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62" r:id="rId5"/>
    <p:sldId id="363" r:id="rId6"/>
    <p:sldId id="365" r:id="rId7"/>
    <p:sldId id="366" r:id="rId8"/>
    <p:sldId id="371" r:id="rId9"/>
    <p:sldId id="372" r:id="rId10"/>
    <p:sldId id="373" r:id="rId11"/>
    <p:sldId id="369" r:id="rId12"/>
    <p:sldId id="370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406" r:id="rId22"/>
    <p:sldId id="407" r:id="rId23"/>
    <p:sldId id="40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2C52B3-00A7-7B8C-C890-E6C05AC322EC}" name="Lam, Angela" initials="LA" userId="S::angela.lam@historicengland.org.uk::46b424b5-1ebe-420a-bf15-40e751be50ea" providerId="AD"/>
  <p188:author id="{B41FC8FF-5477-433A-DD58-11F5029A4DC4}" name="McHarg, Catherine" initials="MC" userId="S::catherine.mcharg@historicengland.org.uk::88b8f76c-9ae3-4745-88eb-fe0667a22af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ese, Emily-Ann" initials="CE" lastIdx="5" clrIdx="0">
    <p:extLst>
      <p:ext uri="{19B8F6BF-5375-455C-9EA6-DF929625EA0E}">
        <p15:presenceInfo xmlns:p15="http://schemas.microsoft.com/office/powerpoint/2012/main" userId="S::Emily-Ann.Cheese@historicengland.org.uk::876ce6bc-6da5-4efb-a3e9-dc8197e35e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A62C"/>
    <a:srgbClr val="ADD0F0"/>
    <a:srgbClr val="F5C946"/>
    <a:srgbClr val="F192B4"/>
    <a:srgbClr val="7EB5A9"/>
    <a:srgbClr val="FBECCC"/>
    <a:srgbClr val="99BF71"/>
    <a:srgbClr val="B62126"/>
    <a:srgbClr val="596CA4"/>
    <a:srgbClr val="EC6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2A12DF-795F-4FFB-A652-EBD6ED69C05B}" v="4" dt="2024-05-15T13:51:55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/>
    <p:restoredTop sz="86410" autoAdjust="0"/>
  </p:normalViewPr>
  <p:slideViewPr>
    <p:cSldViewPr snapToGrid="0">
      <p:cViewPr varScale="1">
        <p:scale>
          <a:sx n="58" d="100"/>
          <a:sy n="58" d="100"/>
        </p:scale>
        <p:origin x="240" y="40"/>
      </p:cViewPr>
      <p:guideLst>
        <p:guide orient="horz" pos="4110"/>
        <p:guide pos="3749"/>
      </p:guideLst>
    </p:cSldViewPr>
  </p:slideViewPr>
  <p:outlineViewPr>
    <p:cViewPr>
      <p:scale>
        <a:sx n="33" d="100"/>
        <a:sy n="33" d="100"/>
      </p:scale>
      <p:origin x="0" y="-188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4" d="100"/>
          <a:sy n="124" d="100"/>
        </p:scale>
        <p:origin x="384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944299-672F-11EE-16BA-E31C18584D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8AE45-B4D7-0013-3592-80BC1DD14A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9F94-C859-B74E-8120-19D32CC83F4F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E9E07-0643-32BA-F461-AD6FCB4DE2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F9C54-3384-9C1B-B200-63D107E22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0668D-9747-7B40-AB07-D99BCB2AD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673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3990-A5BB-0244-AEBF-938B6F8000C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FFB68-4C17-3C4E-8F1F-E2E74032E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3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61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9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47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5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mailto:contact@historicengland.org.uk?subject=Education%20Resources" TargetMode="External"/><Relationship Id="rId4" Type="http://schemas.openxmlformats.org/officeDocument/2006/relationships/hyperlink" Target="http://www.historicengland.org.uk/education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ont Cover -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63036-2AAB-6E04-89BC-E62DFBB8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0462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369C1781-720E-1D93-58A4-0181FF076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" y="0"/>
            <a:ext cx="4122821" cy="6858000"/>
            <a:chOff x="0" y="0"/>
            <a:chExt cx="1825933" cy="340805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3C66558-6BC5-3EAF-D9D4-3E5DD05AC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25933" cy="3408051"/>
            </a:xfrm>
            <a:custGeom>
              <a:avLst/>
              <a:gdLst/>
              <a:ahLst/>
              <a:cxnLst/>
              <a:rect l="l" t="t" r="r" b="b"/>
              <a:pathLst>
                <a:path w="1825933" h="3408051">
                  <a:moveTo>
                    <a:pt x="0" y="0"/>
                  </a:moveTo>
                  <a:lnTo>
                    <a:pt x="1825933" y="0"/>
                  </a:lnTo>
                  <a:lnTo>
                    <a:pt x="1825933" y="3408051"/>
                  </a:lnTo>
                  <a:lnTo>
                    <a:pt x="0" y="3408051"/>
                  </a:lnTo>
                  <a:close/>
                </a:path>
              </a:pathLst>
            </a:custGeom>
            <a:solidFill>
              <a:srgbClr val="7AA62C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9" name="Picture 4" descr="Historic England logo">
            <a:extLst>
              <a:ext uri="{FF2B5EF4-FFF2-40B4-BE49-F238E27FC236}">
                <a16:creationId xmlns:a16="http://schemas.microsoft.com/office/drawing/2014/main" id="{F77E6D1A-3889-6FDB-E8F1-345B1A144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763"/>
          <a:stretch>
            <a:fillRect/>
          </a:stretch>
        </p:blipFill>
        <p:spPr>
          <a:xfrm>
            <a:off x="365709" y="552891"/>
            <a:ext cx="2209809" cy="776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E87A62-87CE-37A0-C03A-E79436DB79B7}"/>
              </a:ext>
            </a:extLst>
          </p:cNvPr>
          <p:cNvSpPr txBox="1"/>
          <p:nvPr userDrawn="1"/>
        </p:nvSpPr>
        <p:spPr>
          <a:xfrm>
            <a:off x="365709" y="1693087"/>
            <a:ext cx="3857005" cy="707886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en-US" sz="4000" b="1" i="0" baseline="0" dirty="0">
                <a:latin typeface="Arial" panose="020B0604020202020204" pitchFamily="34" charset="0"/>
              </a:rPr>
              <a:t>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67521-F3A6-44BC-B943-55AC31C43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09" y="2559090"/>
            <a:ext cx="3578970" cy="2410371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Title here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86F0CE02-6F25-7873-FF45-05A1A8F28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2819" y="0"/>
            <a:ext cx="8069181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97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4961834" cy="1099374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8" y="1780413"/>
            <a:ext cx="5905354" cy="426647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BE7C6AD-9EF4-C8BD-F254-F9A43B879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733588">
            <a:off x="5851663" y="42543"/>
            <a:ext cx="3533443" cy="38219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AF10C154-B5F4-2AB9-E4DC-9B98B67E4E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0733588">
            <a:off x="6138793" y="244200"/>
            <a:ext cx="2945160" cy="276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Washi">
            <a:extLst>
              <a:ext uri="{FF2B5EF4-FFF2-40B4-BE49-F238E27FC236}">
                <a16:creationId xmlns:a16="http://schemas.microsoft.com/office/drawing/2014/main" id="{3D843452-DDC2-464B-128D-56EE03D7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97031" y="1148588"/>
            <a:ext cx="2836863" cy="631825"/>
          </a:xfrm>
          <a:prstGeom prst="rect">
            <a:avLst/>
          </a:prstGeom>
          <a:blipFill>
            <a:blip r:embed="rId3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FD7BA617-E113-D9F9-7D00-48C4957582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13845" y="1211200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67B0742A-D5AC-E9BC-AC04-0EAB1A6EE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268507">
            <a:off x="7916434" y="2772772"/>
            <a:ext cx="3554984" cy="38452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ECF7057-A67D-92F7-5C78-311852F7C4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268507">
            <a:off x="8441820" y="3060311"/>
            <a:ext cx="2878832" cy="27640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Washi">
            <a:extLst>
              <a:ext uri="{FF2B5EF4-FFF2-40B4-BE49-F238E27FC236}">
                <a16:creationId xmlns:a16="http://schemas.microsoft.com/office/drawing/2014/main" id="{EC0D0A2A-79D8-C43B-BA57-BBEFE892C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96050" y="6057900"/>
            <a:ext cx="2836863" cy="631825"/>
          </a:xfrm>
          <a:prstGeom prst="rect">
            <a:avLst/>
          </a:prstGeom>
          <a:blipFill>
            <a:blip r:embed="rId3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5E7A1B5F-101B-7A92-3AEC-2AF04A484F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96128" y="6179553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28206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10971915" cy="4320194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sp>
        <p:nvSpPr>
          <p:cNvPr id="2" name="AutoShape 5">
            <a:extLst>
              <a:ext uri="{FF2B5EF4-FFF2-40B4-BE49-F238E27FC236}">
                <a16:creationId xmlns:a16="http://schemas.microsoft.com/office/drawing/2014/main" id="{0686A806-8B99-4CCF-73F4-B0B3B2E13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880028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- Title+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/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10971915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771699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A10B67-A54C-2859-F342-DD804B0F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" y="-1032572"/>
            <a:ext cx="10515600" cy="98219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391178"/>
            <a:ext cx="10971915" cy="539926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056855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858C5593-7A4D-F1CA-FAE6-FE2094900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85" y="759956"/>
            <a:ext cx="10996613" cy="710288"/>
          </a:xfrm>
          <a:prstGeom prst="rect">
            <a:avLst/>
          </a:prstGeom>
        </p:spPr>
        <p:txBody>
          <a:bodyPr lIns="0"/>
          <a:lstStyle>
            <a:lvl1pPr algn="ctr">
              <a:defRPr sz="46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– Big Statements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AC80B6-5158-96C5-F3E2-F3233BB9C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2158706"/>
            <a:ext cx="10971915" cy="3631732"/>
          </a:xfrm>
          <a:prstGeom prst="rect">
            <a:avLst/>
          </a:prstGeom>
        </p:spPr>
        <p:txBody>
          <a:bodyPr lIns="0" rIns="90000"/>
          <a:lstStyle>
            <a:lvl1pPr marL="0" indent="0" algn="ctr">
              <a:buFontTx/>
              <a:buNone/>
              <a:defRPr sz="3200"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898698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F6069-348B-8FA0-F7CB-6D53057E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85" y="-1049337"/>
            <a:ext cx="10515600" cy="99218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391178"/>
            <a:ext cx="10971915" cy="6002128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33371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8">
            <a:extLst>
              <a:ext uri="{FF2B5EF4-FFF2-40B4-BE49-F238E27FC236}">
                <a16:creationId xmlns:a16="http://schemas.microsoft.com/office/drawing/2014/main" id="{69542118-A086-8DBB-1902-845F881F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5580905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6" y="1411704"/>
            <a:ext cx="5324852" cy="498160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4F6B04-3C74-61E5-A8E9-58BFA80B09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A8D4281E-727A-E0FF-DF59-20BE3AF4F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06738" y="6173927"/>
            <a:ext cx="3643313" cy="579437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5EBB73BC-55F3-4270-D904-0E40AD5957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76304" y="6256477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3028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A9F01D6F-7A5D-7A07-82DF-165C6B94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83" y="142007"/>
            <a:ext cx="4837111" cy="260001"/>
          </a:xfrm>
          <a:prstGeom prst="rect">
            <a:avLst/>
          </a:prstGeom>
        </p:spPr>
        <p:txBody>
          <a:bodyPr lIns="0" rIns="90000"/>
          <a:lstStyle>
            <a:lvl1pPr algn="ctr">
              <a:defRPr sz="18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F3E1C4C-1657-08AF-3752-DB99B3A9D1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3182" y="715139"/>
            <a:ext cx="4837112" cy="449262"/>
          </a:xfrm>
          <a:prstGeom prst="rect">
            <a:avLst/>
          </a:prstGeom>
        </p:spPr>
        <p:txBody>
          <a:bodyPr/>
          <a:lstStyle>
            <a:lvl1pPr algn="ctr">
              <a:defRPr sz="1800" b="1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9B9C638-F0C7-4816-ADAB-9BC6297F08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3982" y="1183537"/>
            <a:ext cx="3775513" cy="4085161"/>
          </a:xfrm>
          <a:prstGeom prst="rect">
            <a:avLst/>
          </a:prstGeom>
          <a:ln w="38100" cap="sq">
            <a:solidFill>
              <a:srgbClr val="7AA62C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FD5CCA4-0816-0EAE-30F9-330997DCC1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26502" y="5425444"/>
            <a:ext cx="5610472" cy="11700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1AB78D4-44BE-8D7A-6700-D52C0D73AA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00736" y="165652"/>
            <a:ext cx="4837103" cy="267677"/>
          </a:xfrm>
          <a:prstGeom prst="rect">
            <a:avLst/>
          </a:prstGeom>
        </p:spPr>
        <p:txBody>
          <a:bodyPr/>
          <a:lstStyle>
            <a:lvl1pPr algn="ctr">
              <a:defRPr lang="en-US" sz="1800" b="1" i="0" kern="1200" baseline="0" dirty="0">
                <a:solidFill>
                  <a:srgbClr val="597F3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sz="1800" b="1" i="0" kern="1200" baseline="0" dirty="0">
                <a:solidFill>
                  <a:srgbClr val="597F32"/>
                </a:solidFill>
                <a:latin typeface="Arial" panose="020B0604020202020204" pitchFamily="34" charset="0"/>
                <a:ea typeface="+mj-ea"/>
                <a:cs typeface="+mj-cs"/>
              </a:rPr>
              <a:t>Click to edit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481F48B-D76F-FA6B-6B47-5936D5CD00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00736" y="715139"/>
            <a:ext cx="4837103" cy="449263"/>
          </a:xfrm>
          <a:prstGeom prst="rect">
            <a:avLst/>
          </a:prstGeom>
        </p:spPr>
        <p:txBody>
          <a:bodyPr/>
          <a:lstStyle>
            <a:lvl1pPr algn="ctr">
              <a:defRPr lang="en-GB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EC6DD91D-C862-8ACA-5535-A9F4C42D36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1531" y="1194646"/>
            <a:ext cx="3775513" cy="4085161"/>
          </a:xfrm>
          <a:prstGeom prst="rect">
            <a:avLst/>
          </a:prstGeom>
          <a:ln w="38100" cap="sq">
            <a:solidFill>
              <a:srgbClr val="7AA62C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785154F-0EA4-256D-CB79-16180119B43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414051" y="5425444"/>
            <a:ext cx="5610472" cy="11700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A7E0E7-5DA6-F4EB-0192-5AEE9092535E}"/>
              </a:ext>
            </a:extLst>
          </p:cNvPr>
          <p:cNvCxnSpPr>
            <a:cxnSpLocks/>
          </p:cNvCxnSpPr>
          <p:nvPr userDrawn="1"/>
        </p:nvCxnSpPr>
        <p:spPr>
          <a:xfrm>
            <a:off x="0" y="570323"/>
            <a:ext cx="12192000" cy="0"/>
          </a:xfrm>
          <a:prstGeom prst="line">
            <a:avLst/>
          </a:prstGeom>
          <a:ln w="15875">
            <a:solidFill>
              <a:srgbClr val="7AA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cissors icon">
            <a:extLst>
              <a:ext uri="{FF2B5EF4-FFF2-40B4-BE49-F238E27FC236}">
                <a16:creationId xmlns:a16="http://schemas.microsoft.com/office/drawing/2014/main" id="{6F72EBA6-F59E-F096-F2DA-C54BD75E2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H="1">
            <a:off x="5931494" y="213191"/>
            <a:ext cx="329010" cy="255213"/>
          </a:xfrm>
          <a:prstGeom prst="rect">
            <a:avLst/>
          </a:prstGeom>
        </p:spPr>
      </p:pic>
      <p:cxnSp>
        <p:nvCxnSpPr>
          <p:cNvPr id="19" name="Straight Connector 18" descr="Dotted Line">
            <a:extLst>
              <a:ext uri="{FF2B5EF4-FFF2-40B4-BE49-F238E27FC236}">
                <a16:creationId xmlns:a16="http://schemas.microsoft.com/office/drawing/2014/main" id="{7D055D7C-91E0-EBF4-9F57-37C2B0E02D9D}"/>
              </a:ext>
            </a:extLst>
          </p:cNvPr>
          <p:cNvCxnSpPr>
            <a:cxnSpLocks/>
          </p:cNvCxnSpPr>
          <p:nvPr userDrawn="1"/>
        </p:nvCxnSpPr>
        <p:spPr>
          <a:xfrm>
            <a:off x="6095999" y="589460"/>
            <a:ext cx="0" cy="6337120"/>
          </a:xfrm>
          <a:prstGeom prst="line">
            <a:avLst/>
          </a:prstGeom>
          <a:ln w="34925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759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8">
            <a:extLst>
              <a:ext uri="{FF2B5EF4-FFF2-40B4-BE49-F238E27FC236}">
                <a16:creationId xmlns:a16="http://schemas.microsoft.com/office/drawing/2014/main" id="{293A6F18-5388-F9FC-054F-BCCF55E2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1420267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546" y="1399707"/>
            <a:ext cx="11362908" cy="192171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256E01-267D-D2C4-531F-70FF91F109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338" y="3429000"/>
            <a:ext cx="11363325" cy="31194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18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Pic-Two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7185" y="1408082"/>
            <a:ext cx="3775513" cy="4085161"/>
          </a:xfrm>
          <a:prstGeom prst="rect">
            <a:avLst/>
          </a:prstGeom>
          <a:ln w="50800" cap="sq">
            <a:solidFill>
              <a:srgbClr val="7AA62C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770CF50-F2D9-0FC2-CE98-BE9A4373513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15862" y="1447425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A080D-EE25-C150-E234-3CA7E62CEFD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546598" y="3710012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9FE13C11-8856-F5C3-4CAA-470BB54091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80706" y="1386419"/>
            <a:ext cx="3775513" cy="4085161"/>
          </a:xfrm>
          <a:prstGeom prst="rect">
            <a:avLst/>
          </a:prstGeom>
          <a:ln w="50800" cap="sq">
            <a:solidFill>
              <a:srgbClr val="7AA62C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" name="Arrow">
            <a:extLst>
              <a:ext uri="{FF2B5EF4-FFF2-40B4-BE49-F238E27FC236}">
                <a16:creationId xmlns:a16="http://schemas.microsoft.com/office/drawing/2014/main" id="{2405DC80-D4F9-AF03-87B4-5FD807E2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0481903">
            <a:off x="5890120" y="720270"/>
            <a:ext cx="1778000" cy="635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1" name="Arrow">
            <a:extLst>
              <a:ext uri="{FF2B5EF4-FFF2-40B4-BE49-F238E27FC236}">
                <a16:creationId xmlns:a16="http://schemas.microsoft.com/office/drawing/2014/main" id="{490A7667-F713-501A-63AF-EEAD14526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9839628">
            <a:off x="3322173" y="5443789"/>
            <a:ext cx="1778000" cy="635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sp>
        <p:nvSpPr>
          <p:cNvPr id="20" name="AutoShape 5">
            <a:extLst>
              <a:ext uri="{FF2B5EF4-FFF2-40B4-BE49-F238E27FC236}">
                <a16:creationId xmlns:a16="http://schemas.microsoft.com/office/drawing/2014/main" id="{6F01D4DD-FAF6-D59B-C700-66E45D95B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005876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F383AC8C-9FEF-1752-1DF9-79280F5C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87" y="365126"/>
            <a:ext cx="10996613" cy="717226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>
              <a:lnSpc>
                <a:spcPct val="100000"/>
              </a:lnSpc>
              <a:defRPr sz="3200" b="1" i="0" baseline="0">
                <a:solidFill>
                  <a:srgbClr val="597F3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F7F29-C05D-47B8-95BB-4F65B64CE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88" y="1389063"/>
            <a:ext cx="10996612" cy="461962"/>
          </a:xfrm>
          <a:prstGeom prst="rect">
            <a:avLst/>
          </a:prstGeom>
        </p:spPr>
        <p:txBody>
          <a:bodyPr lIns="0"/>
          <a:lstStyle>
            <a:lvl1pPr>
              <a:defRPr sz="2400" b="1"/>
            </a:lvl1pPr>
          </a:lstStyle>
          <a:p>
            <a:pPr lvl="0"/>
            <a:r>
              <a:rPr lang="en-GB"/>
              <a:t>Key stage: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2924A-B63A-E950-7027-25979926085A}"/>
              </a:ext>
            </a:extLst>
          </p:cNvPr>
          <p:cNvSpPr txBox="1"/>
          <p:nvPr userDrawn="1"/>
        </p:nvSpPr>
        <p:spPr>
          <a:xfrm>
            <a:off x="357186" y="1861564"/>
            <a:ext cx="822960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Learning Aims and Outcomes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99DACC-5A6A-BE68-0E51-6447F4EC6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6" y="2429353"/>
            <a:ext cx="10996613" cy="3392103"/>
          </a:xfrm>
          <a:prstGeom prst="rect">
            <a:avLst/>
          </a:prstGeom>
        </p:spPr>
        <p:txBody>
          <a:bodyPr lIns="0" rIns="90000"/>
          <a:lstStyle>
            <a:lvl1pPr marL="0" indent="0" algn="l">
              <a:buFontTx/>
              <a:buNone/>
              <a:defRPr sz="2000" b="0" i="0" baseline="0">
                <a:latin typeface="Arial" panose="020B0604020202020204" pitchFamily="34" charset="0"/>
              </a:defRPr>
            </a:lvl1pPr>
            <a:lvl2pPr marL="457200" indent="0">
              <a:buFontTx/>
              <a:buNone/>
              <a:defRPr baseline="0">
                <a:latin typeface="Arial" panose="020B0604020202020204" pitchFamily="34" charset="0"/>
              </a:defRPr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GB" dirty="0"/>
              <a:t>Click to edit curriculum links.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5A495-96CF-60C4-401B-4D1F86AF16AD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D3104B1F-1AA8-952F-2D5F-AD59684EF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C5FF42A0-2B22-9A4D-5106-8ED5B94E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F205FFBF-5408-C844-0E3B-D5D353C06527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2" name="TextBox 4">
            <a:extLst>
              <a:ext uri="{FF2B5EF4-FFF2-40B4-BE49-F238E27FC236}">
                <a16:creationId xmlns:a16="http://schemas.microsoft.com/office/drawing/2014/main" id="{239144C5-C2E0-CF18-E233-F8758440FD2C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pic>
        <p:nvPicPr>
          <p:cNvPr id="18" name="Picture 7" descr="Historic England logo">
            <a:extLst>
              <a:ext uri="{FF2B5EF4-FFF2-40B4-BE49-F238E27FC236}">
                <a16:creationId xmlns:a16="http://schemas.microsoft.com/office/drawing/2014/main" id="{01A08B8C-ABF2-20A3-5D1C-95CA417988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Pic-Thre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15" name="Polaroid 1">
            <a:extLst>
              <a:ext uri="{FF2B5EF4-FFF2-40B4-BE49-F238E27FC236}">
                <a16:creationId xmlns:a16="http://schemas.microsoft.com/office/drawing/2014/main" id="{A5EC1B8E-118E-BFBF-C139-E7D78D13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7186" y="1255125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Picture 1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647" y="1411496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0" name="Washi">
            <a:extLst>
              <a:ext uri="{FF2B5EF4-FFF2-40B4-BE49-F238E27FC236}">
                <a16:creationId xmlns:a16="http://schemas.microsoft.com/office/drawing/2014/main" id="{68DAFA26-B1D9-C74E-55A7-71DDCA28D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5507" y="3731741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04AA8EC4-47E9-F593-B708-794FEFA658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1383919">
            <a:off x="1100444" y="3865091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D6D5F453-CE35-87E0-FC81-F5D5D79C5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870" y="4542450"/>
            <a:ext cx="3251585" cy="1646477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" name="Polaroid 2">
            <a:extLst>
              <a:ext uri="{FF2B5EF4-FFF2-40B4-BE49-F238E27FC236}">
                <a16:creationId xmlns:a16="http://schemas.microsoft.com/office/drawing/2014/main" id="{0C5B97FC-AB4E-1DB1-74F5-C823905C4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65654" y="1285653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" name="Picture 2">
            <a:extLst>
              <a:ext uri="{FF2B5EF4-FFF2-40B4-BE49-F238E27FC236}">
                <a16:creationId xmlns:a16="http://schemas.microsoft.com/office/drawing/2014/main" id="{81CDE749-F5AA-654D-BBBB-7ACE205579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5413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Washi">
            <a:extLst>
              <a:ext uri="{FF2B5EF4-FFF2-40B4-BE49-F238E27FC236}">
                <a16:creationId xmlns:a16="http://schemas.microsoft.com/office/drawing/2014/main" id="{D1F788DE-674D-9F5F-697C-9723C3D82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83450" y="3758075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25C52C7-8BDD-D376-3E1E-92884E9DA8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rot="21383919">
            <a:off x="5018387" y="3891425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BA456B3-BB9F-16E3-E3F4-07C61BB5FD9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255428" y="4549703"/>
            <a:ext cx="3259495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4" name="Polaroid 3">
            <a:extLst>
              <a:ext uri="{FF2B5EF4-FFF2-40B4-BE49-F238E27FC236}">
                <a16:creationId xmlns:a16="http://schemas.microsoft.com/office/drawing/2014/main" id="{FDF09B61-4E47-EA9C-608B-975D7A5BD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224" y="1276969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" name="Picture 3">
            <a:extLst>
              <a:ext uri="{FF2B5EF4-FFF2-40B4-BE49-F238E27FC236}">
                <a16:creationId xmlns:a16="http://schemas.microsoft.com/office/drawing/2014/main" id="{B09CC26C-3F88-BC76-6D25-8A833EFEA4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3685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5" name="Washi 3">
            <a:extLst>
              <a:ext uri="{FF2B5EF4-FFF2-40B4-BE49-F238E27FC236}">
                <a16:creationId xmlns:a16="http://schemas.microsoft.com/office/drawing/2014/main" id="{0E7352E7-3CC4-489C-AB1C-12552E4C6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62619" y="3715787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6" name="Text Washi 3">
            <a:extLst>
              <a:ext uri="{FF2B5EF4-FFF2-40B4-BE49-F238E27FC236}">
                <a16:creationId xmlns:a16="http://schemas.microsoft.com/office/drawing/2014/main" id="{46F6435A-4A38-0C36-BAA1-5EF4312999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 rot="21383919">
            <a:off x="8497556" y="3849137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3">
            <a:extLst>
              <a:ext uri="{FF2B5EF4-FFF2-40B4-BE49-F238E27FC236}">
                <a16:creationId xmlns:a16="http://schemas.microsoft.com/office/drawing/2014/main" id="{2C53A28A-6631-911A-6522-1F821C55EED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963896" y="4549703"/>
            <a:ext cx="3259494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331681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C572-26AF-0076-FD55-E69E186A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4" y="-1016135"/>
            <a:ext cx="10515600" cy="9138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EF481FE-D554-7D5C-11A7-101603AF94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9494" y="308635"/>
            <a:ext cx="2444971" cy="1934836"/>
          </a:xfrm>
          <a:custGeom>
            <a:avLst/>
            <a:gdLst>
              <a:gd name="connsiteX0" fmla="*/ 2788316 w 4149725"/>
              <a:gd name="connsiteY0" fmla="*/ 381 h 3467217"/>
              <a:gd name="connsiteX1" fmla="*/ 4024737 w 4149725"/>
              <a:gd name="connsiteY1" fmla="*/ 1272374 h 3467217"/>
              <a:gd name="connsiteX2" fmla="*/ 2427276 w 4149725"/>
              <a:gd name="connsiteY2" fmla="*/ 3440737 h 3467217"/>
              <a:gd name="connsiteX3" fmla="*/ 2101551 w 4149725"/>
              <a:gd name="connsiteY3" fmla="*/ 3461487 h 3467217"/>
              <a:gd name="connsiteX4" fmla="*/ 1831999 w 4149725"/>
              <a:gd name="connsiteY4" fmla="*/ 3467217 h 3467217"/>
              <a:gd name="connsiteX5" fmla="*/ 1795576 w 4149725"/>
              <a:gd name="connsiteY5" fmla="*/ 3467217 h 3467217"/>
              <a:gd name="connsiteX6" fmla="*/ 1549345 w 4149725"/>
              <a:gd name="connsiteY6" fmla="*/ 3458882 h 3467217"/>
              <a:gd name="connsiteX7" fmla="*/ 61571 w 4149725"/>
              <a:gd name="connsiteY7" fmla="*/ 1762783 h 3467217"/>
              <a:gd name="connsiteX8" fmla="*/ 2766 w 4149725"/>
              <a:gd name="connsiteY8" fmla="*/ 1303081 h 3467217"/>
              <a:gd name="connsiteX9" fmla="*/ 0 w 4149725"/>
              <a:gd name="connsiteY9" fmla="*/ 1221180 h 3467217"/>
              <a:gd name="connsiteX10" fmla="*/ 0 w 4149725"/>
              <a:gd name="connsiteY10" fmla="*/ 1044568 h 3467217"/>
              <a:gd name="connsiteX11" fmla="*/ 5362 w 4149725"/>
              <a:gd name="connsiteY11" fmla="*/ 945509 h 3467217"/>
              <a:gd name="connsiteX12" fmla="*/ 1366367 w 4149725"/>
              <a:gd name="connsiteY12" fmla="*/ 140557 h 3467217"/>
              <a:gd name="connsiteX13" fmla="*/ 2788316 w 4149725"/>
              <a:gd name="connsiteY13" fmla="*/ 381 h 34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49725" h="3467217">
                <a:moveTo>
                  <a:pt x="2788316" y="381"/>
                </a:moveTo>
                <a:cubicBezTo>
                  <a:pt x="3575094" y="-10601"/>
                  <a:pt x="4218058" y="211214"/>
                  <a:pt x="4024737" y="1272374"/>
                </a:cubicBezTo>
                <a:cubicBezTo>
                  <a:pt x="4300672" y="2354137"/>
                  <a:pt x="4258462" y="3292128"/>
                  <a:pt x="2427276" y="3440737"/>
                </a:cubicBezTo>
                <a:cubicBezTo>
                  <a:pt x="2312827" y="3450025"/>
                  <a:pt x="2204372" y="3456968"/>
                  <a:pt x="2101551" y="3461487"/>
                </a:cubicBezTo>
                <a:lnTo>
                  <a:pt x="1831999" y="3467217"/>
                </a:lnTo>
                <a:lnTo>
                  <a:pt x="1795576" y="3467217"/>
                </a:lnTo>
                <a:lnTo>
                  <a:pt x="1549345" y="3458882"/>
                </a:lnTo>
                <a:cubicBezTo>
                  <a:pt x="486889" y="3387486"/>
                  <a:pt x="254775" y="2879815"/>
                  <a:pt x="61571" y="1762783"/>
                </a:cubicBezTo>
                <a:cubicBezTo>
                  <a:pt x="31847" y="1590932"/>
                  <a:pt x="12190" y="1438496"/>
                  <a:pt x="2766" y="1303081"/>
                </a:cubicBezTo>
                <a:lnTo>
                  <a:pt x="0" y="1221180"/>
                </a:lnTo>
                <a:lnTo>
                  <a:pt x="0" y="1044568"/>
                </a:lnTo>
                <a:lnTo>
                  <a:pt x="5362" y="945509"/>
                </a:lnTo>
                <a:cubicBezTo>
                  <a:pt x="72622" y="322919"/>
                  <a:pt x="514286" y="226936"/>
                  <a:pt x="1366367" y="140557"/>
                </a:cubicBezTo>
                <a:cubicBezTo>
                  <a:pt x="1792408" y="97367"/>
                  <a:pt x="2316248" y="6971"/>
                  <a:pt x="2788316" y="38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6F4889F-F488-9EF0-93A4-9666726685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4804" y="308634"/>
            <a:ext cx="3025476" cy="2743200"/>
          </a:xfrm>
          <a:custGeom>
            <a:avLst/>
            <a:gdLst>
              <a:gd name="connsiteX0" fmla="*/ 1510826 w 3025476"/>
              <a:gd name="connsiteY0" fmla="*/ 1 h 2743200"/>
              <a:gd name="connsiteX1" fmla="*/ 2284123 w 3025476"/>
              <a:gd name="connsiteY1" fmla="*/ 178326 h 2743200"/>
              <a:gd name="connsiteX2" fmla="*/ 2793488 w 3025476"/>
              <a:gd name="connsiteY2" fmla="*/ 2372415 h 2743200"/>
              <a:gd name="connsiteX3" fmla="*/ 403525 w 3025476"/>
              <a:gd name="connsiteY3" fmla="*/ 2497667 h 2743200"/>
              <a:gd name="connsiteX4" fmla="*/ 183168 w 3025476"/>
              <a:gd name="connsiteY4" fmla="*/ 394671 h 2743200"/>
              <a:gd name="connsiteX5" fmla="*/ 1510826 w 3025476"/>
              <a:gd name="connsiteY5" fmla="*/ 1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476" h="2743200">
                <a:moveTo>
                  <a:pt x="1510826" y="1"/>
                </a:moveTo>
                <a:cubicBezTo>
                  <a:pt x="1828822" y="-121"/>
                  <a:pt x="2120978" y="54717"/>
                  <a:pt x="2284123" y="178326"/>
                </a:cubicBezTo>
                <a:cubicBezTo>
                  <a:pt x="2719176" y="507950"/>
                  <a:pt x="3380786" y="841509"/>
                  <a:pt x="2793488" y="2372415"/>
                </a:cubicBezTo>
                <a:cubicBezTo>
                  <a:pt x="2614918" y="2862038"/>
                  <a:pt x="838578" y="2827291"/>
                  <a:pt x="403525" y="2497667"/>
                </a:cubicBezTo>
                <a:cubicBezTo>
                  <a:pt x="-31529" y="2168043"/>
                  <a:pt x="-130266" y="781227"/>
                  <a:pt x="183168" y="394671"/>
                </a:cubicBezTo>
                <a:cubicBezTo>
                  <a:pt x="379063" y="153073"/>
                  <a:pt x="980832" y="204"/>
                  <a:pt x="1510826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B1708DE-2876-9669-5DAB-51C5E2F3A7D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38963" y="134998"/>
            <a:ext cx="3486999" cy="2395552"/>
          </a:xfrm>
          <a:custGeom>
            <a:avLst/>
            <a:gdLst>
              <a:gd name="connsiteX0" fmla="*/ 3560583 w 4649036"/>
              <a:gd name="connsiteY0" fmla="*/ 1 h 4064878"/>
              <a:gd name="connsiteX1" fmla="*/ 4453893 w 4649036"/>
              <a:gd name="connsiteY1" fmla="*/ 3334471 h 4064878"/>
              <a:gd name="connsiteX2" fmla="*/ 227015 w 4649036"/>
              <a:gd name="connsiteY2" fmla="*/ 3388139 h 4064878"/>
              <a:gd name="connsiteX3" fmla="*/ 2376 w 4649036"/>
              <a:gd name="connsiteY3" fmla="*/ 1974758 h 4064878"/>
              <a:gd name="connsiteX4" fmla="*/ 0 w 4649036"/>
              <a:gd name="connsiteY4" fmla="*/ 1879718 h 4064878"/>
              <a:gd name="connsiteX5" fmla="*/ 0 w 4649036"/>
              <a:gd name="connsiteY5" fmla="*/ 1751537 h 4064878"/>
              <a:gd name="connsiteX6" fmla="*/ 2680 w 4649036"/>
              <a:gd name="connsiteY6" fmla="*/ 1657229 h 4064878"/>
              <a:gd name="connsiteX7" fmla="*/ 3560583 w 4649036"/>
              <a:gd name="connsiteY7" fmla="*/ 1 h 406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9036" h="4064878">
                <a:moveTo>
                  <a:pt x="3560583" y="1"/>
                </a:moveTo>
                <a:cubicBezTo>
                  <a:pt x="4577187" y="-1606"/>
                  <a:pt x="4898077" y="2906354"/>
                  <a:pt x="4453893" y="3334471"/>
                </a:cubicBezTo>
                <a:cubicBezTo>
                  <a:pt x="3894222" y="3782051"/>
                  <a:pt x="650182" y="4697659"/>
                  <a:pt x="227015" y="3388139"/>
                </a:cubicBezTo>
                <a:cubicBezTo>
                  <a:pt x="105560" y="2832619"/>
                  <a:pt x="21394" y="2366228"/>
                  <a:pt x="2376" y="1974758"/>
                </a:cubicBezTo>
                <a:lnTo>
                  <a:pt x="0" y="1879718"/>
                </a:lnTo>
                <a:lnTo>
                  <a:pt x="0" y="1751537"/>
                </a:lnTo>
                <a:lnTo>
                  <a:pt x="2680" y="1657229"/>
                </a:lnTo>
                <a:cubicBezTo>
                  <a:pt x="69985" y="507827"/>
                  <a:pt x="926555" y="123430"/>
                  <a:pt x="3560583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C0FB81A-5F99-A83C-B0CB-826458F737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2308" y="2654405"/>
            <a:ext cx="4727624" cy="3452813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6E6AE3BC-5F4B-E8C5-775E-9C907806C3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0314" y="2967038"/>
            <a:ext cx="5047470" cy="353103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7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974923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63FF02-0301-DF84-92E0-8321102B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66" y="-1384129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628A1918-E2A7-EBB9-C28A-C2CC1463B9B0}"/>
              </a:ext>
            </a:extLst>
          </p:cNvPr>
          <p:cNvSpPr txBox="1"/>
          <p:nvPr userDrawn="1"/>
        </p:nvSpPr>
        <p:spPr>
          <a:xfrm>
            <a:off x="172728" y="170820"/>
            <a:ext cx="5872948" cy="773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Source Sans Pro Bold"/>
              </a:rPr>
              <a:t>What questions do you want to ask?</a:t>
            </a:r>
          </a:p>
          <a:p>
            <a:pPr algn="ctr">
              <a:lnSpc>
                <a:spcPts val="2239"/>
              </a:lnSpc>
            </a:pPr>
            <a:endParaRPr lang="en-US" sz="2599" dirty="0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7EB986A1-83F6-37D2-BB8B-C71E4DC6F8D3}"/>
              </a:ext>
            </a:extLst>
          </p:cNvPr>
          <p:cNvSpPr txBox="1"/>
          <p:nvPr userDrawn="1"/>
        </p:nvSpPr>
        <p:spPr>
          <a:xfrm>
            <a:off x="1698735" y="1073554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infer?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BBB9F31F-B590-3EAD-D5AA-0FFEDA23E77D}"/>
              </a:ext>
            </a:extLst>
          </p:cNvPr>
          <p:cNvSpPr txBox="1"/>
          <p:nvPr userDrawn="1"/>
        </p:nvSpPr>
        <p:spPr>
          <a:xfrm>
            <a:off x="2366892" y="2098003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see?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A9E11-F418-56A1-2859-F3281D9A9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01749" y="1033769"/>
            <a:ext cx="8632004" cy="5182095"/>
          </a:xfrm>
          <a:prstGeom prst="rect">
            <a:avLst/>
          </a:prstGeom>
          <a:noFill/>
          <a:ln w="57150">
            <a:solidFill>
              <a:srgbClr val="EC6625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0A662A-6637-47DD-BC6A-70B7339D6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0966" y="174661"/>
            <a:ext cx="11270751" cy="6503541"/>
          </a:xfrm>
          <a:prstGeom prst="rect">
            <a:avLst/>
          </a:prstGeom>
          <a:noFill/>
          <a:ln w="57150">
            <a:solidFill>
              <a:srgbClr val="EC6625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1270751"/>
                      <a:gd name="connsiteY0" fmla="*/ 0 h 6503541"/>
                      <a:gd name="connsiteX1" fmla="*/ 11270751 w 11270751"/>
                      <a:gd name="connsiteY1" fmla="*/ 0 h 6503541"/>
                      <a:gd name="connsiteX2" fmla="*/ 11270751 w 11270751"/>
                      <a:gd name="connsiteY2" fmla="*/ 6503541 h 6503541"/>
                      <a:gd name="connsiteX3" fmla="*/ 0 w 11270751"/>
                      <a:gd name="connsiteY3" fmla="*/ 6503541 h 6503541"/>
                      <a:gd name="connsiteX4" fmla="*/ 0 w 11270751"/>
                      <a:gd name="connsiteY4" fmla="*/ 0 h 6503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0751" h="6503541" extrusionOk="0">
                        <a:moveTo>
                          <a:pt x="0" y="0"/>
                        </a:moveTo>
                        <a:cubicBezTo>
                          <a:pt x="4092115" y="118645"/>
                          <a:pt x="5781703" y="116012"/>
                          <a:pt x="11270751" y="0"/>
                        </a:cubicBezTo>
                        <a:cubicBezTo>
                          <a:pt x="11137869" y="1071026"/>
                          <a:pt x="11355702" y="4371912"/>
                          <a:pt x="11270751" y="6503541"/>
                        </a:cubicBezTo>
                        <a:cubicBezTo>
                          <a:pt x="7904284" y="6638141"/>
                          <a:pt x="5425909" y="6346345"/>
                          <a:pt x="0" y="6503541"/>
                        </a:cubicBezTo>
                        <a:cubicBezTo>
                          <a:pt x="-20187" y="3551173"/>
                          <a:pt x="-152480" y="9078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D92522-9D74-AE0E-F519-9C39507E1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6493" y="2101844"/>
            <a:ext cx="7030588" cy="3722385"/>
          </a:xfrm>
          <a:prstGeom prst="rect">
            <a:avLst/>
          </a:prstGeom>
          <a:noFill/>
          <a:ln w="57150">
            <a:solidFill>
              <a:srgbClr val="EC6625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13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5416AA-2391-2D1B-F0B8-BB5B9107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4" y="-1016135"/>
            <a:ext cx="10515600" cy="101613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06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_to_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B657206F-0542-7E1B-A4DB-B83933E63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66" y="-1384129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Picture 10">
            <a:extLst>
              <a:ext uri="{FF2B5EF4-FFF2-40B4-BE49-F238E27FC236}">
                <a16:creationId xmlns:a16="http://schemas.microsoft.com/office/drawing/2014/main" id="{51DE4B14-19BD-E99E-66DE-BE4CD269E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31877">
            <a:off x="89072" y="298489"/>
            <a:ext cx="6021134" cy="6299999"/>
          </a:xfrm>
          <a:custGeom>
            <a:avLst/>
            <a:gdLst>
              <a:gd name="connsiteX0" fmla="*/ 8808595 w 8829787"/>
              <a:gd name="connsiteY0" fmla="*/ 3482560 h 6161228"/>
              <a:gd name="connsiteX1" fmla="*/ 8829667 w 8829787"/>
              <a:gd name="connsiteY1" fmla="*/ 4542806 h 6161228"/>
              <a:gd name="connsiteX2" fmla="*/ 8664598 w 8829787"/>
              <a:gd name="connsiteY2" fmla="*/ 4860106 h 6161228"/>
              <a:gd name="connsiteX3" fmla="*/ 7252730 w 8829787"/>
              <a:gd name="connsiteY3" fmla="*/ 5161927 h 6161228"/>
              <a:gd name="connsiteX4" fmla="*/ 6732937 w 8829787"/>
              <a:gd name="connsiteY4" fmla="*/ 5270274 h 6161228"/>
              <a:gd name="connsiteX5" fmla="*/ 5805739 w 8829787"/>
              <a:gd name="connsiteY5" fmla="*/ 5440532 h 6161228"/>
              <a:gd name="connsiteX6" fmla="*/ 4801276 w 8829787"/>
              <a:gd name="connsiteY6" fmla="*/ 5564357 h 6161228"/>
              <a:gd name="connsiteX7" fmla="*/ 3284043 w 8829787"/>
              <a:gd name="connsiteY7" fmla="*/ 5734615 h 6161228"/>
              <a:gd name="connsiteX8" fmla="*/ 2525427 w 8829787"/>
              <a:gd name="connsiteY8" fmla="*/ 5827483 h 6161228"/>
              <a:gd name="connsiteX9" fmla="*/ 980098 w 8829787"/>
              <a:gd name="connsiteY9" fmla="*/ 6113827 h 6161228"/>
              <a:gd name="connsiteX10" fmla="*/ 509475 w 8829787"/>
              <a:gd name="connsiteY10" fmla="*/ 6137044 h 6161228"/>
              <a:gd name="connsiteX11" fmla="*/ 365479 w 8829787"/>
              <a:gd name="connsiteY11" fmla="*/ 6067393 h 6161228"/>
              <a:gd name="connsiteX12" fmla="*/ 235531 w 8829787"/>
              <a:gd name="connsiteY12" fmla="*/ 5781049 h 6161228"/>
              <a:gd name="connsiteX13" fmla="*/ 7243 w 8829787"/>
              <a:gd name="connsiteY13" fmla="*/ 2840221 h 6161228"/>
              <a:gd name="connsiteX14" fmla="*/ 52901 w 8829787"/>
              <a:gd name="connsiteY14" fmla="*/ 2035363 h 6161228"/>
              <a:gd name="connsiteX15" fmla="*/ 165288 w 8829787"/>
              <a:gd name="connsiteY15" fmla="*/ 1222765 h 6161228"/>
              <a:gd name="connsiteX16" fmla="*/ 368991 w 8829787"/>
              <a:gd name="connsiteY16" fmla="*/ 936422 h 6161228"/>
              <a:gd name="connsiteX17" fmla="*/ 755323 w 8829787"/>
              <a:gd name="connsiteY17" fmla="*/ 936422 h 6161228"/>
              <a:gd name="connsiteX18" fmla="*/ 1612278 w 8829787"/>
              <a:gd name="connsiteY18" fmla="*/ 874509 h 6161228"/>
              <a:gd name="connsiteX19" fmla="*/ 2286604 w 8829787"/>
              <a:gd name="connsiteY19" fmla="*/ 828075 h 6161228"/>
              <a:gd name="connsiteX20" fmla="*/ 4407919 w 8829787"/>
              <a:gd name="connsiteY20" fmla="*/ 704251 h 6161228"/>
              <a:gd name="connsiteX21" fmla="*/ 5482625 w 8829787"/>
              <a:gd name="connsiteY21" fmla="*/ 503036 h 6161228"/>
              <a:gd name="connsiteX22" fmla="*/ 6121829 w 8829787"/>
              <a:gd name="connsiteY22" fmla="*/ 371473 h 6161228"/>
              <a:gd name="connsiteX23" fmla="*/ 7010394 w 8829787"/>
              <a:gd name="connsiteY23" fmla="*/ 131563 h 6161228"/>
              <a:gd name="connsiteX24" fmla="*/ 7459944 w 8829787"/>
              <a:gd name="connsiteY24" fmla="*/ 54173 h 6161228"/>
              <a:gd name="connsiteX25" fmla="*/ 8380117 w 8829787"/>
              <a:gd name="connsiteY25" fmla="*/ 0 h 6161228"/>
              <a:gd name="connsiteX26" fmla="*/ 8538162 w 8829787"/>
              <a:gd name="connsiteY26" fmla="*/ 30956 h 6161228"/>
              <a:gd name="connsiteX27" fmla="*/ 8629477 w 8829787"/>
              <a:gd name="connsiteY27" fmla="*/ 208954 h 6161228"/>
              <a:gd name="connsiteX28" fmla="*/ 8762937 w 8829787"/>
              <a:gd name="connsiteY28" fmla="*/ 1896060 h 6161228"/>
              <a:gd name="connsiteX29" fmla="*/ 8798059 w 8829787"/>
              <a:gd name="connsiteY29" fmla="*/ 2778309 h 6161228"/>
              <a:gd name="connsiteX30" fmla="*/ 8798059 w 8829787"/>
              <a:gd name="connsiteY30" fmla="*/ 3467082 h 6161228"/>
              <a:gd name="connsiteX31" fmla="*/ 8808595 w 8829787"/>
              <a:gd name="connsiteY31" fmla="*/ 3467082 h 616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829787" h="6161228">
                <a:moveTo>
                  <a:pt x="8808595" y="3482560"/>
                </a:moveTo>
                <a:cubicBezTo>
                  <a:pt x="8815619" y="3830816"/>
                  <a:pt x="8822643" y="4186811"/>
                  <a:pt x="8829667" y="4542806"/>
                </a:cubicBezTo>
                <a:cubicBezTo>
                  <a:pt x="8833180" y="4705325"/>
                  <a:pt x="8759425" y="4852366"/>
                  <a:pt x="8664598" y="4860106"/>
                </a:cubicBezTo>
                <a:cubicBezTo>
                  <a:pt x="8190463" y="4906540"/>
                  <a:pt x="7719840" y="5007147"/>
                  <a:pt x="7252730" y="5161927"/>
                </a:cubicBezTo>
                <a:cubicBezTo>
                  <a:pt x="7080636" y="5216101"/>
                  <a:pt x="6905030" y="5239318"/>
                  <a:pt x="6732937" y="5270274"/>
                </a:cubicBezTo>
                <a:cubicBezTo>
                  <a:pt x="6423871" y="5332186"/>
                  <a:pt x="6114805" y="5394098"/>
                  <a:pt x="5805739" y="5440532"/>
                </a:cubicBezTo>
                <a:cubicBezTo>
                  <a:pt x="5472089" y="5494705"/>
                  <a:pt x="5134926" y="5548878"/>
                  <a:pt x="4801276" y="5564357"/>
                </a:cubicBezTo>
                <a:cubicBezTo>
                  <a:pt x="4295532" y="5595312"/>
                  <a:pt x="3786275" y="5634007"/>
                  <a:pt x="3284043" y="5734615"/>
                </a:cubicBezTo>
                <a:cubicBezTo>
                  <a:pt x="3031171" y="5781049"/>
                  <a:pt x="2778299" y="5788788"/>
                  <a:pt x="2525427" y="5827483"/>
                </a:cubicBezTo>
                <a:cubicBezTo>
                  <a:pt x="2009147" y="5904873"/>
                  <a:pt x="1492866" y="5951308"/>
                  <a:pt x="980098" y="6113827"/>
                </a:cubicBezTo>
                <a:cubicBezTo>
                  <a:pt x="825565" y="6168000"/>
                  <a:pt x="667520" y="6175739"/>
                  <a:pt x="509475" y="6137044"/>
                </a:cubicBezTo>
                <a:cubicBezTo>
                  <a:pt x="460306" y="6121566"/>
                  <a:pt x="411136" y="6098349"/>
                  <a:pt x="365479" y="6067393"/>
                </a:cubicBezTo>
                <a:cubicBezTo>
                  <a:pt x="295236" y="6013220"/>
                  <a:pt x="249579" y="5935829"/>
                  <a:pt x="235531" y="5781049"/>
                </a:cubicBezTo>
                <a:cubicBezTo>
                  <a:pt x="165288" y="4798194"/>
                  <a:pt x="88022" y="3823077"/>
                  <a:pt x="7243" y="2840221"/>
                </a:cubicBezTo>
                <a:cubicBezTo>
                  <a:pt x="-10317" y="2569355"/>
                  <a:pt x="3731" y="2290750"/>
                  <a:pt x="52901" y="2035363"/>
                </a:cubicBezTo>
                <a:cubicBezTo>
                  <a:pt x="98558" y="1772236"/>
                  <a:pt x="154752" y="1509109"/>
                  <a:pt x="165288" y="1222765"/>
                </a:cubicBezTo>
                <a:cubicBezTo>
                  <a:pt x="172313" y="1037029"/>
                  <a:pt x="253091" y="936422"/>
                  <a:pt x="368991" y="936422"/>
                </a:cubicBezTo>
                <a:cubicBezTo>
                  <a:pt x="498939" y="936422"/>
                  <a:pt x="625375" y="944161"/>
                  <a:pt x="755323" y="936422"/>
                </a:cubicBezTo>
                <a:cubicBezTo>
                  <a:pt x="1039804" y="920944"/>
                  <a:pt x="1327797" y="897726"/>
                  <a:pt x="1612278" y="874509"/>
                </a:cubicBezTo>
                <a:cubicBezTo>
                  <a:pt x="1837054" y="859031"/>
                  <a:pt x="2061829" y="820336"/>
                  <a:pt x="2286604" y="828075"/>
                </a:cubicBezTo>
                <a:cubicBezTo>
                  <a:pt x="2996050" y="843553"/>
                  <a:pt x="3701985" y="773902"/>
                  <a:pt x="4407919" y="704251"/>
                </a:cubicBezTo>
                <a:cubicBezTo>
                  <a:pt x="4766155" y="673295"/>
                  <a:pt x="5124390" y="572688"/>
                  <a:pt x="5482625" y="503036"/>
                </a:cubicBezTo>
                <a:cubicBezTo>
                  <a:pt x="5696864" y="464341"/>
                  <a:pt x="5907591" y="425646"/>
                  <a:pt x="6121829" y="371473"/>
                </a:cubicBezTo>
                <a:cubicBezTo>
                  <a:pt x="6420359" y="294083"/>
                  <a:pt x="6715377" y="208954"/>
                  <a:pt x="7010394" y="131563"/>
                </a:cubicBezTo>
                <a:cubicBezTo>
                  <a:pt x="7157902" y="92868"/>
                  <a:pt x="7308923" y="69651"/>
                  <a:pt x="7459944" y="54173"/>
                </a:cubicBezTo>
                <a:cubicBezTo>
                  <a:pt x="7765498" y="30956"/>
                  <a:pt x="8074564" y="15478"/>
                  <a:pt x="8380117" y="0"/>
                </a:cubicBezTo>
                <a:cubicBezTo>
                  <a:pt x="8432799" y="0"/>
                  <a:pt x="8485480" y="15478"/>
                  <a:pt x="8538162" y="30956"/>
                </a:cubicBezTo>
                <a:cubicBezTo>
                  <a:pt x="8583820" y="38695"/>
                  <a:pt x="8622453" y="108346"/>
                  <a:pt x="8629477" y="208954"/>
                </a:cubicBezTo>
                <a:cubicBezTo>
                  <a:pt x="8671622" y="773902"/>
                  <a:pt x="8720792" y="1331112"/>
                  <a:pt x="8762937" y="1896060"/>
                </a:cubicBezTo>
                <a:cubicBezTo>
                  <a:pt x="8784010" y="2190143"/>
                  <a:pt x="8791034" y="2484226"/>
                  <a:pt x="8798059" y="2778309"/>
                </a:cubicBezTo>
                <a:cubicBezTo>
                  <a:pt x="8805083" y="3010479"/>
                  <a:pt x="8798059" y="3234911"/>
                  <a:pt x="8798059" y="3467082"/>
                </a:cubicBezTo>
                <a:lnTo>
                  <a:pt x="8808595" y="3467082"/>
                </a:lnTo>
                <a:close/>
              </a:path>
            </a:pathLst>
          </a:custGeom>
          <a:solidFill>
            <a:srgbClr val="7AA62C"/>
          </a:solidFill>
          <a:ln w="243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EA01B-A26C-7EE7-CECA-FFC2B3568B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885" y="365126"/>
            <a:ext cx="10996612" cy="461962"/>
          </a:xfrm>
          <a:prstGeom prst="rect">
            <a:avLst/>
          </a:prstGeom>
        </p:spPr>
        <p:txBody>
          <a:bodyPr lIns="0"/>
          <a:lstStyle>
            <a:lvl1pPr>
              <a:defRPr sz="2400" b="1" baseline="0">
                <a:solidFill>
                  <a:srgbClr val="597F32"/>
                </a:solidFill>
              </a:defRPr>
            </a:lvl1pPr>
          </a:lstStyle>
          <a:p>
            <a:pPr lvl="0"/>
            <a:r>
              <a:rPr lang="en-GB" dirty="0"/>
              <a:t>How to use this PPT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690846-67D7-C6B4-F395-BD39C934B5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714115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67AA7F8-0B4F-B611-D634-407889171F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885" y="945469"/>
            <a:ext cx="5247950" cy="461962"/>
          </a:xfrm>
          <a:prstGeom prst="rect">
            <a:avLst/>
          </a:prstGeom>
        </p:spPr>
        <p:txBody>
          <a:bodyPr lIns="0"/>
          <a:lstStyle>
            <a:lvl1pPr>
              <a:defRPr sz="2400" b="1"/>
            </a:lvl1pPr>
          </a:lstStyle>
          <a:p>
            <a:r>
              <a:rPr lang="en-GB" sz="2400" b="1" dirty="0">
                <a:cs typeface="Arial"/>
              </a:rPr>
              <a:t>Accompanying Resources: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2501BB-9EBF-561C-EF42-760BD16DFF6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77886" y="1470244"/>
            <a:ext cx="5247950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3249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sz="2400" b="0" i="0" baseline="0"/>
            </a:lvl1pPr>
            <a:lvl2pPr marL="800100" indent="-342900">
              <a:buFont typeface="Arial" panose="020B0604020202020204" pitchFamily="34" charset="0"/>
              <a:buChar char="•"/>
              <a:defRPr sz="24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5EC1B8E-118E-BFBF-C139-E7D78D13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14652" y="1075414"/>
            <a:ext cx="5048013" cy="5460246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3937" y="1386985"/>
            <a:ext cx="4151741" cy="39851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1">
            <a:extLst>
              <a:ext uri="{FF2B5EF4-FFF2-40B4-BE49-F238E27FC236}">
                <a16:creationId xmlns:a16="http://schemas.microsoft.com/office/drawing/2014/main" id="{1F4DD1BE-B6E0-CBE2-78DB-2ABB2921DA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17447" y="5692944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95548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Content-Bl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7" name="Picture 5">
            <a:extLst>
              <a:ext uri="{FF2B5EF4-FFF2-40B4-BE49-F238E27FC236}">
                <a16:creationId xmlns:a16="http://schemas.microsoft.com/office/drawing/2014/main" id="{B7BB9657-BC72-7070-9EFC-2C2344D5F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81" y="1205909"/>
            <a:ext cx="5836444" cy="5337766"/>
          </a:xfrm>
          <a:custGeom>
            <a:avLst/>
            <a:gdLst>
              <a:gd name="connsiteX0" fmla="*/ 2014951 w 4369304"/>
              <a:gd name="connsiteY0" fmla="*/ 4041708 h 4114026"/>
              <a:gd name="connsiteX1" fmla="*/ 1431807 w 4369304"/>
              <a:gd name="connsiteY1" fmla="*/ 4043255 h 4114026"/>
              <a:gd name="connsiteX2" fmla="*/ 1024998 w 4369304"/>
              <a:gd name="connsiteY2" fmla="*/ 4092757 h 4114026"/>
              <a:gd name="connsiteX3" fmla="*/ 817727 w 4369304"/>
              <a:gd name="connsiteY3" fmla="*/ 4111319 h 4114026"/>
              <a:gd name="connsiteX4" fmla="*/ 398544 w 4369304"/>
              <a:gd name="connsiteY4" fmla="*/ 4109773 h 4114026"/>
              <a:gd name="connsiteX5" fmla="*/ 185085 w 4369304"/>
              <a:gd name="connsiteY5" fmla="*/ 4077287 h 4114026"/>
              <a:gd name="connsiteX6" fmla="*/ 117026 w 4369304"/>
              <a:gd name="connsiteY6" fmla="*/ 3995301 h 4114026"/>
              <a:gd name="connsiteX7" fmla="*/ 70622 w 4369304"/>
              <a:gd name="connsiteY7" fmla="*/ 3767904 h 4114026"/>
              <a:gd name="connsiteX8" fmla="*/ 30405 w 4369304"/>
              <a:gd name="connsiteY8" fmla="*/ 3340955 h 4114026"/>
              <a:gd name="connsiteX9" fmla="*/ 1016 w 4369304"/>
              <a:gd name="connsiteY9" fmla="*/ 2784065 h 4114026"/>
              <a:gd name="connsiteX10" fmla="*/ 2563 w 4369304"/>
              <a:gd name="connsiteY10" fmla="*/ 2357115 h 4114026"/>
              <a:gd name="connsiteX11" fmla="*/ 18031 w 4369304"/>
              <a:gd name="connsiteY11" fmla="*/ 1815694 h 4114026"/>
              <a:gd name="connsiteX12" fmla="*/ 21124 w 4369304"/>
              <a:gd name="connsiteY12" fmla="*/ 1418136 h 4114026"/>
              <a:gd name="connsiteX13" fmla="*/ 47420 w 4369304"/>
              <a:gd name="connsiteY13" fmla="*/ 969530 h 4114026"/>
              <a:gd name="connsiteX14" fmla="*/ 155696 w 4369304"/>
              <a:gd name="connsiteY14" fmla="*/ 308997 h 4114026"/>
              <a:gd name="connsiteX15" fmla="*/ 233036 w 4369304"/>
              <a:gd name="connsiteY15" fmla="*/ 194525 h 4114026"/>
              <a:gd name="connsiteX16" fmla="*/ 429480 w 4369304"/>
              <a:gd name="connsiteY16" fmla="*/ 140383 h 4114026"/>
              <a:gd name="connsiteX17" fmla="*/ 605815 w 4369304"/>
              <a:gd name="connsiteY17" fmla="*/ 101710 h 4114026"/>
              <a:gd name="connsiteX18" fmla="*/ 943018 w 4369304"/>
              <a:gd name="connsiteY18" fmla="*/ 61490 h 4114026"/>
              <a:gd name="connsiteX19" fmla="*/ 1526162 w 4369304"/>
              <a:gd name="connsiteY19" fmla="*/ 93975 h 4114026"/>
              <a:gd name="connsiteX20" fmla="*/ 1833975 w 4369304"/>
              <a:gd name="connsiteY20" fmla="*/ 128007 h 4114026"/>
              <a:gd name="connsiteX21" fmla="*/ 2621297 w 4369304"/>
              <a:gd name="connsiteY21" fmla="*/ 118726 h 4114026"/>
              <a:gd name="connsiteX22" fmla="*/ 3040480 w 4369304"/>
              <a:gd name="connsiteY22" fmla="*/ 90881 h 4114026"/>
              <a:gd name="connsiteX23" fmla="*/ 3309624 w 4369304"/>
              <a:gd name="connsiteY23" fmla="*/ 53755 h 4114026"/>
              <a:gd name="connsiteX24" fmla="*/ 3736541 w 4369304"/>
              <a:gd name="connsiteY24" fmla="*/ 25911 h 4114026"/>
              <a:gd name="connsiteX25" fmla="*/ 4089211 w 4369304"/>
              <a:gd name="connsiteY25" fmla="*/ 1160 h 4114026"/>
              <a:gd name="connsiteX26" fmla="*/ 4158817 w 4369304"/>
              <a:gd name="connsiteY26" fmla="*/ 10442 h 4114026"/>
              <a:gd name="connsiteX27" fmla="*/ 4231517 w 4369304"/>
              <a:gd name="connsiteY27" fmla="*/ 120273 h 4114026"/>
              <a:gd name="connsiteX28" fmla="*/ 4260906 w 4369304"/>
              <a:gd name="connsiteY28" fmla="*/ 287340 h 4114026"/>
              <a:gd name="connsiteX29" fmla="*/ 4327419 w 4369304"/>
              <a:gd name="connsiteY29" fmla="*/ 650865 h 4114026"/>
              <a:gd name="connsiteX30" fmla="*/ 4367636 w 4369304"/>
              <a:gd name="connsiteY30" fmla="*/ 1071627 h 4114026"/>
              <a:gd name="connsiteX31" fmla="*/ 4362995 w 4369304"/>
              <a:gd name="connsiteY31" fmla="*/ 1305212 h 4114026"/>
              <a:gd name="connsiteX32" fmla="*/ 4347527 w 4369304"/>
              <a:gd name="connsiteY32" fmla="*/ 1792490 h 4114026"/>
              <a:gd name="connsiteX33" fmla="*/ 4332059 w 4369304"/>
              <a:gd name="connsiteY33" fmla="*/ 2171485 h 4114026"/>
              <a:gd name="connsiteX34" fmla="*/ 4328966 w 4369304"/>
              <a:gd name="connsiteY34" fmla="*/ 2760861 h 4114026"/>
              <a:gd name="connsiteX35" fmla="*/ 4305764 w 4369304"/>
              <a:gd name="connsiteY35" fmla="*/ 3384268 h 4114026"/>
              <a:gd name="connsiteX36" fmla="*/ 4285655 w 4369304"/>
              <a:gd name="connsiteY36" fmla="*/ 3628681 h 4114026"/>
              <a:gd name="connsiteX37" fmla="*/ 4256266 w 4369304"/>
              <a:gd name="connsiteY37" fmla="*/ 3795748 h 4114026"/>
              <a:gd name="connsiteX38" fmla="*/ 4177379 w 4369304"/>
              <a:gd name="connsiteY38" fmla="*/ 3885470 h 4114026"/>
              <a:gd name="connsiteX39" fmla="*/ 3540097 w 4369304"/>
              <a:gd name="connsiteY39" fmla="*/ 3934971 h 4114026"/>
              <a:gd name="connsiteX40" fmla="*/ 3236924 w 4369304"/>
              <a:gd name="connsiteY40" fmla="*/ 3973644 h 4114026"/>
              <a:gd name="connsiteX41" fmla="*/ 3111633 w 4369304"/>
              <a:gd name="connsiteY41" fmla="*/ 3987566 h 4114026"/>
              <a:gd name="connsiteX42" fmla="*/ 2861051 w 4369304"/>
              <a:gd name="connsiteY42" fmla="*/ 4030880 h 4114026"/>
              <a:gd name="connsiteX43" fmla="*/ 2621297 w 4369304"/>
              <a:gd name="connsiteY43" fmla="*/ 4061818 h 4114026"/>
              <a:gd name="connsiteX44" fmla="*/ 2016498 w 4369304"/>
              <a:gd name="connsiteY44" fmla="*/ 4050990 h 4114026"/>
              <a:gd name="connsiteX45" fmla="*/ 2014951 w 4369304"/>
              <a:gd name="connsiteY45" fmla="*/ 4041708 h 41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69304" h="4114026">
                <a:moveTo>
                  <a:pt x="2014951" y="4041708"/>
                </a:moveTo>
                <a:cubicBezTo>
                  <a:pt x="1820054" y="4041708"/>
                  <a:pt x="1626704" y="4035521"/>
                  <a:pt x="1431807" y="4043255"/>
                </a:cubicBezTo>
                <a:cubicBezTo>
                  <a:pt x="1295689" y="4049443"/>
                  <a:pt x="1161117" y="4075740"/>
                  <a:pt x="1024998" y="4092757"/>
                </a:cubicBezTo>
                <a:cubicBezTo>
                  <a:pt x="955392" y="4100491"/>
                  <a:pt x="887333" y="4111319"/>
                  <a:pt x="817727" y="4111319"/>
                </a:cubicBezTo>
                <a:cubicBezTo>
                  <a:pt x="678515" y="4114413"/>
                  <a:pt x="537756" y="4115960"/>
                  <a:pt x="398544" y="4109773"/>
                </a:cubicBezTo>
                <a:cubicBezTo>
                  <a:pt x="327391" y="4106679"/>
                  <a:pt x="256238" y="4088116"/>
                  <a:pt x="185085" y="4077287"/>
                </a:cubicBezTo>
                <a:cubicBezTo>
                  <a:pt x="152603" y="4071100"/>
                  <a:pt x="132494" y="4041708"/>
                  <a:pt x="117026" y="3995301"/>
                </a:cubicBezTo>
                <a:cubicBezTo>
                  <a:pt x="92277" y="3921049"/>
                  <a:pt x="76809" y="3845250"/>
                  <a:pt x="70622" y="3767904"/>
                </a:cubicBezTo>
                <a:cubicBezTo>
                  <a:pt x="56701" y="3625587"/>
                  <a:pt x="44326" y="3483271"/>
                  <a:pt x="30405" y="3340955"/>
                </a:cubicBezTo>
                <a:cubicBezTo>
                  <a:pt x="11844" y="3156872"/>
                  <a:pt x="2563" y="2969695"/>
                  <a:pt x="1016" y="2784065"/>
                </a:cubicBezTo>
                <a:cubicBezTo>
                  <a:pt x="-531" y="2641748"/>
                  <a:pt x="-531" y="2499432"/>
                  <a:pt x="2563" y="2357115"/>
                </a:cubicBezTo>
                <a:cubicBezTo>
                  <a:pt x="5656" y="2176126"/>
                  <a:pt x="13390" y="1996684"/>
                  <a:pt x="18031" y="1815694"/>
                </a:cubicBezTo>
                <a:cubicBezTo>
                  <a:pt x="21124" y="1682659"/>
                  <a:pt x="21124" y="1551171"/>
                  <a:pt x="21124" y="1418136"/>
                </a:cubicBezTo>
                <a:cubicBezTo>
                  <a:pt x="21124" y="1266539"/>
                  <a:pt x="36592" y="1119581"/>
                  <a:pt x="47420" y="969530"/>
                </a:cubicBezTo>
                <a:cubicBezTo>
                  <a:pt x="64435" y="740587"/>
                  <a:pt x="106199" y="524018"/>
                  <a:pt x="155696" y="308997"/>
                </a:cubicBezTo>
                <a:cubicBezTo>
                  <a:pt x="169617" y="247120"/>
                  <a:pt x="192819" y="209994"/>
                  <a:pt x="233036" y="194525"/>
                </a:cubicBezTo>
                <a:cubicBezTo>
                  <a:pt x="296455" y="168227"/>
                  <a:pt x="362967" y="149664"/>
                  <a:pt x="429480" y="140383"/>
                </a:cubicBezTo>
                <a:cubicBezTo>
                  <a:pt x="489805" y="131101"/>
                  <a:pt x="548584" y="118726"/>
                  <a:pt x="605815" y="101710"/>
                </a:cubicBezTo>
                <a:cubicBezTo>
                  <a:pt x="715638" y="67678"/>
                  <a:pt x="830101" y="55302"/>
                  <a:pt x="943018" y="61490"/>
                </a:cubicBezTo>
                <a:cubicBezTo>
                  <a:pt x="1137915" y="70771"/>
                  <a:pt x="1331265" y="80053"/>
                  <a:pt x="1526162" y="93975"/>
                </a:cubicBezTo>
                <a:cubicBezTo>
                  <a:pt x="1628251" y="101710"/>
                  <a:pt x="1730340" y="126460"/>
                  <a:pt x="1833975" y="128007"/>
                </a:cubicBezTo>
                <a:cubicBezTo>
                  <a:pt x="2096932" y="131101"/>
                  <a:pt x="2358341" y="126460"/>
                  <a:pt x="2621297" y="118726"/>
                </a:cubicBezTo>
                <a:cubicBezTo>
                  <a:pt x="2760509" y="115632"/>
                  <a:pt x="2901268" y="103257"/>
                  <a:pt x="3040480" y="90881"/>
                </a:cubicBezTo>
                <a:cubicBezTo>
                  <a:pt x="3130195" y="83147"/>
                  <a:pt x="3219909" y="69225"/>
                  <a:pt x="3309624" y="53755"/>
                </a:cubicBezTo>
                <a:cubicBezTo>
                  <a:pt x="3451929" y="29005"/>
                  <a:pt x="3594235" y="27458"/>
                  <a:pt x="3736541" y="25911"/>
                </a:cubicBezTo>
                <a:cubicBezTo>
                  <a:pt x="3854098" y="24364"/>
                  <a:pt x="3971654" y="25911"/>
                  <a:pt x="4089211" y="1160"/>
                </a:cubicBezTo>
                <a:cubicBezTo>
                  <a:pt x="4112413" y="-1934"/>
                  <a:pt x="4137162" y="1160"/>
                  <a:pt x="4158817" y="10442"/>
                </a:cubicBezTo>
                <a:cubicBezTo>
                  <a:pt x="4194394" y="24364"/>
                  <a:pt x="4220689" y="61490"/>
                  <a:pt x="4231517" y="120273"/>
                </a:cubicBezTo>
                <a:cubicBezTo>
                  <a:pt x="4242345" y="175962"/>
                  <a:pt x="4250079" y="231651"/>
                  <a:pt x="4260906" y="287340"/>
                </a:cubicBezTo>
                <a:cubicBezTo>
                  <a:pt x="4282562" y="407999"/>
                  <a:pt x="4310404" y="527112"/>
                  <a:pt x="4327419" y="650865"/>
                </a:cubicBezTo>
                <a:cubicBezTo>
                  <a:pt x="4345980" y="790088"/>
                  <a:pt x="4358355" y="930858"/>
                  <a:pt x="4367636" y="1071627"/>
                </a:cubicBezTo>
                <a:cubicBezTo>
                  <a:pt x="4372276" y="1148973"/>
                  <a:pt x="4366089" y="1227866"/>
                  <a:pt x="4362995" y="1305212"/>
                </a:cubicBezTo>
                <a:cubicBezTo>
                  <a:pt x="4358355" y="1467638"/>
                  <a:pt x="4353714" y="1630064"/>
                  <a:pt x="4347527" y="1792490"/>
                </a:cubicBezTo>
                <a:cubicBezTo>
                  <a:pt x="4342887" y="1919338"/>
                  <a:pt x="4333606" y="2044638"/>
                  <a:pt x="4332059" y="2171485"/>
                </a:cubicBezTo>
                <a:cubicBezTo>
                  <a:pt x="4328966" y="2367944"/>
                  <a:pt x="4325872" y="2564402"/>
                  <a:pt x="4328966" y="2760861"/>
                </a:cubicBezTo>
                <a:cubicBezTo>
                  <a:pt x="4333606" y="2969695"/>
                  <a:pt x="4325872" y="3176981"/>
                  <a:pt x="4305764" y="3384268"/>
                </a:cubicBezTo>
                <a:cubicBezTo>
                  <a:pt x="4298030" y="3464708"/>
                  <a:pt x="4294936" y="3548242"/>
                  <a:pt x="4285655" y="3628681"/>
                </a:cubicBezTo>
                <a:cubicBezTo>
                  <a:pt x="4277921" y="3684370"/>
                  <a:pt x="4268640" y="3740059"/>
                  <a:pt x="4256266" y="3795748"/>
                </a:cubicBezTo>
                <a:cubicBezTo>
                  <a:pt x="4243891" y="3854531"/>
                  <a:pt x="4217596" y="3880829"/>
                  <a:pt x="4177379" y="3885470"/>
                </a:cubicBezTo>
                <a:cubicBezTo>
                  <a:pt x="3965467" y="3908673"/>
                  <a:pt x="3752009" y="3924143"/>
                  <a:pt x="3540097" y="3934971"/>
                </a:cubicBezTo>
                <a:cubicBezTo>
                  <a:pt x="3439555" y="3939612"/>
                  <a:pt x="3337466" y="3961269"/>
                  <a:pt x="3236924" y="3973644"/>
                </a:cubicBezTo>
                <a:cubicBezTo>
                  <a:pt x="3195160" y="3978285"/>
                  <a:pt x="3153397" y="3979831"/>
                  <a:pt x="3111633" y="3987566"/>
                </a:cubicBezTo>
                <a:cubicBezTo>
                  <a:pt x="3028106" y="4001489"/>
                  <a:pt x="2944578" y="4018504"/>
                  <a:pt x="2861051" y="4030880"/>
                </a:cubicBezTo>
                <a:cubicBezTo>
                  <a:pt x="2780618" y="4043255"/>
                  <a:pt x="2700184" y="4060271"/>
                  <a:pt x="2621297" y="4061818"/>
                </a:cubicBezTo>
                <a:cubicBezTo>
                  <a:pt x="2420213" y="4061818"/>
                  <a:pt x="2217582" y="4054084"/>
                  <a:pt x="2016498" y="4050990"/>
                </a:cubicBezTo>
                <a:lnTo>
                  <a:pt x="2014951" y="4041708"/>
                </a:lnTo>
                <a:close/>
              </a:path>
            </a:pathLst>
          </a:custGeom>
          <a:solidFill>
            <a:srgbClr val="ADD0F0"/>
          </a:solidFill>
          <a:ln w="154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sz="2400"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C50CF-7625-3423-D7C1-AB8CCED37FE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6388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Content-Bl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4" name="Picture 4">
            <a:extLst>
              <a:ext uri="{FF2B5EF4-FFF2-40B4-BE49-F238E27FC236}">
                <a16:creationId xmlns:a16="http://schemas.microsoft.com/office/drawing/2014/main" id="{7F9051B8-6A0F-FA37-0CF4-7373DF660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0533" y="1009291"/>
            <a:ext cx="5447342" cy="5598543"/>
          </a:xfrm>
          <a:custGeom>
            <a:avLst/>
            <a:gdLst>
              <a:gd name="connsiteX0" fmla="*/ 4570229 w 4570515"/>
              <a:gd name="connsiteY0" fmla="*/ 763192 h 2758286"/>
              <a:gd name="connsiteX1" fmla="*/ 4540684 w 4570515"/>
              <a:gd name="connsiteY1" fmla="*/ 1372800 h 2758286"/>
              <a:gd name="connsiteX2" fmla="*/ 4504322 w 4570515"/>
              <a:gd name="connsiteY2" fmla="*/ 1868676 h 2758286"/>
              <a:gd name="connsiteX3" fmla="*/ 4404325 w 4570515"/>
              <a:gd name="connsiteY3" fmla="*/ 2603390 h 2758286"/>
              <a:gd name="connsiteX4" fmla="*/ 4240694 w 4570515"/>
              <a:gd name="connsiteY4" fmla="*/ 2755792 h 2758286"/>
              <a:gd name="connsiteX5" fmla="*/ 3974793 w 4570515"/>
              <a:gd name="connsiteY5" fmla="*/ 2751243 h 2758286"/>
              <a:gd name="connsiteX6" fmla="*/ 3604350 w 4570515"/>
              <a:gd name="connsiteY6" fmla="*/ 2746694 h 2758286"/>
              <a:gd name="connsiteX7" fmla="*/ 3249816 w 4570515"/>
              <a:gd name="connsiteY7" fmla="*/ 2739870 h 2758286"/>
              <a:gd name="connsiteX8" fmla="*/ 2395298 w 4570515"/>
              <a:gd name="connsiteY8" fmla="*/ 2689827 h 2758286"/>
              <a:gd name="connsiteX9" fmla="*/ 1981674 w 4570515"/>
              <a:gd name="connsiteY9" fmla="*/ 2664806 h 2758286"/>
              <a:gd name="connsiteX10" fmla="*/ 1345331 w 4570515"/>
              <a:gd name="connsiteY10" fmla="*/ 2646609 h 2758286"/>
              <a:gd name="connsiteX11" fmla="*/ 620354 w 4570515"/>
              <a:gd name="connsiteY11" fmla="*/ 2617038 h 2758286"/>
              <a:gd name="connsiteX12" fmla="*/ 365816 w 4570515"/>
              <a:gd name="connsiteY12" fmla="*/ 2592017 h 2758286"/>
              <a:gd name="connsiteX13" fmla="*/ 190822 w 4570515"/>
              <a:gd name="connsiteY13" fmla="*/ 2551073 h 2758286"/>
              <a:gd name="connsiteX14" fmla="*/ 149914 w 4570515"/>
              <a:gd name="connsiteY14" fmla="*/ 2498756 h 2758286"/>
              <a:gd name="connsiteX15" fmla="*/ 120370 w 4570515"/>
              <a:gd name="connsiteY15" fmla="*/ 2243994 h 2758286"/>
              <a:gd name="connsiteX16" fmla="*/ 97643 w 4570515"/>
              <a:gd name="connsiteY16" fmla="*/ 1841380 h 2758286"/>
              <a:gd name="connsiteX17" fmla="*/ 79462 w 4570515"/>
              <a:gd name="connsiteY17" fmla="*/ 1507005 h 2758286"/>
              <a:gd name="connsiteX18" fmla="*/ 49917 w 4570515"/>
              <a:gd name="connsiteY18" fmla="*/ 1236321 h 2758286"/>
              <a:gd name="connsiteX19" fmla="*/ 20373 w 4570515"/>
              <a:gd name="connsiteY19" fmla="*/ 867826 h 2758286"/>
              <a:gd name="connsiteX20" fmla="*/ 2191 w 4570515"/>
              <a:gd name="connsiteY20" fmla="*/ 547099 h 2758286"/>
              <a:gd name="connsiteX21" fmla="*/ 29463 w 4570515"/>
              <a:gd name="connsiteY21" fmla="*/ 228647 h 2758286"/>
              <a:gd name="connsiteX22" fmla="*/ 47645 w 4570515"/>
              <a:gd name="connsiteY22" fmla="*/ 171781 h 2758286"/>
              <a:gd name="connsiteX23" fmla="*/ 152187 w 4570515"/>
              <a:gd name="connsiteY23" fmla="*/ 101266 h 2758286"/>
              <a:gd name="connsiteX24" fmla="*/ 527175 w 4570515"/>
              <a:gd name="connsiteY24" fmla="*/ 119463 h 2758286"/>
              <a:gd name="connsiteX25" fmla="*/ 843074 w 4570515"/>
              <a:gd name="connsiteY25" fmla="*/ 133111 h 2758286"/>
              <a:gd name="connsiteX26" fmla="*/ 1808952 w 4570515"/>
              <a:gd name="connsiteY26" fmla="*/ 117189 h 2758286"/>
              <a:gd name="connsiteX27" fmla="*/ 2358935 w 4570515"/>
              <a:gd name="connsiteY27" fmla="*/ 103541 h 2758286"/>
              <a:gd name="connsiteX28" fmla="*/ 2920281 w 4570515"/>
              <a:gd name="connsiteY28" fmla="*/ 76245 h 2758286"/>
              <a:gd name="connsiteX29" fmla="*/ 3404357 w 4570515"/>
              <a:gd name="connsiteY29" fmla="*/ 46674 h 2758286"/>
              <a:gd name="connsiteX30" fmla="*/ 3761163 w 4570515"/>
              <a:gd name="connsiteY30" fmla="*/ 8005 h 2758286"/>
              <a:gd name="connsiteX31" fmla="*/ 4479323 w 4570515"/>
              <a:gd name="connsiteY31" fmla="*/ 103541 h 2758286"/>
              <a:gd name="connsiteX32" fmla="*/ 4549775 w 4570515"/>
              <a:gd name="connsiteY32" fmla="*/ 194527 h 2758286"/>
              <a:gd name="connsiteX33" fmla="*/ 4570229 w 4570515"/>
              <a:gd name="connsiteY33" fmla="*/ 763192 h 27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70515" h="2758286">
                <a:moveTo>
                  <a:pt x="4570229" y="763192"/>
                </a:moveTo>
                <a:cubicBezTo>
                  <a:pt x="4572501" y="967911"/>
                  <a:pt x="4561138" y="1170356"/>
                  <a:pt x="4540684" y="1372800"/>
                </a:cubicBezTo>
                <a:cubicBezTo>
                  <a:pt x="4527048" y="1536576"/>
                  <a:pt x="4515685" y="1702626"/>
                  <a:pt x="4504322" y="1868676"/>
                </a:cubicBezTo>
                <a:cubicBezTo>
                  <a:pt x="4486140" y="2114339"/>
                  <a:pt x="4454323" y="2360002"/>
                  <a:pt x="4404325" y="2603390"/>
                </a:cubicBezTo>
                <a:cubicBezTo>
                  <a:pt x="4379326" y="2721673"/>
                  <a:pt x="4361144" y="2744419"/>
                  <a:pt x="4240694" y="2755792"/>
                </a:cubicBezTo>
                <a:cubicBezTo>
                  <a:pt x="4152060" y="2762616"/>
                  <a:pt x="4063427" y="2753518"/>
                  <a:pt x="3974793" y="2751243"/>
                </a:cubicBezTo>
                <a:cubicBezTo>
                  <a:pt x="3852070" y="2748969"/>
                  <a:pt x="3727074" y="2746694"/>
                  <a:pt x="3604350" y="2746694"/>
                </a:cubicBezTo>
                <a:cubicBezTo>
                  <a:pt x="3486172" y="2744419"/>
                  <a:pt x="3367994" y="2746694"/>
                  <a:pt x="3249816" y="2739870"/>
                </a:cubicBezTo>
                <a:cubicBezTo>
                  <a:pt x="2965734" y="2723947"/>
                  <a:pt x="2679380" y="2708025"/>
                  <a:pt x="2395298" y="2689827"/>
                </a:cubicBezTo>
                <a:cubicBezTo>
                  <a:pt x="2256666" y="2680729"/>
                  <a:pt x="2120306" y="2673905"/>
                  <a:pt x="1981674" y="2664806"/>
                </a:cubicBezTo>
                <a:cubicBezTo>
                  <a:pt x="1770317" y="2651158"/>
                  <a:pt x="1556688" y="2639785"/>
                  <a:pt x="1345331" y="2646609"/>
                </a:cubicBezTo>
                <a:cubicBezTo>
                  <a:pt x="1104429" y="2651158"/>
                  <a:pt x="861255" y="2642060"/>
                  <a:pt x="620354" y="2617038"/>
                </a:cubicBezTo>
                <a:cubicBezTo>
                  <a:pt x="536266" y="2607940"/>
                  <a:pt x="449905" y="2603390"/>
                  <a:pt x="365816" y="2592017"/>
                </a:cubicBezTo>
                <a:cubicBezTo>
                  <a:pt x="306727" y="2582918"/>
                  <a:pt x="249911" y="2566996"/>
                  <a:pt x="190822" y="2551073"/>
                </a:cubicBezTo>
                <a:cubicBezTo>
                  <a:pt x="168095" y="2544249"/>
                  <a:pt x="149914" y="2523777"/>
                  <a:pt x="149914" y="2498756"/>
                </a:cubicBezTo>
                <a:cubicBezTo>
                  <a:pt x="140823" y="2414594"/>
                  <a:pt x="127188" y="2330431"/>
                  <a:pt x="120370" y="2243994"/>
                </a:cubicBezTo>
                <a:cubicBezTo>
                  <a:pt x="111279" y="2109789"/>
                  <a:pt x="104461" y="1975585"/>
                  <a:pt x="97643" y="1841380"/>
                </a:cubicBezTo>
                <a:cubicBezTo>
                  <a:pt x="90825" y="1729922"/>
                  <a:pt x="88552" y="1618463"/>
                  <a:pt x="79462" y="1507005"/>
                </a:cubicBezTo>
                <a:cubicBezTo>
                  <a:pt x="72644" y="1416019"/>
                  <a:pt x="56735" y="1327307"/>
                  <a:pt x="49917" y="1236321"/>
                </a:cubicBezTo>
                <a:cubicBezTo>
                  <a:pt x="38554" y="1113489"/>
                  <a:pt x="29463" y="990658"/>
                  <a:pt x="20373" y="867826"/>
                </a:cubicBezTo>
                <a:cubicBezTo>
                  <a:pt x="13555" y="760917"/>
                  <a:pt x="6737" y="654008"/>
                  <a:pt x="2191" y="547099"/>
                </a:cubicBezTo>
                <a:cubicBezTo>
                  <a:pt x="-4626" y="440190"/>
                  <a:pt x="4464" y="333281"/>
                  <a:pt x="29463" y="228647"/>
                </a:cubicBezTo>
                <a:cubicBezTo>
                  <a:pt x="34009" y="208175"/>
                  <a:pt x="40827" y="189978"/>
                  <a:pt x="47645" y="171781"/>
                </a:cubicBezTo>
                <a:cubicBezTo>
                  <a:pt x="61281" y="126287"/>
                  <a:pt x="104461" y="96717"/>
                  <a:pt x="152187" y="101266"/>
                </a:cubicBezTo>
                <a:cubicBezTo>
                  <a:pt x="277183" y="108090"/>
                  <a:pt x="402179" y="114914"/>
                  <a:pt x="527175" y="119463"/>
                </a:cubicBezTo>
                <a:cubicBezTo>
                  <a:pt x="631717" y="124013"/>
                  <a:pt x="738532" y="130837"/>
                  <a:pt x="843074" y="133111"/>
                </a:cubicBezTo>
                <a:cubicBezTo>
                  <a:pt x="1165791" y="139935"/>
                  <a:pt x="1486235" y="130837"/>
                  <a:pt x="1808952" y="117189"/>
                </a:cubicBezTo>
                <a:cubicBezTo>
                  <a:pt x="1993037" y="110365"/>
                  <a:pt x="2177123" y="110365"/>
                  <a:pt x="2358935" y="103541"/>
                </a:cubicBezTo>
                <a:cubicBezTo>
                  <a:pt x="2545293" y="96717"/>
                  <a:pt x="2731650" y="87618"/>
                  <a:pt x="2920281" y="76245"/>
                </a:cubicBezTo>
                <a:cubicBezTo>
                  <a:pt x="3081640" y="67146"/>
                  <a:pt x="3242998" y="60322"/>
                  <a:pt x="3404357" y="46674"/>
                </a:cubicBezTo>
                <a:cubicBezTo>
                  <a:pt x="3522535" y="35301"/>
                  <a:pt x="3642985" y="19379"/>
                  <a:pt x="3761163" y="8005"/>
                </a:cubicBezTo>
                <a:cubicBezTo>
                  <a:pt x="4004337" y="-17016"/>
                  <a:pt x="4249784" y="17104"/>
                  <a:pt x="4479323" y="103541"/>
                </a:cubicBezTo>
                <a:cubicBezTo>
                  <a:pt x="4522503" y="119463"/>
                  <a:pt x="4547502" y="146759"/>
                  <a:pt x="4549775" y="194527"/>
                </a:cubicBezTo>
                <a:cubicBezTo>
                  <a:pt x="4554320" y="365127"/>
                  <a:pt x="4561138" y="531177"/>
                  <a:pt x="4570229" y="763192"/>
                </a:cubicBezTo>
                <a:close/>
              </a:path>
            </a:pathLst>
          </a:custGeom>
          <a:solidFill>
            <a:srgbClr val="F5C946">
              <a:alpha val="55000"/>
            </a:srgbClr>
          </a:solidFill>
          <a:ln w="226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C50CF-7625-3423-D7C1-AB8CCED37FE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70471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3816" y="1178981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8651" y="5669571"/>
            <a:ext cx="3643313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8217" y="5752121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3534" y="1065876"/>
            <a:ext cx="5905354" cy="518313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821DB049-EE30-C60F-4BE8-EC4BF44F3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74C30591-6FD3-9022-64B0-DA6538303BBF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D58DDF2A-AC69-11D0-7197-CFA5E5AE316D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3782393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7" y="1080312"/>
            <a:ext cx="5905354" cy="438378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284" y="1075414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78120" y="5589969"/>
            <a:ext cx="3643313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47686" y="5672519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DE46AC-A9E1-7572-F6FB-B125C72FF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3CC7725-7842-6C90-329A-E7C115E56D54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72FBDE7-90A9-23FC-478B-516940194C99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49194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2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6819952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7" y="1080311"/>
            <a:ext cx="5905354" cy="5308613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7" name="Picture Placeholder 43">
            <a:extLst>
              <a:ext uri="{FF2B5EF4-FFF2-40B4-BE49-F238E27FC236}">
                <a16:creationId xmlns:a16="http://schemas.microsoft.com/office/drawing/2014/main" id="{119E02C8-E0FD-C021-53C9-50A98870C0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2453" y="127931"/>
            <a:ext cx="4204166" cy="3070506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0" name="Washi">
            <a:extLst>
              <a:ext uri="{FF2B5EF4-FFF2-40B4-BE49-F238E27FC236}">
                <a16:creationId xmlns:a16="http://schemas.microsoft.com/office/drawing/2014/main" id="{39C52D04-F408-5642-E06A-3FDED0B51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77139" y="2630017"/>
            <a:ext cx="2223218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6E098A6C-30D9-2247-8DF2-5E5C9D8A4A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32224" y="2701550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47">
            <a:extLst>
              <a:ext uri="{FF2B5EF4-FFF2-40B4-BE49-F238E27FC236}">
                <a16:creationId xmlns:a16="http://schemas.microsoft.com/office/drawing/2014/main" id="{FFE1C230-603A-EEEC-B599-2DE9E313C8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2998" y="3355905"/>
            <a:ext cx="4823228" cy="3374164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5" name="Washi">
            <a:extLst>
              <a:ext uri="{FF2B5EF4-FFF2-40B4-BE49-F238E27FC236}">
                <a16:creationId xmlns:a16="http://schemas.microsoft.com/office/drawing/2014/main" id="{E3B1B4E7-928C-1AD7-05F2-BB41C3FE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78952" y="6110222"/>
            <a:ext cx="2223218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B1AC22B-BC52-1F39-7611-60030CB143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34037" y="6181755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155489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358D3-0AB5-6620-A638-0B4A1EB1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27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4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1" r:id="rId2"/>
    <p:sldLayoutId id="2147483691" r:id="rId3"/>
    <p:sldLayoutId id="2147483650" r:id="rId4"/>
    <p:sldLayoutId id="2147483683" r:id="rId5"/>
    <p:sldLayoutId id="2147483684" r:id="rId6"/>
    <p:sldLayoutId id="2147483673" r:id="rId7"/>
    <p:sldLayoutId id="2147483677" r:id="rId8"/>
    <p:sldLayoutId id="2147483679" r:id="rId9"/>
    <p:sldLayoutId id="2147483680" r:id="rId10"/>
    <p:sldLayoutId id="2147483666" r:id="rId11"/>
    <p:sldLayoutId id="2147483685" r:id="rId12"/>
    <p:sldLayoutId id="2147483667" r:id="rId13"/>
    <p:sldLayoutId id="2147483675" r:id="rId14"/>
    <p:sldLayoutId id="2147483671" r:id="rId15"/>
    <p:sldLayoutId id="2147483681" r:id="rId16"/>
    <p:sldLayoutId id="2147483672" r:id="rId17"/>
    <p:sldLayoutId id="2147483678" r:id="rId18"/>
    <p:sldLayoutId id="2147483664" r:id="rId19"/>
    <p:sldLayoutId id="2147483663" r:id="rId20"/>
    <p:sldLayoutId id="2147483660" r:id="rId21"/>
    <p:sldLayoutId id="2147483682" r:id="rId22"/>
    <p:sldLayoutId id="214748369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rgbClr val="597F3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pet.co.uk/category/local-history/" TargetMode="External"/><Relationship Id="rId13" Type="http://schemas.openxmlformats.org/officeDocument/2006/relationships/hyperlink" Target="https://historicengland.org.uk/listing/the-list/map" TargetMode="External"/><Relationship Id="rId18" Type="http://schemas.openxmlformats.org/officeDocument/2006/relationships/hyperlink" Target="https://www.findmypast.co.uk/" TargetMode="External"/><Relationship Id="rId3" Type="http://schemas.openxmlformats.org/officeDocument/2006/relationships/image" Target="../media/image12.svg"/><Relationship Id="rId7" Type="http://schemas.openxmlformats.org/officeDocument/2006/relationships/hyperlink" Target="https://historicengland.org.uk/services-skills/education/teaching-activities/local-significant-people-daphne-steele/" TargetMode="External"/><Relationship Id="rId12" Type="http://schemas.openxmlformats.org/officeDocument/2006/relationships/image" Target="../media/image29.png"/><Relationship Id="rId17" Type="http://schemas.openxmlformats.org/officeDocument/2006/relationships/hyperlink" Target="https://www.ancestry.co.uk/" TargetMode="External"/><Relationship Id="rId2" Type="http://schemas.openxmlformats.org/officeDocument/2006/relationships/image" Target="../media/image11.png"/><Relationship Id="rId16" Type="http://schemas.openxmlformats.org/officeDocument/2006/relationships/image" Target="../media/image31.svg"/><Relationship Id="rId20" Type="http://schemas.openxmlformats.org/officeDocument/2006/relationships/hyperlink" Target="https://www.gracesguide.co.uk/Main_Page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hyperlink" Target="https://www.bl.uk/" TargetMode="External"/><Relationship Id="rId5" Type="http://schemas.openxmlformats.org/officeDocument/2006/relationships/hyperlink" Target="https://www.balh.org.uk/" TargetMode="External"/><Relationship Id="rId15" Type="http://schemas.openxmlformats.org/officeDocument/2006/relationships/image" Target="../media/image30.png"/><Relationship Id="rId10" Type="http://schemas.openxmlformats.org/officeDocument/2006/relationships/hyperlink" Target="https://www.bfi.org.uk/britain-on-film/" TargetMode="External"/><Relationship Id="rId19" Type="http://schemas.openxmlformats.org/officeDocument/2006/relationships/hyperlink" Target="https://opendomesday.org/" TargetMode="External"/><Relationship Id="rId4" Type="http://schemas.openxmlformats.org/officeDocument/2006/relationships/hyperlink" Target="https://www.local-history.co.uk/" TargetMode="External"/><Relationship Id="rId9" Type="http://schemas.openxmlformats.org/officeDocument/2006/relationships/hyperlink" Target="https://artuk.org/" TargetMode="External"/><Relationship Id="rId14" Type="http://schemas.openxmlformats.org/officeDocument/2006/relationships/hyperlink" Target="https://www.english-heritage.org.uk/visit/places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astreetnearyou.org/#=undefined&amp;lat=10&amp;lon=0&amp;zoom=2" TargetMode="External"/><Relationship Id="rId13" Type="http://schemas.openxmlformats.org/officeDocument/2006/relationships/hyperlink" Target="https://www.cambridgeairphotos.com/" TargetMode="External"/><Relationship Id="rId18" Type="http://schemas.openxmlformats.org/officeDocument/2006/relationships/hyperlink" Target="https://www.gov.uk/local-library-services" TargetMode="External"/><Relationship Id="rId3" Type="http://schemas.openxmlformats.org/officeDocument/2006/relationships/hyperlink" Target="https://www.heritagegateway.org.uk/gateway/" TargetMode="External"/><Relationship Id="rId21" Type="http://schemas.openxmlformats.org/officeDocument/2006/relationships/image" Target="../media/image11.png"/><Relationship Id="rId7" Type="http://schemas.openxmlformats.org/officeDocument/2006/relationships/hyperlink" Target="https://www.warmemorialsonline.org.uk/" TargetMode="External"/><Relationship Id="rId12" Type="http://schemas.openxmlformats.org/officeDocument/2006/relationships/hyperlink" Target="https://www.ordnancesurvey.co.uk/" TargetMode="External"/><Relationship Id="rId17" Type="http://schemas.openxmlformats.org/officeDocument/2006/relationships/image" Target="../media/image29.png"/><Relationship Id="rId2" Type="http://schemas.openxmlformats.org/officeDocument/2006/relationships/image" Target="../media/image16.png"/><Relationship Id="rId16" Type="http://schemas.openxmlformats.org/officeDocument/2006/relationships/hyperlink" Target="https://www.britishnewspaperarchive.co.uk/" TargetMode="External"/><Relationship Id="rId20" Type="http://schemas.openxmlformats.org/officeDocument/2006/relationships/hyperlink" Target="http://kepn.nottingham.ac.uk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cwgc.org/who-lived-on-your-street/" TargetMode="External"/><Relationship Id="rId11" Type="http://schemas.openxmlformats.org/officeDocument/2006/relationships/hyperlink" Target="https://maps.nls.uk/" TargetMode="External"/><Relationship Id="rId5" Type="http://schemas.openxmlformats.org/officeDocument/2006/relationships/hyperlink" Target="http://specialcollections.le.ac.uk/digital/collection/p16445coll4" TargetMode="External"/><Relationship Id="rId15" Type="http://schemas.openxmlformats.org/officeDocument/2006/relationships/hyperlink" Target="https://historicengland.org.uk/images-books/archive/collections/aerial-photos/" TargetMode="External"/><Relationship Id="rId23" Type="http://schemas.openxmlformats.org/officeDocument/2006/relationships/hyperlink" Target="https://www.museums.co.uk/" TargetMode="External"/><Relationship Id="rId10" Type="http://schemas.openxmlformats.org/officeDocument/2006/relationships/hyperlink" Target="https://www.google.com/maps" TargetMode="External"/><Relationship Id="rId19" Type="http://schemas.openxmlformats.org/officeDocument/2006/relationships/hyperlink" Target="https://www.nationalarchives.gov.uk/" TargetMode="External"/><Relationship Id="rId4" Type="http://schemas.openxmlformats.org/officeDocument/2006/relationships/hyperlink" Target="https://www.archiuk.com/index_form.htm" TargetMode="External"/><Relationship Id="rId9" Type="http://schemas.openxmlformats.org/officeDocument/2006/relationships/image" Target="../media/image23.png"/><Relationship Id="rId14" Type="http://schemas.openxmlformats.org/officeDocument/2006/relationships/hyperlink" Target="https://www.britainfromabove.org.uk/" TargetMode="External"/><Relationship Id="rId22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icengland.org.uk/education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65ECB-B003-4DAC-B2A9-E5BDD3BB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Heritage Research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72B1AA-F292-4972-9635-F510EEEC46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Local Heritage Research Guide</a:t>
            </a:r>
          </a:p>
          <a:p>
            <a:endParaRPr lang="en-GB" dirty="0"/>
          </a:p>
        </p:txBody>
      </p:sp>
      <p:pic>
        <p:nvPicPr>
          <p:cNvPr id="6" name="Picture Placeholder 5" descr="A group of school children sitting outside a church learning about its significance&#10;&#10;">
            <a:extLst>
              <a:ext uri="{FF2B5EF4-FFF2-40B4-BE49-F238E27FC236}">
                <a16:creationId xmlns:a16="http://schemas.microsoft.com/office/drawing/2014/main" id="{54E01890-9E49-4431-A2D6-356DF70D67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8123" r="18123"/>
          <a:stretch>
            <a:fillRect/>
          </a:stretch>
        </p:blipFill>
        <p:spPr>
          <a:xfrm rot="5400000">
            <a:off x="4729163" y="-604838"/>
            <a:ext cx="6858000" cy="8067676"/>
          </a:xfrm>
        </p:spPr>
      </p:pic>
    </p:spTree>
    <p:extLst>
      <p:ext uri="{BB962C8B-B14F-4D97-AF65-F5344CB8AC3E}">
        <p14:creationId xmlns:p14="http://schemas.microsoft.com/office/powerpoint/2010/main" val="19756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0B61-F960-9247-83AB-400E8193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latin typeface="Arial" pitchFamily="34" charset="0"/>
                <a:cs typeface="Arial" pitchFamily="34" charset="0"/>
              </a:rPr>
              <a:t>Discovering Your Place - Key Questions for Children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CF9A83-712F-3DE1-EB74-F3D10131E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63" y="1645022"/>
            <a:ext cx="8653691" cy="3830863"/>
          </a:xfrm>
          <a:prstGeom prst="rect">
            <a:avLst/>
          </a:prstGeom>
        </p:spPr>
      </p:pic>
      <p:grpSp>
        <p:nvGrpSpPr>
          <p:cNvPr id="4" name="Washi" descr="Washi tape">
            <a:extLst>
              <a:ext uri="{FF2B5EF4-FFF2-40B4-BE49-F238E27FC236}">
                <a16:creationId xmlns:a16="http://schemas.microsoft.com/office/drawing/2014/main" id="{83C29FEE-8D16-EF62-968C-482BEBDB564E}"/>
              </a:ext>
            </a:extLst>
          </p:cNvPr>
          <p:cNvGrpSpPr/>
          <p:nvPr/>
        </p:nvGrpSpPr>
        <p:grpSpPr>
          <a:xfrm rot="21428345">
            <a:off x="467180" y="1234993"/>
            <a:ext cx="2561364" cy="681038"/>
            <a:chOff x="9425511" y="452969"/>
            <a:chExt cx="2328862" cy="681038"/>
          </a:xfrm>
        </p:grpSpPr>
        <p:sp>
          <p:nvSpPr>
            <p:cNvPr id="7" name="Washi">
              <a:extLst>
                <a:ext uri="{FF2B5EF4-FFF2-40B4-BE49-F238E27FC236}">
                  <a16:creationId xmlns:a16="http://schemas.microsoft.com/office/drawing/2014/main" id="{15FE09DB-7746-5876-F785-0E3369B3B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9425511" y="452969"/>
              <a:ext cx="2328862" cy="681038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9" name="Text Placeholder">
              <a:extLst>
                <a:ext uri="{FF2B5EF4-FFF2-40B4-BE49-F238E27FC236}">
                  <a16:creationId xmlns:a16="http://schemas.microsoft.com/office/drawing/2014/main" id="{6E994DF1-BACF-40D3-E63A-109AE8D5562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9560448" y="586319"/>
              <a:ext cx="2058987" cy="41433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KS1 Geography</a:t>
              </a:r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CE09BE-9210-E0AF-67D0-F15321E8AAC7}"/>
              </a:ext>
            </a:extLst>
          </p:cNvPr>
          <p:cNvSpPr txBox="1">
            <a:spLocks/>
          </p:cNvSpPr>
          <p:nvPr/>
        </p:nvSpPr>
        <p:spPr>
          <a:xfrm>
            <a:off x="1072053" y="1676551"/>
            <a:ext cx="7819697" cy="3830863"/>
          </a:xfrm>
          <a:prstGeom prst="rect">
            <a:avLst/>
          </a:prstGeom>
        </p:spPr>
        <p:txBody>
          <a:bodyPr lIns="0" rIns="9000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Where is your place? (regional and national location)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What places are near to your place?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What are the physical and natural features of your place?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Why is your place like it 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How are other places  connected with your place?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How are other places similar to your place?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How are other places different from your place?</a:t>
            </a:r>
          </a:p>
          <a:p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11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0B61-F960-9247-83AB-400E8193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Discovering Your Place 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9" name="Blob" descr="Blob-Shape to highlight text">
            <a:extLst>
              <a:ext uri="{FF2B5EF4-FFF2-40B4-BE49-F238E27FC236}">
                <a16:creationId xmlns:a16="http://schemas.microsoft.com/office/drawing/2014/main" id="{9F08DA12-4637-9E79-1AE0-C4DBF179234F}"/>
              </a:ext>
            </a:extLst>
          </p:cNvPr>
          <p:cNvGrpSpPr/>
          <p:nvPr/>
        </p:nvGrpSpPr>
        <p:grpSpPr>
          <a:xfrm>
            <a:off x="784201" y="935449"/>
            <a:ext cx="10142584" cy="4987102"/>
            <a:chOff x="-73674" y="2751246"/>
            <a:chExt cx="3403600" cy="2095500"/>
          </a:xfrm>
        </p:grpSpPr>
        <p:pic>
          <p:nvPicPr>
            <p:cNvPr id="10" name="Decorative-Blob">
              <a:extLst>
                <a:ext uri="{FF2B5EF4-FFF2-40B4-BE49-F238E27FC236}">
                  <a16:creationId xmlns:a16="http://schemas.microsoft.com/office/drawing/2014/main" id="{A180E2AD-A226-ED86-160D-D3BA49E45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3674" y="2751246"/>
              <a:ext cx="3403600" cy="2095500"/>
            </a:xfrm>
            <a:prstGeom prst="rect">
              <a:avLst/>
            </a:prstGeom>
          </p:spPr>
        </p:pic>
        <p:sp>
          <p:nvSpPr>
            <p:cNvPr id="11" name="Text">
              <a:extLst>
                <a:ext uri="{FF2B5EF4-FFF2-40B4-BE49-F238E27FC236}">
                  <a16:creationId xmlns:a16="http://schemas.microsoft.com/office/drawing/2014/main" id="{BFA30D8D-E265-FC35-055C-484D65BEEA1F}"/>
                </a:ext>
              </a:extLst>
            </p:cNvPr>
            <p:cNvSpPr txBox="1"/>
            <p:nvPr/>
          </p:nvSpPr>
          <p:spPr>
            <a:xfrm>
              <a:off x="572841" y="3568163"/>
              <a:ext cx="1879852" cy="27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KEY STAGE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75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0B61-F960-9247-83AB-400E8193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3200" b="1" dirty="0">
                <a:latin typeface="Arial" pitchFamily="34" charset="0"/>
                <a:cs typeface="Arial" pitchFamily="34" charset="0"/>
              </a:rPr>
            </a:br>
            <a:r>
              <a:rPr lang="en-GB" dirty="0"/>
              <a:t>Discovering Your Place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: Key Questions for Children</a:t>
            </a:r>
            <a:br>
              <a:rPr lang="en-GB" dirty="0"/>
            </a:br>
            <a:endParaRPr lang="en-GB" dirty="0"/>
          </a:p>
        </p:txBody>
      </p:sp>
      <p:grpSp>
        <p:nvGrpSpPr>
          <p:cNvPr id="5" name="Washi" descr="Washi tape">
            <a:extLst>
              <a:ext uri="{FF2B5EF4-FFF2-40B4-BE49-F238E27FC236}">
                <a16:creationId xmlns:a16="http://schemas.microsoft.com/office/drawing/2014/main" id="{627C3818-5631-231D-7B61-3E2973970F77}"/>
              </a:ext>
            </a:extLst>
          </p:cNvPr>
          <p:cNvGrpSpPr/>
          <p:nvPr/>
        </p:nvGrpSpPr>
        <p:grpSpPr>
          <a:xfrm rot="21428345">
            <a:off x="467180" y="1234993"/>
            <a:ext cx="2561364" cy="681038"/>
            <a:chOff x="9425511" y="452969"/>
            <a:chExt cx="2328862" cy="681038"/>
          </a:xfrm>
        </p:grpSpPr>
        <p:sp>
          <p:nvSpPr>
            <p:cNvPr id="6" name="Washi">
              <a:extLst>
                <a:ext uri="{FF2B5EF4-FFF2-40B4-BE49-F238E27FC236}">
                  <a16:creationId xmlns:a16="http://schemas.microsoft.com/office/drawing/2014/main" id="{BEA02C39-B304-CAA2-583E-6731AC6C1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9425511" y="452969"/>
              <a:ext cx="2328862" cy="681038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9" name="Text Placeholder">
              <a:extLst>
                <a:ext uri="{FF2B5EF4-FFF2-40B4-BE49-F238E27FC236}">
                  <a16:creationId xmlns:a16="http://schemas.microsoft.com/office/drawing/2014/main" id="{D14A5B2D-F499-D5C5-D86B-1E54A65E0DA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9560448" y="586319"/>
              <a:ext cx="2058987" cy="41433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KS2 History</a:t>
              </a:r>
            </a:p>
          </p:txBody>
        </p:sp>
      </p:grpSp>
      <p:sp>
        <p:nvSpPr>
          <p:cNvPr id="3" name="Picture 3" descr="Decorative shape">
            <a:extLst>
              <a:ext uri="{FF2B5EF4-FFF2-40B4-BE49-F238E27FC236}">
                <a16:creationId xmlns:a16="http://schemas.microsoft.com/office/drawing/2014/main" id="{BA0D2277-1446-1240-95E0-5A82F142E4CD}"/>
              </a:ext>
            </a:extLst>
          </p:cNvPr>
          <p:cNvSpPr/>
          <p:nvPr/>
        </p:nvSpPr>
        <p:spPr>
          <a:xfrm rot="279713">
            <a:off x="431312" y="1440714"/>
            <a:ext cx="9732191" cy="4947057"/>
          </a:xfrm>
          <a:custGeom>
            <a:avLst/>
            <a:gdLst>
              <a:gd name="connsiteX0" fmla="*/ 5911123 w 5925345"/>
              <a:gd name="connsiteY0" fmla="*/ 1060739 h 1876623"/>
              <a:gd name="connsiteX1" fmla="*/ 5925264 w 5925345"/>
              <a:gd name="connsiteY1" fmla="*/ 1383675 h 1876623"/>
              <a:gd name="connsiteX2" fmla="*/ 5814493 w 5925345"/>
              <a:gd name="connsiteY2" fmla="*/ 1480320 h 1876623"/>
              <a:gd name="connsiteX3" fmla="*/ 4867040 w 5925345"/>
              <a:gd name="connsiteY3" fmla="*/ 1572251 h 1876623"/>
              <a:gd name="connsiteX4" fmla="*/ 4518226 w 5925345"/>
              <a:gd name="connsiteY4" fmla="*/ 1605252 h 1876623"/>
              <a:gd name="connsiteX5" fmla="*/ 3896018 w 5925345"/>
              <a:gd name="connsiteY5" fmla="*/ 1657110 h 1876623"/>
              <a:gd name="connsiteX6" fmla="*/ 3221959 w 5925345"/>
              <a:gd name="connsiteY6" fmla="*/ 1694825 h 1876623"/>
              <a:gd name="connsiteX7" fmla="*/ 2203800 w 5925345"/>
              <a:gd name="connsiteY7" fmla="*/ 1746683 h 1876623"/>
              <a:gd name="connsiteX8" fmla="*/ 1694721 w 5925345"/>
              <a:gd name="connsiteY8" fmla="*/ 1774970 h 1876623"/>
              <a:gd name="connsiteX9" fmla="*/ 657708 w 5925345"/>
              <a:gd name="connsiteY9" fmla="*/ 1862186 h 1876623"/>
              <a:gd name="connsiteX10" fmla="*/ 341890 w 5925345"/>
              <a:gd name="connsiteY10" fmla="*/ 1869258 h 1876623"/>
              <a:gd name="connsiteX11" fmla="*/ 245259 w 5925345"/>
              <a:gd name="connsiteY11" fmla="*/ 1848043 h 1876623"/>
              <a:gd name="connsiteX12" fmla="*/ 158056 w 5925345"/>
              <a:gd name="connsiteY12" fmla="*/ 1760827 h 1876623"/>
              <a:gd name="connsiteX13" fmla="*/ 4861 w 5925345"/>
              <a:gd name="connsiteY13" fmla="*/ 865091 h 1876623"/>
              <a:gd name="connsiteX14" fmla="*/ 35500 w 5925345"/>
              <a:gd name="connsiteY14" fmla="*/ 619943 h 1876623"/>
              <a:gd name="connsiteX15" fmla="*/ 110919 w 5925345"/>
              <a:gd name="connsiteY15" fmla="*/ 372437 h 1876623"/>
              <a:gd name="connsiteX16" fmla="*/ 247616 w 5925345"/>
              <a:gd name="connsiteY16" fmla="*/ 285221 h 1876623"/>
              <a:gd name="connsiteX17" fmla="*/ 506869 w 5925345"/>
              <a:gd name="connsiteY17" fmla="*/ 285221 h 1876623"/>
              <a:gd name="connsiteX18" fmla="*/ 1081941 w 5925345"/>
              <a:gd name="connsiteY18" fmla="*/ 266363 h 1876623"/>
              <a:gd name="connsiteX19" fmla="*/ 1534455 w 5925345"/>
              <a:gd name="connsiteY19" fmla="*/ 252220 h 1876623"/>
              <a:gd name="connsiteX20" fmla="*/ 2957992 w 5925345"/>
              <a:gd name="connsiteY20" fmla="*/ 214505 h 1876623"/>
              <a:gd name="connsiteX21" fmla="*/ 3679188 w 5925345"/>
              <a:gd name="connsiteY21" fmla="*/ 153218 h 1876623"/>
              <a:gd name="connsiteX22" fmla="*/ 4108134 w 5925345"/>
              <a:gd name="connsiteY22" fmla="*/ 113145 h 1876623"/>
              <a:gd name="connsiteX23" fmla="*/ 4704417 w 5925345"/>
              <a:gd name="connsiteY23" fmla="*/ 40072 h 1876623"/>
              <a:gd name="connsiteX24" fmla="*/ 5006094 w 5925345"/>
              <a:gd name="connsiteY24" fmla="*/ 16500 h 1876623"/>
              <a:gd name="connsiteX25" fmla="*/ 5623588 w 5925345"/>
              <a:gd name="connsiteY25" fmla="*/ 0 h 1876623"/>
              <a:gd name="connsiteX26" fmla="*/ 5729646 w 5925345"/>
              <a:gd name="connsiteY26" fmla="*/ 9429 h 1876623"/>
              <a:gd name="connsiteX27" fmla="*/ 5790924 w 5925345"/>
              <a:gd name="connsiteY27" fmla="*/ 63644 h 1876623"/>
              <a:gd name="connsiteX28" fmla="*/ 5880484 w 5925345"/>
              <a:gd name="connsiteY28" fmla="*/ 577513 h 1876623"/>
              <a:gd name="connsiteX29" fmla="*/ 5904053 w 5925345"/>
              <a:gd name="connsiteY29" fmla="*/ 846234 h 1876623"/>
              <a:gd name="connsiteX30" fmla="*/ 5904053 w 5925345"/>
              <a:gd name="connsiteY30" fmla="*/ 1056025 h 1876623"/>
              <a:gd name="connsiteX31" fmla="*/ 5911123 w 5925345"/>
              <a:gd name="connsiteY31" fmla="*/ 1056025 h 187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25345" h="1876623">
                <a:moveTo>
                  <a:pt x="5911123" y="1060739"/>
                </a:moveTo>
                <a:cubicBezTo>
                  <a:pt x="5915837" y="1166813"/>
                  <a:pt x="5920551" y="1275244"/>
                  <a:pt x="5925264" y="1383675"/>
                </a:cubicBezTo>
                <a:cubicBezTo>
                  <a:pt x="5927621" y="1433176"/>
                  <a:pt x="5878127" y="1477963"/>
                  <a:pt x="5814493" y="1480320"/>
                </a:cubicBezTo>
                <a:cubicBezTo>
                  <a:pt x="5496318" y="1494463"/>
                  <a:pt x="5180500" y="1525107"/>
                  <a:pt x="4867040" y="1572251"/>
                </a:cubicBezTo>
                <a:cubicBezTo>
                  <a:pt x="4751554" y="1588751"/>
                  <a:pt x="4633711" y="1595823"/>
                  <a:pt x="4518226" y="1605252"/>
                </a:cubicBezTo>
                <a:cubicBezTo>
                  <a:pt x="4310823" y="1624109"/>
                  <a:pt x="4103420" y="1642967"/>
                  <a:pt x="3896018" y="1657110"/>
                </a:cubicBezTo>
                <a:cubicBezTo>
                  <a:pt x="3672117" y="1673610"/>
                  <a:pt x="3445860" y="1690111"/>
                  <a:pt x="3221959" y="1694825"/>
                </a:cubicBezTo>
                <a:cubicBezTo>
                  <a:pt x="2882573" y="1704254"/>
                  <a:pt x="2540830" y="1716040"/>
                  <a:pt x="2203800" y="1746683"/>
                </a:cubicBezTo>
                <a:cubicBezTo>
                  <a:pt x="2034107" y="1760827"/>
                  <a:pt x="1864414" y="1763184"/>
                  <a:pt x="1694721" y="1774970"/>
                </a:cubicBezTo>
                <a:cubicBezTo>
                  <a:pt x="1348264" y="1798542"/>
                  <a:pt x="1001808" y="1812685"/>
                  <a:pt x="657708" y="1862186"/>
                </a:cubicBezTo>
                <a:cubicBezTo>
                  <a:pt x="554006" y="1878686"/>
                  <a:pt x="447948" y="1881044"/>
                  <a:pt x="341890" y="1869258"/>
                </a:cubicBezTo>
                <a:cubicBezTo>
                  <a:pt x="308894" y="1864543"/>
                  <a:pt x="275898" y="1857472"/>
                  <a:pt x="245259" y="1848043"/>
                </a:cubicBezTo>
                <a:cubicBezTo>
                  <a:pt x="198122" y="1831542"/>
                  <a:pt x="167483" y="1807971"/>
                  <a:pt x="158056" y="1760827"/>
                </a:cubicBezTo>
                <a:cubicBezTo>
                  <a:pt x="110919" y="1461463"/>
                  <a:pt x="59068" y="1164456"/>
                  <a:pt x="4861" y="865091"/>
                </a:cubicBezTo>
                <a:cubicBezTo>
                  <a:pt x="-6924" y="782590"/>
                  <a:pt x="2504" y="697730"/>
                  <a:pt x="35500" y="619943"/>
                </a:cubicBezTo>
                <a:cubicBezTo>
                  <a:pt x="66139" y="539798"/>
                  <a:pt x="103848" y="459654"/>
                  <a:pt x="110919" y="372437"/>
                </a:cubicBezTo>
                <a:cubicBezTo>
                  <a:pt x="115633" y="315864"/>
                  <a:pt x="169840" y="285221"/>
                  <a:pt x="247616" y="285221"/>
                </a:cubicBezTo>
                <a:cubicBezTo>
                  <a:pt x="334820" y="285221"/>
                  <a:pt x="419666" y="287578"/>
                  <a:pt x="506869" y="285221"/>
                </a:cubicBezTo>
                <a:cubicBezTo>
                  <a:pt x="697774" y="280507"/>
                  <a:pt x="891036" y="273435"/>
                  <a:pt x="1081941" y="266363"/>
                </a:cubicBezTo>
                <a:cubicBezTo>
                  <a:pt x="1232779" y="261649"/>
                  <a:pt x="1383617" y="249863"/>
                  <a:pt x="1534455" y="252220"/>
                </a:cubicBezTo>
                <a:cubicBezTo>
                  <a:pt x="2010539" y="256935"/>
                  <a:pt x="2484265" y="235720"/>
                  <a:pt x="2957992" y="214505"/>
                </a:cubicBezTo>
                <a:cubicBezTo>
                  <a:pt x="3198391" y="205076"/>
                  <a:pt x="3438789" y="174433"/>
                  <a:pt x="3679188" y="153218"/>
                </a:cubicBezTo>
                <a:cubicBezTo>
                  <a:pt x="3822956" y="141432"/>
                  <a:pt x="3964366" y="129646"/>
                  <a:pt x="4108134" y="113145"/>
                </a:cubicBezTo>
                <a:cubicBezTo>
                  <a:pt x="4308466" y="89574"/>
                  <a:pt x="4506442" y="63644"/>
                  <a:pt x="4704417" y="40072"/>
                </a:cubicBezTo>
                <a:cubicBezTo>
                  <a:pt x="4803404" y="28286"/>
                  <a:pt x="4904749" y="21215"/>
                  <a:pt x="5006094" y="16500"/>
                </a:cubicBezTo>
                <a:cubicBezTo>
                  <a:pt x="5211139" y="9429"/>
                  <a:pt x="5418542" y="4714"/>
                  <a:pt x="5623588" y="0"/>
                </a:cubicBezTo>
                <a:cubicBezTo>
                  <a:pt x="5658940" y="0"/>
                  <a:pt x="5694293" y="4714"/>
                  <a:pt x="5729646" y="9429"/>
                </a:cubicBezTo>
                <a:cubicBezTo>
                  <a:pt x="5760285" y="11786"/>
                  <a:pt x="5786211" y="33001"/>
                  <a:pt x="5790924" y="63644"/>
                </a:cubicBezTo>
                <a:cubicBezTo>
                  <a:pt x="5819206" y="235720"/>
                  <a:pt x="5852202" y="405438"/>
                  <a:pt x="5880484" y="577513"/>
                </a:cubicBezTo>
                <a:cubicBezTo>
                  <a:pt x="5894625" y="667087"/>
                  <a:pt x="5899339" y="756660"/>
                  <a:pt x="5904053" y="846234"/>
                </a:cubicBezTo>
                <a:cubicBezTo>
                  <a:pt x="5908767" y="916950"/>
                  <a:pt x="5904053" y="985309"/>
                  <a:pt x="5904053" y="1056025"/>
                </a:cubicBezTo>
                <a:lnTo>
                  <a:pt x="5911123" y="1056025"/>
                </a:lnTo>
                <a:close/>
              </a:path>
            </a:pathLst>
          </a:custGeom>
          <a:solidFill>
            <a:srgbClr val="FBECCC"/>
          </a:solidFill>
          <a:ln w="163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334DC60-6E12-EF23-EF33-78A703660240}"/>
              </a:ext>
            </a:extLst>
          </p:cNvPr>
          <p:cNvSpPr txBox="1">
            <a:spLocks/>
          </p:cNvSpPr>
          <p:nvPr/>
        </p:nvSpPr>
        <p:spPr>
          <a:xfrm>
            <a:off x="890432" y="2161511"/>
            <a:ext cx="8978778" cy="3808366"/>
          </a:xfrm>
          <a:prstGeom prst="rect">
            <a:avLst/>
          </a:prstGeom>
        </p:spPr>
        <p:txBody>
          <a:bodyPr lIns="0" rIns="9000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How was your place different during the: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Stone Age to Iron Age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Roman Empire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Anglo Saxon and Viking era</a:t>
            </a:r>
          </a:p>
          <a:p>
            <a:pPr marL="357188" lvl="1" indent="-357188"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What would it have been like to live in your place at these different times in the past?</a:t>
            </a:r>
          </a:p>
          <a:p>
            <a:pPr marL="400050" lvl="1" indent="-4000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Where and what evidence  can be found of these past times in your own locality?</a:t>
            </a: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How have these periods impacted on how your locality has changed over time and how it is today?</a:t>
            </a:r>
          </a:p>
          <a:p>
            <a:pPr marL="0" lvl="1" indent="0">
              <a:buNone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63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0B61-F960-9247-83AB-400E8193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3200" b="1" dirty="0">
                <a:latin typeface="Arial" pitchFamily="34" charset="0"/>
                <a:cs typeface="Arial" pitchFamily="34" charset="0"/>
              </a:rPr>
            </a:br>
            <a:r>
              <a:rPr lang="en-GB" dirty="0"/>
              <a:t>Discovering Your Place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: Key Questions for Children </a:t>
            </a:r>
            <a:r>
              <a:rPr lang="en-GB" sz="32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br>
              <a:rPr lang="en-GB" dirty="0"/>
            </a:br>
            <a:endParaRPr lang="en-GB" dirty="0"/>
          </a:p>
        </p:txBody>
      </p:sp>
      <p:grpSp>
        <p:nvGrpSpPr>
          <p:cNvPr id="10" name="Washi" descr="Washi tape">
            <a:extLst>
              <a:ext uri="{FF2B5EF4-FFF2-40B4-BE49-F238E27FC236}">
                <a16:creationId xmlns:a16="http://schemas.microsoft.com/office/drawing/2014/main" id="{0E6BD905-7401-EC49-F90A-1060CA1512F6}"/>
              </a:ext>
            </a:extLst>
          </p:cNvPr>
          <p:cNvGrpSpPr/>
          <p:nvPr/>
        </p:nvGrpSpPr>
        <p:grpSpPr>
          <a:xfrm rot="21428345">
            <a:off x="221612" y="1053474"/>
            <a:ext cx="2561364" cy="681038"/>
            <a:chOff x="9425511" y="452969"/>
            <a:chExt cx="2328862" cy="681038"/>
          </a:xfrm>
        </p:grpSpPr>
        <p:sp>
          <p:nvSpPr>
            <p:cNvPr id="11" name="Washi">
              <a:extLst>
                <a:ext uri="{FF2B5EF4-FFF2-40B4-BE49-F238E27FC236}">
                  <a16:creationId xmlns:a16="http://schemas.microsoft.com/office/drawing/2014/main" id="{5E7BE327-28AC-D242-1E07-6C70784E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9425511" y="452969"/>
              <a:ext cx="2328862" cy="681038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12" name="Text Placeholder">
              <a:extLst>
                <a:ext uri="{FF2B5EF4-FFF2-40B4-BE49-F238E27FC236}">
                  <a16:creationId xmlns:a16="http://schemas.microsoft.com/office/drawing/2014/main" id="{424A2F2D-57E9-2DF2-ED88-5875D38B900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9560448" y="586319"/>
              <a:ext cx="2058987" cy="41433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KS2 History</a:t>
              </a:r>
            </a:p>
          </p:txBody>
        </p:sp>
      </p:grpSp>
      <p:grpSp>
        <p:nvGrpSpPr>
          <p:cNvPr id="5" name="Post-It" descr="Post-it note to highlight text">
            <a:extLst>
              <a:ext uri="{FF2B5EF4-FFF2-40B4-BE49-F238E27FC236}">
                <a16:creationId xmlns:a16="http://schemas.microsoft.com/office/drawing/2014/main" id="{1AC13C6A-4F91-8B64-2379-F147EC0C40AC}"/>
              </a:ext>
            </a:extLst>
          </p:cNvPr>
          <p:cNvGrpSpPr/>
          <p:nvPr/>
        </p:nvGrpSpPr>
        <p:grpSpPr>
          <a:xfrm>
            <a:off x="1190445" y="1712570"/>
            <a:ext cx="8781691" cy="4625168"/>
            <a:chOff x="3803610" y="3494726"/>
            <a:chExt cx="3683000" cy="2990850"/>
          </a:xfrm>
        </p:grpSpPr>
        <p:sp>
          <p:nvSpPr>
            <p:cNvPr id="6" name="Decorative-Paper" descr="Paper post-it">
              <a:extLst>
                <a:ext uri="{FF2B5EF4-FFF2-40B4-BE49-F238E27FC236}">
                  <a16:creationId xmlns:a16="http://schemas.microsoft.com/office/drawing/2014/main" id="{317B391B-2140-D9DA-51CA-340EE16E5E92}"/>
                </a:ext>
              </a:extLst>
            </p:cNvPr>
            <p:cNvSpPr txBox="1">
              <a:spLocks/>
            </p:cNvSpPr>
            <p:nvPr/>
          </p:nvSpPr>
          <p:spPr>
            <a:xfrm>
              <a:off x="3803610" y="3494726"/>
              <a:ext cx="3683000" cy="2990850"/>
            </a:xfrm>
            <a:prstGeom prst="rect">
              <a:avLst/>
            </a:prstGeom>
            <a:blipFill>
              <a:blip r:embed="rId4"/>
              <a:stretch>
                <a:fillRect l="-412" r="-412"/>
              </a:stretch>
            </a:blipFill>
          </p:spPr>
          <p:txBody>
            <a:bodyPr lIns="180000" tIns="180000" rIns="180000" bIns="18000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 </a:t>
              </a:r>
            </a:p>
          </p:txBody>
        </p:sp>
        <p:sp>
          <p:nvSpPr>
            <p:cNvPr id="7" name="Main-Text" descr="Post-it note to highlight text">
              <a:extLst>
                <a:ext uri="{FF2B5EF4-FFF2-40B4-BE49-F238E27FC236}">
                  <a16:creationId xmlns:a16="http://schemas.microsoft.com/office/drawing/2014/main" id="{F4B81653-A52B-D587-27F1-B587D03A2AFB}"/>
                </a:ext>
              </a:extLst>
            </p:cNvPr>
            <p:cNvSpPr txBox="1"/>
            <p:nvPr/>
          </p:nvSpPr>
          <p:spPr>
            <a:xfrm>
              <a:off x="3992707" y="3827003"/>
              <a:ext cx="3201195" cy="2563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None/>
              </a:pPr>
              <a:r>
                <a:rPr lang="en-GB" sz="2200" b="1" dirty="0">
                  <a:latin typeface="Arial" pitchFamily="34" charset="0"/>
                  <a:cs typeface="Arial" pitchFamily="34" charset="0"/>
                </a:rPr>
                <a:t>Your Local History Study</a:t>
              </a:r>
            </a:p>
            <a:p>
              <a:pPr marL="0" indent="0">
                <a:buNone/>
              </a:pPr>
              <a:endParaRPr lang="en-GB" sz="2000" dirty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latin typeface="Arial" pitchFamily="34" charset="0"/>
                  <a:cs typeface="Arial" pitchFamily="34" charset="0"/>
                </a:rPr>
                <a:t>Which </a:t>
              </a:r>
              <a:r>
                <a:rPr lang="en-GB" sz="2000" b="1" dirty="0">
                  <a:latin typeface="Arial" pitchFamily="34" charset="0"/>
                  <a:cs typeface="Arial" pitchFamily="34" charset="0"/>
                </a:rPr>
                <a:t>era </a:t>
              </a:r>
              <a:r>
                <a:rPr lang="en-GB" sz="2000" dirty="0">
                  <a:latin typeface="Arial" pitchFamily="34" charset="0"/>
                  <a:cs typeface="Arial" pitchFamily="34" charset="0"/>
                </a:rPr>
                <a:t>has had the most impact on your locality?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latin typeface="Arial" pitchFamily="34" charset="0"/>
                  <a:cs typeface="Arial" pitchFamily="34" charset="0"/>
                </a:rPr>
                <a:t>Which </a:t>
              </a:r>
              <a:r>
                <a:rPr lang="en-GB" sz="2000" b="1" dirty="0">
                  <a:latin typeface="Arial" pitchFamily="34" charset="0"/>
                  <a:cs typeface="Arial" pitchFamily="34" charset="0"/>
                </a:rPr>
                <a:t>event</a:t>
              </a:r>
              <a:r>
                <a:rPr lang="en-GB" sz="2000" dirty="0">
                  <a:latin typeface="Arial" pitchFamily="34" charset="0"/>
                  <a:cs typeface="Arial" pitchFamily="34" charset="0"/>
                </a:rPr>
                <a:t> has had the most impact on your locality?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latin typeface="Arial" pitchFamily="34" charset="0"/>
                  <a:cs typeface="Arial" pitchFamily="34" charset="0"/>
                </a:rPr>
                <a:t>Which </a:t>
              </a:r>
              <a:r>
                <a:rPr lang="en-GB" sz="2000" b="1" dirty="0">
                  <a:latin typeface="Arial" pitchFamily="34" charset="0"/>
                  <a:cs typeface="Arial" pitchFamily="34" charset="0"/>
                </a:rPr>
                <a:t>developments</a:t>
              </a:r>
              <a:r>
                <a:rPr lang="en-GB" sz="2000" dirty="0">
                  <a:latin typeface="Arial" pitchFamily="34" charset="0"/>
                  <a:cs typeface="Arial" pitchFamily="34" charset="0"/>
                </a:rPr>
                <a:t> have had the most impact on your  locality?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latin typeface="Arial" pitchFamily="34" charset="0"/>
                  <a:cs typeface="Arial" pitchFamily="34" charset="0"/>
                </a:rPr>
                <a:t>Which </a:t>
              </a:r>
              <a:r>
                <a:rPr lang="en-GB" sz="2000" b="1" dirty="0">
                  <a:latin typeface="Arial" pitchFamily="34" charset="0"/>
                  <a:cs typeface="Arial" pitchFamily="34" charset="0"/>
                </a:rPr>
                <a:t>individuals</a:t>
              </a:r>
              <a:r>
                <a:rPr lang="en-GB" sz="2000" dirty="0">
                  <a:latin typeface="Arial" pitchFamily="34" charset="0"/>
                  <a:cs typeface="Arial" pitchFamily="34" charset="0"/>
                </a:rPr>
                <a:t> have had the most impact on your locality?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latin typeface="Arial" pitchFamily="34" charset="0"/>
                  <a:cs typeface="Arial" pitchFamily="34" charset="0"/>
                </a:rPr>
                <a:t>How has your locality changed over time?</a:t>
              </a:r>
            </a:p>
            <a:p>
              <a:pPr marL="342900" lvl="1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latin typeface="Arial" pitchFamily="34" charset="0"/>
                  <a:cs typeface="Arial" pitchFamily="34" charset="0"/>
                </a:rPr>
                <a:t>Where and what is the evidence of other past times and events in your locality?</a:t>
              </a:r>
            </a:p>
          </p:txBody>
        </p:sp>
      </p:grpSp>
      <p:pic>
        <p:nvPicPr>
          <p:cNvPr id="9" name="Question Mark">
            <a:extLst>
              <a:ext uri="{FF2B5EF4-FFF2-40B4-BE49-F238E27FC236}">
                <a16:creationId xmlns:a16="http://schemas.microsoft.com/office/drawing/2014/main" id="{BC9F28F0-B0D0-A734-2B39-3ACA664BF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40492">
            <a:off x="8700504" y="1790337"/>
            <a:ext cx="899878" cy="159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83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0B61-F960-9247-83AB-400E8193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3200" b="1" dirty="0">
                <a:latin typeface="Arial" pitchFamily="34" charset="0"/>
                <a:cs typeface="Arial" pitchFamily="34" charset="0"/>
              </a:rPr>
            </a:br>
            <a:r>
              <a:rPr lang="en-GB" dirty="0"/>
              <a:t>Discovering Your Place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: Key Questions for Children </a:t>
            </a:r>
            <a:b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GB" dirty="0"/>
            </a:br>
            <a:endParaRPr lang="en-GB" dirty="0"/>
          </a:p>
        </p:txBody>
      </p:sp>
      <p:grpSp>
        <p:nvGrpSpPr>
          <p:cNvPr id="13" name="Washi" descr="Washi tape">
            <a:extLst>
              <a:ext uri="{FF2B5EF4-FFF2-40B4-BE49-F238E27FC236}">
                <a16:creationId xmlns:a16="http://schemas.microsoft.com/office/drawing/2014/main" id="{1732E5A2-A254-73BE-334C-C249ECA24CEE}"/>
              </a:ext>
            </a:extLst>
          </p:cNvPr>
          <p:cNvGrpSpPr/>
          <p:nvPr/>
        </p:nvGrpSpPr>
        <p:grpSpPr>
          <a:xfrm rot="21428345">
            <a:off x="721946" y="1138911"/>
            <a:ext cx="2561364" cy="681038"/>
            <a:chOff x="9425511" y="452969"/>
            <a:chExt cx="2328862" cy="681038"/>
          </a:xfrm>
        </p:grpSpPr>
        <p:sp>
          <p:nvSpPr>
            <p:cNvPr id="14" name="Washi">
              <a:extLst>
                <a:ext uri="{FF2B5EF4-FFF2-40B4-BE49-F238E27FC236}">
                  <a16:creationId xmlns:a16="http://schemas.microsoft.com/office/drawing/2014/main" id="{71F582E1-A852-BF93-0209-1AB4103DD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9425511" y="452969"/>
              <a:ext cx="2328862" cy="681038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15" name="Text Placeholder">
              <a:extLst>
                <a:ext uri="{FF2B5EF4-FFF2-40B4-BE49-F238E27FC236}">
                  <a16:creationId xmlns:a16="http://schemas.microsoft.com/office/drawing/2014/main" id="{F6DD9ADF-996F-6AFD-C46C-855A6C88522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9560448" y="586319"/>
              <a:ext cx="2058987" cy="41433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KS2 History</a:t>
              </a:r>
            </a:p>
          </p:txBody>
        </p:sp>
      </p:grpSp>
      <p:grpSp>
        <p:nvGrpSpPr>
          <p:cNvPr id="10" name="Washi" descr="Washi tape">
            <a:extLst>
              <a:ext uri="{FF2B5EF4-FFF2-40B4-BE49-F238E27FC236}">
                <a16:creationId xmlns:a16="http://schemas.microsoft.com/office/drawing/2014/main" id="{503222FF-8E93-2998-EC5D-DC0C3C3E892D}"/>
              </a:ext>
            </a:extLst>
          </p:cNvPr>
          <p:cNvGrpSpPr/>
          <p:nvPr/>
        </p:nvGrpSpPr>
        <p:grpSpPr>
          <a:xfrm>
            <a:off x="827315" y="1844853"/>
            <a:ext cx="8873678" cy="4648021"/>
            <a:chOff x="9478356" y="1418828"/>
            <a:chExt cx="1835524" cy="96924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B6B7A46-02D5-AA9E-EAB5-AE906DE22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78356" y="1418828"/>
              <a:ext cx="1835524" cy="969242"/>
            </a:xfrm>
            <a:prstGeom prst="rect">
              <a:avLst/>
            </a:prstGeom>
          </p:spPr>
        </p:pic>
        <p:sp>
          <p:nvSpPr>
            <p:cNvPr id="12" name="Text Placeholder">
              <a:extLst>
                <a:ext uri="{FF2B5EF4-FFF2-40B4-BE49-F238E27FC236}">
                  <a16:creationId xmlns:a16="http://schemas.microsoft.com/office/drawing/2014/main" id="{D6E6B170-3070-65BF-1AAF-A8CDC16662E9}"/>
                </a:ext>
              </a:extLst>
            </p:cNvPr>
            <p:cNvSpPr txBox="1">
              <a:spLocks/>
            </p:cNvSpPr>
            <p:nvPr/>
          </p:nvSpPr>
          <p:spPr>
            <a:xfrm>
              <a:off x="9667173" y="1718506"/>
              <a:ext cx="1457889" cy="343582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spcBef>
                  <a:spcPts val="0"/>
                </a:spcBef>
                <a:buNone/>
              </a:pPr>
              <a:r>
                <a:rPr lang="en-GB" sz="2200" dirty="0">
                  <a:latin typeface="Arial" pitchFamily="34" charset="0"/>
                  <a:cs typeface="Arial" pitchFamily="34" charset="0"/>
                </a:rPr>
                <a:t>Your Local History Study</a:t>
              </a:r>
            </a:p>
            <a:p>
              <a:pPr marL="0" indent="0" algn="l">
                <a:spcBef>
                  <a:spcPts val="0"/>
                </a:spcBef>
                <a:buNone/>
              </a:pPr>
              <a:endParaRPr lang="en-GB" sz="2000" b="0" dirty="0">
                <a:latin typeface="Arial" pitchFamily="34" charset="0"/>
                <a:cs typeface="Arial" pitchFamily="34" charset="0"/>
              </a:endParaRPr>
            </a:p>
            <a:p>
              <a:pPr marL="342900" indent="-342900" algn="l"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b="0" dirty="0">
                  <a:latin typeface="Arial" pitchFamily="34" charset="0"/>
                  <a:cs typeface="Arial" pitchFamily="34" charset="0"/>
                </a:rPr>
                <a:t>Which buildings or places can best tell your locality's story?</a:t>
              </a:r>
            </a:p>
            <a:p>
              <a:pPr marL="342900" indent="-342900" algn="l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b="0" dirty="0">
                  <a:latin typeface="Arial" pitchFamily="34" charset="0"/>
                  <a:cs typeface="Arial" pitchFamily="34" charset="0"/>
                </a:rPr>
                <a:t>Which buildings or places are of special local interest?</a:t>
              </a:r>
            </a:p>
            <a:p>
              <a:pPr marL="342900" indent="-342900" algn="l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b="0" dirty="0">
                  <a:latin typeface="Arial" pitchFamily="34" charset="0"/>
                  <a:cs typeface="Arial" pitchFamily="34" charset="0"/>
                </a:rPr>
                <a:t>Are there any buildings or places which are of special national interest?</a:t>
              </a:r>
            </a:p>
            <a:p>
              <a:pPr marL="342900" indent="-342900" algn="l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b="0" dirty="0">
                  <a:latin typeface="Arial" pitchFamily="34" charset="0"/>
                  <a:cs typeface="Arial" pitchFamily="34" charset="0"/>
                </a:rPr>
                <a:t>Are there any buildings or places which are of special world interest?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6782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0B61-F960-9247-83AB-400E8193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3200" b="1" dirty="0">
                <a:latin typeface="Arial" pitchFamily="34" charset="0"/>
                <a:cs typeface="Arial" pitchFamily="34" charset="0"/>
              </a:rPr>
            </a:br>
            <a:r>
              <a:rPr lang="en-GB" dirty="0"/>
              <a:t>Discovering Your Place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: Key Questions for Children </a:t>
            </a:r>
            <a:br>
              <a:rPr lang="en-GB" dirty="0"/>
            </a:br>
            <a:endParaRPr lang="en-GB" dirty="0"/>
          </a:p>
        </p:txBody>
      </p:sp>
      <p:grpSp>
        <p:nvGrpSpPr>
          <p:cNvPr id="7" name="Washi" descr="Washi tape">
            <a:extLst>
              <a:ext uri="{FF2B5EF4-FFF2-40B4-BE49-F238E27FC236}">
                <a16:creationId xmlns:a16="http://schemas.microsoft.com/office/drawing/2014/main" id="{F0F26BA6-CB84-FDF9-ADCA-E5628A9BAB39}"/>
              </a:ext>
            </a:extLst>
          </p:cNvPr>
          <p:cNvGrpSpPr/>
          <p:nvPr/>
        </p:nvGrpSpPr>
        <p:grpSpPr>
          <a:xfrm rot="21428345">
            <a:off x="790008" y="1043801"/>
            <a:ext cx="2561364" cy="844014"/>
            <a:chOff x="9425511" y="422385"/>
            <a:chExt cx="2328862" cy="711622"/>
          </a:xfrm>
        </p:grpSpPr>
        <p:sp>
          <p:nvSpPr>
            <p:cNvPr id="8" name="Washi">
              <a:extLst>
                <a:ext uri="{FF2B5EF4-FFF2-40B4-BE49-F238E27FC236}">
                  <a16:creationId xmlns:a16="http://schemas.microsoft.com/office/drawing/2014/main" id="{EBE1CEA3-B94D-9284-A8D1-BD59C0E64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9425511" y="452969"/>
              <a:ext cx="2328862" cy="681038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9" name="Text Placeholder">
              <a:extLst>
                <a:ext uri="{FF2B5EF4-FFF2-40B4-BE49-F238E27FC236}">
                  <a16:creationId xmlns:a16="http://schemas.microsoft.com/office/drawing/2014/main" id="{5D233231-2CF0-9182-E990-0181C48F3B5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9494169" y="422385"/>
              <a:ext cx="2018144" cy="472012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KS2 History</a:t>
              </a:r>
            </a:p>
          </p:txBody>
        </p:sp>
      </p:grpSp>
      <p:sp>
        <p:nvSpPr>
          <p:cNvPr id="5" name="Picture 5">
            <a:extLst>
              <a:ext uri="{FF2B5EF4-FFF2-40B4-BE49-F238E27FC236}">
                <a16:creationId xmlns:a16="http://schemas.microsoft.com/office/drawing/2014/main" id="{F0EFE817-5C0A-BE44-84FC-DEE89511C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0432" y="1556779"/>
            <a:ext cx="8127444" cy="4665344"/>
          </a:xfrm>
          <a:custGeom>
            <a:avLst/>
            <a:gdLst>
              <a:gd name="connsiteX0" fmla="*/ 2014951 w 4369304"/>
              <a:gd name="connsiteY0" fmla="*/ 4041708 h 4114026"/>
              <a:gd name="connsiteX1" fmla="*/ 1431807 w 4369304"/>
              <a:gd name="connsiteY1" fmla="*/ 4043255 h 4114026"/>
              <a:gd name="connsiteX2" fmla="*/ 1024998 w 4369304"/>
              <a:gd name="connsiteY2" fmla="*/ 4092757 h 4114026"/>
              <a:gd name="connsiteX3" fmla="*/ 817727 w 4369304"/>
              <a:gd name="connsiteY3" fmla="*/ 4111319 h 4114026"/>
              <a:gd name="connsiteX4" fmla="*/ 398544 w 4369304"/>
              <a:gd name="connsiteY4" fmla="*/ 4109773 h 4114026"/>
              <a:gd name="connsiteX5" fmla="*/ 185085 w 4369304"/>
              <a:gd name="connsiteY5" fmla="*/ 4077287 h 4114026"/>
              <a:gd name="connsiteX6" fmla="*/ 117026 w 4369304"/>
              <a:gd name="connsiteY6" fmla="*/ 3995301 h 4114026"/>
              <a:gd name="connsiteX7" fmla="*/ 70622 w 4369304"/>
              <a:gd name="connsiteY7" fmla="*/ 3767904 h 4114026"/>
              <a:gd name="connsiteX8" fmla="*/ 30405 w 4369304"/>
              <a:gd name="connsiteY8" fmla="*/ 3340955 h 4114026"/>
              <a:gd name="connsiteX9" fmla="*/ 1016 w 4369304"/>
              <a:gd name="connsiteY9" fmla="*/ 2784065 h 4114026"/>
              <a:gd name="connsiteX10" fmla="*/ 2563 w 4369304"/>
              <a:gd name="connsiteY10" fmla="*/ 2357115 h 4114026"/>
              <a:gd name="connsiteX11" fmla="*/ 18031 w 4369304"/>
              <a:gd name="connsiteY11" fmla="*/ 1815694 h 4114026"/>
              <a:gd name="connsiteX12" fmla="*/ 21124 w 4369304"/>
              <a:gd name="connsiteY12" fmla="*/ 1418136 h 4114026"/>
              <a:gd name="connsiteX13" fmla="*/ 47420 w 4369304"/>
              <a:gd name="connsiteY13" fmla="*/ 969530 h 4114026"/>
              <a:gd name="connsiteX14" fmla="*/ 155696 w 4369304"/>
              <a:gd name="connsiteY14" fmla="*/ 308997 h 4114026"/>
              <a:gd name="connsiteX15" fmla="*/ 233036 w 4369304"/>
              <a:gd name="connsiteY15" fmla="*/ 194525 h 4114026"/>
              <a:gd name="connsiteX16" fmla="*/ 429480 w 4369304"/>
              <a:gd name="connsiteY16" fmla="*/ 140383 h 4114026"/>
              <a:gd name="connsiteX17" fmla="*/ 605815 w 4369304"/>
              <a:gd name="connsiteY17" fmla="*/ 101710 h 4114026"/>
              <a:gd name="connsiteX18" fmla="*/ 943018 w 4369304"/>
              <a:gd name="connsiteY18" fmla="*/ 61490 h 4114026"/>
              <a:gd name="connsiteX19" fmla="*/ 1526162 w 4369304"/>
              <a:gd name="connsiteY19" fmla="*/ 93975 h 4114026"/>
              <a:gd name="connsiteX20" fmla="*/ 1833975 w 4369304"/>
              <a:gd name="connsiteY20" fmla="*/ 128007 h 4114026"/>
              <a:gd name="connsiteX21" fmla="*/ 2621297 w 4369304"/>
              <a:gd name="connsiteY21" fmla="*/ 118726 h 4114026"/>
              <a:gd name="connsiteX22" fmla="*/ 3040480 w 4369304"/>
              <a:gd name="connsiteY22" fmla="*/ 90881 h 4114026"/>
              <a:gd name="connsiteX23" fmla="*/ 3309624 w 4369304"/>
              <a:gd name="connsiteY23" fmla="*/ 53755 h 4114026"/>
              <a:gd name="connsiteX24" fmla="*/ 3736541 w 4369304"/>
              <a:gd name="connsiteY24" fmla="*/ 25911 h 4114026"/>
              <a:gd name="connsiteX25" fmla="*/ 4089211 w 4369304"/>
              <a:gd name="connsiteY25" fmla="*/ 1160 h 4114026"/>
              <a:gd name="connsiteX26" fmla="*/ 4158817 w 4369304"/>
              <a:gd name="connsiteY26" fmla="*/ 10442 h 4114026"/>
              <a:gd name="connsiteX27" fmla="*/ 4231517 w 4369304"/>
              <a:gd name="connsiteY27" fmla="*/ 120273 h 4114026"/>
              <a:gd name="connsiteX28" fmla="*/ 4260906 w 4369304"/>
              <a:gd name="connsiteY28" fmla="*/ 287340 h 4114026"/>
              <a:gd name="connsiteX29" fmla="*/ 4327419 w 4369304"/>
              <a:gd name="connsiteY29" fmla="*/ 650865 h 4114026"/>
              <a:gd name="connsiteX30" fmla="*/ 4367636 w 4369304"/>
              <a:gd name="connsiteY30" fmla="*/ 1071627 h 4114026"/>
              <a:gd name="connsiteX31" fmla="*/ 4362995 w 4369304"/>
              <a:gd name="connsiteY31" fmla="*/ 1305212 h 4114026"/>
              <a:gd name="connsiteX32" fmla="*/ 4347527 w 4369304"/>
              <a:gd name="connsiteY32" fmla="*/ 1792490 h 4114026"/>
              <a:gd name="connsiteX33" fmla="*/ 4332059 w 4369304"/>
              <a:gd name="connsiteY33" fmla="*/ 2171485 h 4114026"/>
              <a:gd name="connsiteX34" fmla="*/ 4328966 w 4369304"/>
              <a:gd name="connsiteY34" fmla="*/ 2760861 h 4114026"/>
              <a:gd name="connsiteX35" fmla="*/ 4305764 w 4369304"/>
              <a:gd name="connsiteY35" fmla="*/ 3384268 h 4114026"/>
              <a:gd name="connsiteX36" fmla="*/ 4285655 w 4369304"/>
              <a:gd name="connsiteY36" fmla="*/ 3628681 h 4114026"/>
              <a:gd name="connsiteX37" fmla="*/ 4256266 w 4369304"/>
              <a:gd name="connsiteY37" fmla="*/ 3795748 h 4114026"/>
              <a:gd name="connsiteX38" fmla="*/ 4177379 w 4369304"/>
              <a:gd name="connsiteY38" fmla="*/ 3885470 h 4114026"/>
              <a:gd name="connsiteX39" fmla="*/ 3540097 w 4369304"/>
              <a:gd name="connsiteY39" fmla="*/ 3934971 h 4114026"/>
              <a:gd name="connsiteX40" fmla="*/ 3236924 w 4369304"/>
              <a:gd name="connsiteY40" fmla="*/ 3973644 h 4114026"/>
              <a:gd name="connsiteX41" fmla="*/ 3111633 w 4369304"/>
              <a:gd name="connsiteY41" fmla="*/ 3987566 h 4114026"/>
              <a:gd name="connsiteX42" fmla="*/ 2861051 w 4369304"/>
              <a:gd name="connsiteY42" fmla="*/ 4030880 h 4114026"/>
              <a:gd name="connsiteX43" fmla="*/ 2621297 w 4369304"/>
              <a:gd name="connsiteY43" fmla="*/ 4061818 h 4114026"/>
              <a:gd name="connsiteX44" fmla="*/ 2016498 w 4369304"/>
              <a:gd name="connsiteY44" fmla="*/ 4050990 h 4114026"/>
              <a:gd name="connsiteX45" fmla="*/ 2014951 w 4369304"/>
              <a:gd name="connsiteY45" fmla="*/ 4041708 h 41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69304" h="4114026">
                <a:moveTo>
                  <a:pt x="2014951" y="4041708"/>
                </a:moveTo>
                <a:cubicBezTo>
                  <a:pt x="1820054" y="4041708"/>
                  <a:pt x="1626704" y="4035521"/>
                  <a:pt x="1431807" y="4043255"/>
                </a:cubicBezTo>
                <a:cubicBezTo>
                  <a:pt x="1295689" y="4049443"/>
                  <a:pt x="1161117" y="4075740"/>
                  <a:pt x="1024998" y="4092757"/>
                </a:cubicBezTo>
                <a:cubicBezTo>
                  <a:pt x="955392" y="4100491"/>
                  <a:pt x="887333" y="4111319"/>
                  <a:pt x="817727" y="4111319"/>
                </a:cubicBezTo>
                <a:cubicBezTo>
                  <a:pt x="678515" y="4114413"/>
                  <a:pt x="537756" y="4115960"/>
                  <a:pt x="398544" y="4109773"/>
                </a:cubicBezTo>
                <a:cubicBezTo>
                  <a:pt x="327391" y="4106679"/>
                  <a:pt x="256238" y="4088116"/>
                  <a:pt x="185085" y="4077287"/>
                </a:cubicBezTo>
                <a:cubicBezTo>
                  <a:pt x="152603" y="4071100"/>
                  <a:pt x="132494" y="4041708"/>
                  <a:pt x="117026" y="3995301"/>
                </a:cubicBezTo>
                <a:cubicBezTo>
                  <a:pt x="92277" y="3921049"/>
                  <a:pt x="76809" y="3845250"/>
                  <a:pt x="70622" y="3767904"/>
                </a:cubicBezTo>
                <a:cubicBezTo>
                  <a:pt x="56701" y="3625587"/>
                  <a:pt x="44326" y="3483271"/>
                  <a:pt x="30405" y="3340955"/>
                </a:cubicBezTo>
                <a:cubicBezTo>
                  <a:pt x="11844" y="3156872"/>
                  <a:pt x="2563" y="2969695"/>
                  <a:pt x="1016" y="2784065"/>
                </a:cubicBezTo>
                <a:cubicBezTo>
                  <a:pt x="-531" y="2641748"/>
                  <a:pt x="-531" y="2499432"/>
                  <a:pt x="2563" y="2357115"/>
                </a:cubicBezTo>
                <a:cubicBezTo>
                  <a:pt x="5656" y="2176126"/>
                  <a:pt x="13390" y="1996684"/>
                  <a:pt x="18031" y="1815694"/>
                </a:cubicBezTo>
                <a:cubicBezTo>
                  <a:pt x="21124" y="1682659"/>
                  <a:pt x="21124" y="1551171"/>
                  <a:pt x="21124" y="1418136"/>
                </a:cubicBezTo>
                <a:cubicBezTo>
                  <a:pt x="21124" y="1266539"/>
                  <a:pt x="36592" y="1119581"/>
                  <a:pt x="47420" y="969530"/>
                </a:cubicBezTo>
                <a:cubicBezTo>
                  <a:pt x="64435" y="740587"/>
                  <a:pt x="106199" y="524018"/>
                  <a:pt x="155696" y="308997"/>
                </a:cubicBezTo>
                <a:cubicBezTo>
                  <a:pt x="169617" y="247120"/>
                  <a:pt x="192819" y="209994"/>
                  <a:pt x="233036" y="194525"/>
                </a:cubicBezTo>
                <a:cubicBezTo>
                  <a:pt x="296455" y="168227"/>
                  <a:pt x="362967" y="149664"/>
                  <a:pt x="429480" y="140383"/>
                </a:cubicBezTo>
                <a:cubicBezTo>
                  <a:pt x="489805" y="131101"/>
                  <a:pt x="548584" y="118726"/>
                  <a:pt x="605815" y="101710"/>
                </a:cubicBezTo>
                <a:cubicBezTo>
                  <a:pt x="715638" y="67678"/>
                  <a:pt x="830101" y="55302"/>
                  <a:pt x="943018" y="61490"/>
                </a:cubicBezTo>
                <a:cubicBezTo>
                  <a:pt x="1137915" y="70771"/>
                  <a:pt x="1331265" y="80053"/>
                  <a:pt x="1526162" y="93975"/>
                </a:cubicBezTo>
                <a:cubicBezTo>
                  <a:pt x="1628251" y="101710"/>
                  <a:pt x="1730340" y="126460"/>
                  <a:pt x="1833975" y="128007"/>
                </a:cubicBezTo>
                <a:cubicBezTo>
                  <a:pt x="2096932" y="131101"/>
                  <a:pt x="2358341" y="126460"/>
                  <a:pt x="2621297" y="118726"/>
                </a:cubicBezTo>
                <a:cubicBezTo>
                  <a:pt x="2760509" y="115632"/>
                  <a:pt x="2901268" y="103257"/>
                  <a:pt x="3040480" y="90881"/>
                </a:cubicBezTo>
                <a:cubicBezTo>
                  <a:pt x="3130195" y="83147"/>
                  <a:pt x="3219909" y="69225"/>
                  <a:pt x="3309624" y="53755"/>
                </a:cubicBezTo>
                <a:cubicBezTo>
                  <a:pt x="3451929" y="29005"/>
                  <a:pt x="3594235" y="27458"/>
                  <a:pt x="3736541" y="25911"/>
                </a:cubicBezTo>
                <a:cubicBezTo>
                  <a:pt x="3854098" y="24364"/>
                  <a:pt x="3971654" y="25911"/>
                  <a:pt x="4089211" y="1160"/>
                </a:cubicBezTo>
                <a:cubicBezTo>
                  <a:pt x="4112413" y="-1934"/>
                  <a:pt x="4137162" y="1160"/>
                  <a:pt x="4158817" y="10442"/>
                </a:cubicBezTo>
                <a:cubicBezTo>
                  <a:pt x="4194394" y="24364"/>
                  <a:pt x="4220689" y="61490"/>
                  <a:pt x="4231517" y="120273"/>
                </a:cubicBezTo>
                <a:cubicBezTo>
                  <a:pt x="4242345" y="175962"/>
                  <a:pt x="4250079" y="231651"/>
                  <a:pt x="4260906" y="287340"/>
                </a:cubicBezTo>
                <a:cubicBezTo>
                  <a:pt x="4282562" y="407999"/>
                  <a:pt x="4310404" y="527112"/>
                  <a:pt x="4327419" y="650865"/>
                </a:cubicBezTo>
                <a:cubicBezTo>
                  <a:pt x="4345980" y="790088"/>
                  <a:pt x="4358355" y="930858"/>
                  <a:pt x="4367636" y="1071627"/>
                </a:cubicBezTo>
                <a:cubicBezTo>
                  <a:pt x="4372276" y="1148973"/>
                  <a:pt x="4366089" y="1227866"/>
                  <a:pt x="4362995" y="1305212"/>
                </a:cubicBezTo>
                <a:cubicBezTo>
                  <a:pt x="4358355" y="1467638"/>
                  <a:pt x="4353714" y="1630064"/>
                  <a:pt x="4347527" y="1792490"/>
                </a:cubicBezTo>
                <a:cubicBezTo>
                  <a:pt x="4342887" y="1919338"/>
                  <a:pt x="4333606" y="2044638"/>
                  <a:pt x="4332059" y="2171485"/>
                </a:cubicBezTo>
                <a:cubicBezTo>
                  <a:pt x="4328966" y="2367944"/>
                  <a:pt x="4325872" y="2564402"/>
                  <a:pt x="4328966" y="2760861"/>
                </a:cubicBezTo>
                <a:cubicBezTo>
                  <a:pt x="4333606" y="2969695"/>
                  <a:pt x="4325872" y="3176981"/>
                  <a:pt x="4305764" y="3384268"/>
                </a:cubicBezTo>
                <a:cubicBezTo>
                  <a:pt x="4298030" y="3464708"/>
                  <a:pt x="4294936" y="3548242"/>
                  <a:pt x="4285655" y="3628681"/>
                </a:cubicBezTo>
                <a:cubicBezTo>
                  <a:pt x="4277921" y="3684370"/>
                  <a:pt x="4268640" y="3740059"/>
                  <a:pt x="4256266" y="3795748"/>
                </a:cubicBezTo>
                <a:cubicBezTo>
                  <a:pt x="4243891" y="3854531"/>
                  <a:pt x="4217596" y="3880829"/>
                  <a:pt x="4177379" y="3885470"/>
                </a:cubicBezTo>
                <a:cubicBezTo>
                  <a:pt x="3965467" y="3908673"/>
                  <a:pt x="3752009" y="3924143"/>
                  <a:pt x="3540097" y="3934971"/>
                </a:cubicBezTo>
                <a:cubicBezTo>
                  <a:pt x="3439555" y="3939612"/>
                  <a:pt x="3337466" y="3961269"/>
                  <a:pt x="3236924" y="3973644"/>
                </a:cubicBezTo>
                <a:cubicBezTo>
                  <a:pt x="3195160" y="3978285"/>
                  <a:pt x="3153397" y="3979831"/>
                  <a:pt x="3111633" y="3987566"/>
                </a:cubicBezTo>
                <a:cubicBezTo>
                  <a:pt x="3028106" y="4001489"/>
                  <a:pt x="2944578" y="4018504"/>
                  <a:pt x="2861051" y="4030880"/>
                </a:cubicBezTo>
                <a:cubicBezTo>
                  <a:pt x="2780618" y="4043255"/>
                  <a:pt x="2700184" y="4060271"/>
                  <a:pt x="2621297" y="4061818"/>
                </a:cubicBezTo>
                <a:cubicBezTo>
                  <a:pt x="2420213" y="4061818"/>
                  <a:pt x="2217582" y="4054084"/>
                  <a:pt x="2016498" y="4050990"/>
                </a:cubicBezTo>
                <a:lnTo>
                  <a:pt x="2014951" y="4041708"/>
                </a:lnTo>
                <a:close/>
              </a:path>
            </a:pathLst>
          </a:custGeom>
          <a:solidFill>
            <a:srgbClr val="ADD0F0"/>
          </a:solidFill>
          <a:ln w="154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8EB2123B-0CEA-8BFD-602A-EE0C2C9B6EE0}"/>
              </a:ext>
            </a:extLst>
          </p:cNvPr>
          <p:cNvSpPr txBox="1">
            <a:spLocks/>
          </p:cNvSpPr>
          <p:nvPr/>
        </p:nvSpPr>
        <p:spPr>
          <a:xfrm>
            <a:off x="1614065" y="2747688"/>
            <a:ext cx="7048035" cy="2644503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How have early civilisations and non European societies impacted on your locality? 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Can you find any evidence of the impact of early civilisations or non European societies on your locality? 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How have the movement of peoples (migration) into and out of the community impacted on your place?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Can you find any evidence of the impact of migration on your community?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How well is the UK’s rich diversity reflected in your community?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Question Mark">
            <a:extLst>
              <a:ext uri="{FF2B5EF4-FFF2-40B4-BE49-F238E27FC236}">
                <a16:creationId xmlns:a16="http://schemas.microsoft.com/office/drawing/2014/main" id="{CFD9CF43-C898-DB34-E62C-754A66ABF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6774">
            <a:off x="8591087" y="1302565"/>
            <a:ext cx="853578" cy="151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6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0B61-F960-9247-83AB-400E8193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Discovering Your Place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: Key Questions for Children</a:t>
            </a:r>
            <a:endParaRPr lang="en-GB" dirty="0"/>
          </a:p>
        </p:txBody>
      </p:sp>
      <p:grpSp>
        <p:nvGrpSpPr>
          <p:cNvPr id="7" name="Washi" descr="Washi tape">
            <a:extLst>
              <a:ext uri="{FF2B5EF4-FFF2-40B4-BE49-F238E27FC236}">
                <a16:creationId xmlns:a16="http://schemas.microsoft.com/office/drawing/2014/main" id="{024D058E-037A-ACD5-AF55-E0BCBF503F8D}"/>
              </a:ext>
            </a:extLst>
          </p:cNvPr>
          <p:cNvGrpSpPr/>
          <p:nvPr/>
        </p:nvGrpSpPr>
        <p:grpSpPr>
          <a:xfrm rot="21428345">
            <a:off x="842715" y="1303932"/>
            <a:ext cx="2561364" cy="681038"/>
            <a:chOff x="9425511" y="452969"/>
            <a:chExt cx="2328862" cy="681038"/>
          </a:xfrm>
        </p:grpSpPr>
        <p:sp>
          <p:nvSpPr>
            <p:cNvPr id="8" name="Washi">
              <a:extLst>
                <a:ext uri="{FF2B5EF4-FFF2-40B4-BE49-F238E27FC236}">
                  <a16:creationId xmlns:a16="http://schemas.microsoft.com/office/drawing/2014/main" id="{097A6C9B-83F2-6F70-DAAB-2FD196C03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9425511" y="452969"/>
              <a:ext cx="2328862" cy="681038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9" name="Text Placeholder">
              <a:extLst>
                <a:ext uri="{FF2B5EF4-FFF2-40B4-BE49-F238E27FC236}">
                  <a16:creationId xmlns:a16="http://schemas.microsoft.com/office/drawing/2014/main" id="{88A92A3F-1E06-2E2F-0C09-96443A36972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9560448" y="586319"/>
              <a:ext cx="2058987" cy="41433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KS2 Geography</a:t>
              </a:r>
            </a:p>
          </p:txBody>
        </p:sp>
      </p:grpSp>
      <p:pic>
        <p:nvPicPr>
          <p:cNvPr id="10" name="Picture 11">
            <a:extLst>
              <a:ext uri="{FF2B5EF4-FFF2-40B4-BE49-F238E27FC236}">
                <a16:creationId xmlns:a16="http://schemas.microsoft.com/office/drawing/2014/main" id="{B03DDEC6-BFAD-F8FF-85A3-17953D8D5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9822" y="1651890"/>
            <a:ext cx="7790388" cy="4575860"/>
          </a:xfrm>
          <a:prstGeom prst="rect">
            <a:avLst/>
          </a:prstGeom>
        </p:spPr>
      </p:pic>
      <p:sp>
        <p:nvSpPr>
          <p:cNvPr id="6" name="Text Placeholder">
            <a:extLst>
              <a:ext uri="{FF2B5EF4-FFF2-40B4-BE49-F238E27FC236}">
                <a16:creationId xmlns:a16="http://schemas.microsoft.com/office/drawing/2014/main" id="{8EB2123B-0CEA-8BFD-602A-EE0C2C9B6EE0}"/>
              </a:ext>
            </a:extLst>
          </p:cNvPr>
          <p:cNvSpPr txBox="1">
            <a:spLocks/>
          </p:cNvSpPr>
          <p:nvPr/>
        </p:nvSpPr>
        <p:spPr>
          <a:xfrm>
            <a:off x="1614065" y="3168095"/>
            <a:ext cx="7048035" cy="2644503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latin typeface="Arial" pitchFamily="34" charset="0"/>
                <a:cs typeface="Arial" pitchFamily="34" charset="0"/>
              </a:rPr>
              <a:t>What human and physical features typify your locality?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latin typeface="Arial" pitchFamily="34" charset="0"/>
                <a:cs typeface="Arial" pitchFamily="34" charset="0"/>
              </a:rPr>
              <a:t>How have both the physical and natural features of your locality impacted on its development? 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latin typeface="Arial" pitchFamily="34" charset="0"/>
                <a:cs typeface="Arial" pitchFamily="34" charset="0"/>
              </a:rPr>
              <a:t>How have changes and developments from the past characterised your locality?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latin typeface="Arial" pitchFamily="34" charset="0"/>
                <a:cs typeface="Arial" pitchFamily="34" charset="0"/>
              </a:rPr>
              <a:t>How are other places connected with your place?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latin typeface="Arial" pitchFamily="34" charset="0"/>
                <a:cs typeface="Arial" pitchFamily="34" charset="0"/>
              </a:rPr>
              <a:t>How are other places similar to your place ?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latin typeface="Arial" pitchFamily="34" charset="0"/>
                <a:cs typeface="Arial" pitchFamily="34" charset="0"/>
              </a:rPr>
              <a:t>How are other places different from your place?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b="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83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D2C9-A563-FEBC-FCDE-F50DCBE6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Discovering Your Place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0BAD2-EF54-82A6-7CE9-8A0C9075C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latin typeface="Arial" pitchFamily="34" charset="0"/>
                <a:cs typeface="Arial" pitchFamily="34" charset="0"/>
              </a:rPr>
              <a:t>Getting started -  finding evidence of  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your place</a:t>
            </a:r>
          </a:p>
          <a:p>
            <a:pPr marL="0" indent="0" defTabSz="457200">
              <a:buNone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heritage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e.g. housing, retail and commercial premises, places of worship, public and community buildings, listed buildings and scheduled monuments, historic parks and gardens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Remnants of the past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place names, plaques, pub signs, street furniture, memorials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sources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 local history publications, maps, diaries, school log books, census records, trade directories, newspapers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sources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photographs, paintings, postcards, murals, films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Artefacts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e.g. clothes, toys, domestic appliances, tools, furniture, memorabilia, archaeological discoveries 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history -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talking and listening to people from your locality, archive recordings, local historians</a:t>
            </a:r>
          </a:p>
          <a:p>
            <a:pPr marL="0" indent="0" defTabSz="45720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look for evidence of local traditions, customs and beliefs, folklore, food and festivals and music particular to your place e.g. playbills, posters and songs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657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14821-0ED5-6040-2092-2660E2A7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94138"/>
            <a:ext cx="10996613" cy="710288"/>
          </a:xfrm>
        </p:spPr>
        <p:txBody>
          <a:bodyPr/>
          <a:lstStyle/>
          <a:p>
            <a:r>
              <a:rPr lang="en-GB" dirty="0"/>
              <a:t>Exploring Your Local Heritage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6865B-B042-86A7-F375-2E8A1B465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1410869"/>
            <a:ext cx="10971915" cy="1130452"/>
          </a:xfrm>
        </p:spPr>
        <p:txBody>
          <a:bodyPr/>
          <a:lstStyle/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with a general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Search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Crowd-sourced sites such as Wikipedia provide a great starting point - including a potted history of  most cities, towns and villages. It also features significant local people.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  <a:p>
            <a:endParaRPr lang="en-GB" dirty="0"/>
          </a:p>
        </p:txBody>
      </p:sp>
      <p:sp>
        <p:nvSpPr>
          <p:cNvPr id="8" name="Washi">
            <a:extLst>
              <a:ext uri="{FF2B5EF4-FFF2-40B4-BE49-F238E27FC236}">
                <a16:creationId xmlns:a16="http://schemas.microsoft.com/office/drawing/2014/main" id="{B1C9E626-0E51-DE01-70CC-814943F87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76509" y="2395584"/>
            <a:ext cx="3853135" cy="1843907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2" r="-412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452CC532-FE23-BB12-ED32-B3204AB52C46}"/>
              </a:ext>
            </a:extLst>
          </p:cNvPr>
          <p:cNvSpPr txBox="1">
            <a:spLocks/>
          </p:cNvSpPr>
          <p:nvPr/>
        </p:nvSpPr>
        <p:spPr>
          <a:xfrm rot="21383919">
            <a:off x="415883" y="2863632"/>
            <a:ext cx="3835745" cy="1203142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800" dirty="0"/>
              <a:t>Local History Societies</a:t>
            </a:r>
            <a:endParaRPr lang="en-US" sz="1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b="0" dirty="0">
                <a:solidFill>
                  <a:srgbClr val="0070C0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Local History Online</a:t>
            </a:r>
            <a:endParaRPr lang="en-GB" sz="1800" b="0" dirty="0">
              <a:solidFill>
                <a:srgbClr val="0070C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b="0" dirty="0">
                <a:solidFill>
                  <a:srgbClr val="0070C0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British Association for Local History</a:t>
            </a:r>
            <a:endParaRPr lang="en-GB" sz="1800" b="0" dirty="0">
              <a:solidFill>
                <a:srgbClr val="0070C0"/>
              </a:solidFill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5" name="Picture Placeholder 17" descr="Speech bubble">
            <a:extLst>
              <a:ext uri="{FF2B5EF4-FFF2-40B4-BE49-F238E27FC236}">
                <a16:creationId xmlns:a16="http://schemas.microsoft.com/office/drawing/2014/main" id="{7927027A-6CA1-B4EF-C0DE-EA4F62BEC1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4681649" y="2259286"/>
            <a:ext cx="3048046" cy="1843908"/>
          </a:xfrm>
          <a:prstGeom prst="rect">
            <a:avLst/>
          </a:prstGeom>
          <a:blipFill>
            <a:blip r:embed="rId6"/>
            <a:stretch>
              <a:fillRect l="-412" r="-412"/>
            </a:stretch>
          </a:blipFill>
        </p:spPr>
        <p:txBody>
          <a:bodyPr lIns="144000" tIns="180000" rIns="144000" bIns="180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 </a:t>
            </a:r>
            <a:r>
              <a:rPr lang="en-US" sz="1800" b="1" dirty="0"/>
              <a:t>Heritage Resources</a:t>
            </a:r>
          </a:p>
          <a:p>
            <a:pPr algn="ctr"/>
            <a:r>
              <a:rPr lang="en-GB" sz="18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Historic England Education</a:t>
            </a:r>
            <a:endParaRPr lang="en-GB" sz="1800" dirty="0">
              <a:solidFill>
                <a:srgbClr val="0070C0"/>
              </a:solidFill>
            </a:endParaRPr>
          </a:p>
          <a:p>
            <a:pPr algn="ctr"/>
            <a:r>
              <a:rPr lang="en-GB" sz="1800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Teacher’s Pet</a:t>
            </a:r>
            <a:endParaRPr lang="en-GB" sz="1800" dirty="0">
              <a:solidFill>
                <a:srgbClr val="0070C0"/>
              </a:solidFill>
            </a:endParaRPr>
          </a:p>
          <a:p>
            <a:pPr algn="ctr"/>
            <a:endParaRPr lang="en-US" sz="1400" b="1" dirty="0"/>
          </a:p>
        </p:txBody>
      </p:sp>
      <p:grpSp>
        <p:nvGrpSpPr>
          <p:cNvPr id="43" name="Group 42" descr="Web address for Photos, Films and Paintings">
            <a:extLst>
              <a:ext uri="{FF2B5EF4-FFF2-40B4-BE49-F238E27FC236}">
                <a16:creationId xmlns:a16="http://schemas.microsoft.com/office/drawing/2014/main" id="{52DAC5CD-BF1C-E906-1C11-5E095CC3477C}"/>
              </a:ext>
            </a:extLst>
          </p:cNvPr>
          <p:cNvGrpSpPr/>
          <p:nvPr/>
        </p:nvGrpSpPr>
        <p:grpSpPr>
          <a:xfrm>
            <a:off x="8305072" y="2197057"/>
            <a:ext cx="2742971" cy="2203101"/>
            <a:chOff x="4343988" y="2210467"/>
            <a:chExt cx="2742971" cy="2203101"/>
          </a:xfrm>
        </p:grpSpPr>
        <p:sp>
          <p:nvSpPr>
            <p:cNvPr id="11" name="Picture 9">
              <a:extLst>
                <a:ext uri="{FF2B5EF4-FFF2-40B4-BE49-F238E27FC236}">
                  <a16:creationId xmlns:a16="http://schemas.microsoft.com/office/drawing/2014/main" id="{3D47ECD5-6309-CF4C-9A24-BF85EBD9D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21380856">
              <a:off x="4343988" y="2210467"/>
              <a:ext cx="2742971" cy="2203101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rgbClr val="F5B6CD"/>
            </a:solidFill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Text Placeholder">
              <a:extLst>
                <a:ext uri="{FF2B5EF4-FFF2-40B4-BE49-F238E27FC236}">
                  <a16:creationId xmlns:a16="http://schemas.microsoft.com/office/drawing/2014/main" id="{926CAF1D-781A-30B2-6734-4124ABDC0FFF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4574813" y="2879793"/>
              <a:ext cx="2296403" cy="1203142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1000"/>
                </a:spcAft>
              </a:pPr>
              <a:r>
                <a:rPr lang="en-US" sz="1800" dirty="0"/>
                <a:t>Photos, Films and Paintings</a:t>
              </a:r>
              <a:endParaRPr lang="en-US" sz="1000" dirty="0"/>
            </a:p>
            <a:p>
              <a:pPr defTabSz="457200">
                <a:spcBef>
                  <a:spcPts val="0"/>
                </a:spcBef>
                <a:spcAft>
                  <a:spcPts val="1000"/>
                </a:spcAft>
              </a:pPr>
              <a:r>
                <a:rPr lang="en-GB" sz="1800" b="0" dirty="0">
                  <a:solidFill>
                    <a:srgbClr val="0070C0"/>
                  </a:solidFill>
                  <a:cs typeface="Arial" pitchFamily="34" charset="0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Art UK</a:t>
              </a:r>
            </a:p>
            <a:p>
              <a:pPr defTabSz="457200">
                <a:spcBef>
                  <a:spcPts val="0"/>
                </a:spcBef>
                <a:spcAft>
                  <a:spcPts val="1000"/>
                </a:spcAft>
              </a:pPr>
              <a:r>
                <a:rPr lang="en-GB" sz="1800" b="0" dirty="0">
                  <a:solidFill>
                    <a:srgbClr val="0070C0"/>
                  </a:solidFill>
                  <a:cs typeface="Arial" pitchFamily="34" charset="0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British Film Institute</a:t>
              </a:r>
              <a:endParaRPr lang="en-GB" sz="1800" b="0" dirty="0">
                <a:solidFill>
                  <a:srgbClr val="0070C0"/>
                </a:solidFill>
                <a:cs typeface="Arial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defTabSz="457200">
                <a:spcBef>
                  <a:spcPts val="0"/>
                </a:spcBef>
                <a:spcAft>
                  <a:spcPts val="1000"/>
                </a:spcAft>
              </a:pPr>
              <a:r>
                <a:rPr lang="en-GB" sz="1800" b="0" dirty="0">
                  <a:solidFill>
                    <a:srgbClr val="0070C0"/>
                  </a:solidFill>
                  <a:cs typeface="Arial" pitchFamily="34" charset="0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British Library</a:t>
              </a:r>
              <a:endParaRPr lang="en-GB" sz="1800" b="0" dirty="0">
                <a:solidFill>
                  <a:srgbClr val="0070C0"/>
                </a:solidFill>
                <a:cs typeface="Arial" pitchFamily="34" charset="0"/>
              </a:endParaRPr>
            </a:p>
            <a:p>
              <a:endParaRPr lang="en-US" dirty="0"/>
            </a:p>
          </p:txBody>
        </p:sp>
      </p:grpSp>
      <p:grpSp>
        <p:nvGrpSpPr>
          <p:cNvPr id="38" name="Washi" descr="Washi tape">
            <a:extLst>
              <a:ext uri="{FF2B5EF4-FFF2-40B4-BE49-F238E27FC236}">
                <a16:creationId xmlns:a16="http://schemas.microsoft.com/office/drawing/2014/main" id="{FDF7379E-4B09-BB32-619B-93A2B28D168D}"/>
              </a:ext>
            </a:extLst>
          </p:cNvPr>
          <p:cNvGrpSpPr/>
          <p:nvPr/>
        </p:nvGrpSpPr>
        <p:grpSpPr>
          <a:xfrm>
            <a:off x="557013" y="4359743"/>
            <a:ext cx="3306092" cy="1946054"/>
            <a:chOff x="6455729" y="1984311"/>
            <a:chExt cx="4927706" cy="2192327"/>
          </a:xfrm>
        </p:grpSpPr>
        <p:pic>
          <p:nvPicPr>
            <p:cNvPr id="39" name="Washi">
              <a:extLst>
                <a:ext uri="{FF2B5EF4-FFF2-40B4-BE49-F238E27FC236}">
                  <a16:creationId xmlns:a16="http://schemas.microsoft.com/office/drawing/2014/main" id="{3261A097-4EC3-4F47-333A-55D8D40B02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55729" y="1984311"/>
              <a:ext cx="4927706" cy="2192327"/>
            </a:xfrm>
            <a:prstGeom prst="rect">
              <a:avLst/>
            </a:prstGeom>
          </p:spPr>
        </p:pic>
        <p:sp>
          <p:nvSpPr>
            <p:cNvPr id="40" name="Text Placeholder">
              <a:extLst>
                <a:ext uri="{FF2B5EF4-FFF2-40B4-BE49-F238E27FC236}">
                  <a16:creationId xmlns:a16="http://schemas.microsoft.com/office/drawing/2014/main" id="{F880F0FD-1B5A-1FB2-7763-DDE99510BEAF}"/>
                </a:ext>
              </a:extLst>
            </p:cNvPr>
            <p:cNvSpPr txBox="1">
              <a:spLocks/>
            </p:cNvSpPr>
            <p:nvPr/>
          </p:nvSpPr>
          <p:spPr>
            <a:xfrm>
              <a:off x="6838930" y="2205655"/>
              <a:ext cx="4175176" cy="1374706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600"/>
                </a:spcAft>
              </a:pPr>
              <a:r>
                <a:rPr lang="en-GB" sz="1800" b="1" dirty="0"/>
                <a:t>Built Heritage</a:t>
              </a:r>
            </a:p>
            <a:p>
              <a:pPr algn="ctr" defTabSz="457200">
                <a:spcBef>
                  <a:spcPts val="0"/>
                </a:spcBef>
                <a:spcAft>
                  <a:spcPts val="600"/>
                </a:spcAft>
              </a:pPr>
              <a:r>
                <a:rPr lang="en-GB" sz="1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The National Heritage List for England </a:t>
              </a:r>
              <a:endParaRPr lang="en-GB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457200">
                <a:spcAft>
                  <a:spcPts val="1000"/>
                </a:spcAft>
              </a:pPr>
              <a:r>
                <a:rPr lang="en-GB" sz="1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English Heritage</a:t>
              </a:r>
              <a:endParaRPr lang="en-GB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GB" sz="1800" b="1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DE481CC-EA1C-8121-B1DA-B04EB172C0EF}"/>
              </a:ext>
            </a:extLst>
          </p:cNvPr>
          <p:cNvGrpSpPr/>
          <p:nvPr/>
        </p:nvGrpSpPr>
        <p:grpSpPr>
          <a:xfrm>
            <a:off x="4098299" y="3873628"/>
            <a:ext cx="3423449" cy="2786187"/>
            <a:chOff x="7465941" y="2037646"/>
            <a:chExt cx="3463370" cy="2559782"/>
          </a:xfrm>
        </p:grpSpPr>
        <p:sp>
          <p:nvSpPr>
            <p:cNvPr id="18" name="Picture Placeholder 27" descr="Thought bubble">
              <a:extLst>
                <a:ext uri="{FF2B5EF4-FFF2-40B4-BE49-F238E27FC236}">
                  <a16:creationId xmlns:a16="http://schemas.microsoft.com/office/drawing/2014/main" id="{CAC6C767-FDF6-231A-71F8-136853230B0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>
              <a:off x="7465941" y="2037646"/>
              <a:ext cx="3463370" cy="2559782"/>
            </a:xfrm>
            <a:prstGeom prst="rect">
              <a:avLst/>
            </a:pr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-412" r="-412"/>
              </a:stretch>
            </a:blipFill>
          </p:spPr>
          <p:txBody>
            <a:bodyPr lIns="144000" tIns="540000" rIns="144000" bIns="108000" anchor="t" anchorCtr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 </a:t>
              </a:r>
              <a:endParaRPr lang="en-US" sz="1800" b="1" dirty="0"/>
            </a:p>
          </p:txBody>
        </p:sp>
        <p:sp>
          <p:nvSpPr>
            <p:cNvPr id="19" name="Text Placeholder">
              <a:extLst>
                <a:ext uri="{FF2B5EF4-FFF2-40B4-BE49-F238E27FC236}">
                  <a16:creationId xmlns:a16="http://schemas.microsoft.com/office/drawing/2014/main" id="{BEA3FECE-3FED-4193-ECB9-5A9ABEB1FB0C}"/>
                </a:ext>
              </a:extLst>
            </p:cNvPr>
            <p:cNvSpPr txBox="1">
              <a:spLocks/>
            </p:cNvSpPr>
            <p:nvPr/>
          </p:nvSpPr>
          <p:spPr>
            <a:xfrm>
              <a:off x="7833587" y="2609935"/>
              <a:ext cx="2728078" cy="1271356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800" dirty="0"/>
                <a:t>The Census</a:t>
              </a:r>
            </a:p>
            <a:p>
              <a:pPr defTabSz="457200"/>
              <a:r>
                <a:rPr lang="en-GB" sz="1800" b="0" dirty="0">
                  <a:solidFill>
                    <a:srgbClr val="0070C0"/>
                  </a:solidFill>
                  <a:cs typeface="Arial" pitchFamily="34" charset="0"/>
                  <a:hlinkClick r:id="rId1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Ancestry</a:t>
              </a:r>
            </a:p>
            <a:p>
              <a:pPr defTabSz="457200"/>
              <a:r>
                <a:rPr lang="en-GB" sz="1800" b="0" dirty="0">
                  <a:solidFill>
                    <a:srgbClr val="0070C0"/>
                  </a:solidFill>
                  <a:cs typeface="Arial" pitchFamily="34" charset="0"/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Find My Past</a:t>
              </a:r>
            </a:p>
            <a:p>
              <a:pPr defTabSz="457200"/>
              <a:r>
                <a:rPr lang="en-GB" sz="1800" b="0" dirty="0">
                  <a:solidFill>
                    <a:srgbClr val="0070C0"/>
                  </a:solidFill>
                  <a:cs typeface="Arial" pitchFamily="34" charset="0"/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 Domesday</a:t>
              </a:r>
            </a:p>
            <a:p>
              <a:endParaRPr lang="en-US" dirty="0"/>
            </a:p>
          </p:txBody>
        </p:sp>
      </p:grpSp>
      <p:grpSp>
        <p:nvGrpSpPr>
          <p:cNvPr id="44" name="Group 43" descr="Web address for Industrial Heritage">
            <a:extLst>
              <a:ext uri="{FF2B5EF4-FFF2-40B4-BE49-F238E27FC236}">
                <a16:creationId xmlns:a16="http://schemas.microsoft.com/office/drawing/2014/main" id="{C0042FE9-A4CD-0122-CBBB-30177AB1EF5A}"/>
              </a:ext>
            </a:extLst>
          </p:cNvPr>
          <p:cNvGrpSpPr/>
          <p:nvPr/>
        </p:nvGrpSpPr>
        <p:grpSpPr>
          <a:xfrm>
            <a:off x="7653094" y="4492724"/>
            <a:ext cx="3003891" cy="1653674"/>
            <a:chOff x="7653094" y="4492724"/>
            <a:chExt cx="3003891" cy="1653674"/>
          </a:xfrm>
        </p:grpSpPr>
        <p:sp>
          <p:nvSpPr>
            <p:cNvPr id="28" name="Picture 9">
              <a:extLst>
                <a:ext uri="{FF2B5EF4-FFF2-40B4-BE49-F238E27FC236}">
                  <a16:creationId xmlns:a16="http://schemas.microsoft.com/office/drawing/2014/main" id="{168C5E70-D2DA-0CF8-7F8E-31CCF34C4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V="1">
              <a:off x="7653094" y="4492724"/>
              <a:ext cx="3003891" cy="1653674"/>
            </a:xfrm>
            <a:custGeom>
              <a:avLst/>
              <a:gdLst>
                <a:gd name="connsiteX0" fmla="*/ -9 w 1699655"/>
                <a:gd name="connsiteY0" fmla="*/ 403590 h 548526"/>
                <a:gd name="connsiteX1" fmla="*/ -9 w 1699655"/>
                <a:gd name="connsiteY1" fmla="*/ 389709 h 548526"/>
                <a:gd name="connsiteX2" fmla="*/ 1104 w 1699655"/>
                <a:gd name="connsiteY2" fmla="*/ 380087 h 548526"/>
                <a:gd name="connsiteX3" fmla="*/ 7926 w 1699655"/>
                <a:gd name="connsiteY3" fmla="*/ 329422 h 548526"/>
                <a:gd name="connsiteX4" fmla="*/ 11222 w 1699655"/>
                <a:gd name="connsiteY4" fmla="*/ 277199 h 548526"/>
                <a:gd name="connsiteX5" fmla="*/ 11446 w 1699655"/>
                <a:gd name="connsiteY5" fmla="*/ 220084 h 548526"/>
                <a:gd name="connsiteX6" fmla="*/ 11182 w 1699655"/>
                <a:gd name="connsiteY6" fmla="*/ 186012 h 548526"/>
                <a:gd name="connsiteX7" fmla="*/ 9699 w 1699655"/>
                <a:gd name="connsiteY7" fmla="*/ 147904 h 548526"/>
                <a:gd name="connsiteX8" fmla="*/ 9976 w 1699655"/>
                <a:gd name="connsiteY8" fmla="*/ 113839 h 548526"/>
                <a:gd name="connsiteX9" fmla="*/ 10220 w 1699655"/>
                <a:gd name="connsiteY9" fmla="*/ 94610 h 548526"/>
                <a:gd name="connsiteX10" fmla="*/ 14590 w 1699655"/>
                <a:gd name="connsiteY10" fmla="*/ 61770 h 548526"/>
                <a:gd name="connsiteX11" fmla="*/ 23468 w 1699655"/>
                <a:gd name="connsiteY11" fmla="*/ 30906 h 548526"/>
                <a:gd name="connsiteX12" fmla="*/ 64400 w 1699655"/>
                <a:gd name="connsiteY12" fmla="*/ 3623 h 548526"/>
                <a:gd name="connsiteX13" fmla="*/ 108191 w 1699655"/>
                <a:gd name="connsiteY13" fmla="*/ 567 h 548526"/>
                <a:gd name="connsiteX14" fmla="*/ 160737 w 1699655"/>
                <a:gd name="connsiteY14" fmla="*/ 331 h 548526"/>
                <a:gd name="connsiteX15" fmla="*/ 202044 w 1699655"/>
                <a:gd name="connsiteY15" fmla="*/ 2 h 548526"/>
                <a:gd name="connsiteX16" fmla="*/ 284962 w 1699655"/>
                <a:gd name="connsiteY16" fmla="*/ 2240 h 548526"/>
                <a:gd name="connsiteX17" fmla="*/ 367036 w 1699655"/>
                <a:gd name="connsiteY17" fmla="*/ 4722 h 548526"/>
                <a:gd name="connsiteX18" fmla="*/ 440739 w 1699655"/>
                <a:gd name="connsiteY18" fmla="*/ 6632 h 548526"/>
                <a:gd name="connsiteX19" fmla="*/ 509287 w 1699655"/>
                <a:gd name="connsiteY19" fmla="*/ 7917 h 548526"/>
                <a:gd name="connsiteX20" fmla="*/ 585402 w 1699655"/>
                <a:gd name="connsiteY20" fmla="*/ 9781 h 548526"/>
                <a:gd name="connsiteX21" fmla="*/ 666797 w 1699655"/>
                <a:gd name="connsiteY21" fmla="*/ 10992 h 548526"/>
                <a:gd name="connsiteX22" fmla="*/ 760254 w 1699655"/>
                <a:gd name="connsiteY22" fmla="*/ 11743 h 548526"/>
                <a:gd name="connsiteX23" fmla="*/ 825181 w 1699655"/>
                <a:gd name="connsiteY23" fmla="*/ 12935 h 548526"/>
                <a:gd name="connsiteX24" fmla="*/ 912996 w 1699655"/>
                <a:gd name="connsiteY24" fmla="*/ 14212 h 548526"/>
                <a:gd name="connsiteX25" fmla="*/ 975968 w 1699655"/>
                <a:gd name="connsiteY25" fmla="*/ 14811 h 548526"/>
                <a:gd name="connsiteX26" fmla="*/ 1071801 w 1699655"/>
                <a:gd name="connsiteY26" fmla="*/ 16128 h 548526"/>
                <a:gd name="connsiteX27" fmla="*/ 1150714 w 1699655"/>
                <a:gd name="connsiteY27" fmla="*/ 18011 h 548526"/>
                <a:gd name="connsiteX28" fmla="*/ 1216730 w 1699655"/>
                <a:gd name="connsiteY28" fmla="*/ 20494 h 548526"/>
                <a:gd name="connsiteX29" fmla="*/ 1294721 w 1699655"/>
                <a:gd name="connsiteY29" fmla="*/ 23681 h 548526"/>
                <a:gd name="connsiteX30" fmla="*/ 1347453 w 1699655"/>
                <a:gd name="connsiteY30" fmla="*/ 26355 h 548526"/>
                <a:gd name="connsiteX31" fmla="*/ 1426458 w 1699655"/>
                <a:gd name="connsiteY31" fmla="*/ 31222 h 548526"/>
                <a:gd name="connsiteX32" fmla="*/ 1477926 w 1699655"/>
                <a:gd name="connsiteY32" fmla="*/ 34363 h 548526"/>
                <a:gd name="connsiteX33" fmla="*/ 1551092 w 1699655"/>
                <a:gd name="connsiteY33" fmla="*/ 42686 h 548526"/>
                <a:gd name="connsiteX34" fmla="*/ 1639618 w 1699655"/>
                <a:gd name="connsiteY34" fmla="*/ 69250 h 548526"/>
                <a:gd name="connsiteX35" fmla="*/ 1686289 w 1699655"/>
                <a:gd name="connsiteY35" fmla="*/ 111725 h 548526"/>
                <a:gd name="connsiteX36" fmla="*/ 1693918 w 1699655"/>
                <a:gd name="connsiteY36" fmla="*/ 144084 h 548526"/>
                <a:gd name="connsiteX37" fmla="*/ 1697516 w 1699655"/>
                <a:gd name="connsiteY37" fmla="*/ 206374 h 548526"/>
                <a:gd name="connsiteX38" fmla="*/ 1695579 w 1699655"/>
                <a:gd name="connsiteY38" fmla="*/ 249530 h 548526"/>
                <a:gd name="connsiteX39" fmla="*/ 1695320 w 1699655"/>
                <a:gd name="connsiteY39" fmla="*/ 300315 h 548526"/>
                <a:gd name="connsiteX40" fmla="*/ 1699223 w 1699655"/>
                <a:gd name="connsiteY40" fmla="*/ 359118 h 548526"/>
                <a:gd name="connsiteX41" fmla="*/ 1695966 w 1699655"/>
                <a:gd name="connsiteY41" fmla="*/ 409387 h 548526"/>
                <a:gd name="connsiteX42" fmla="*/ 1684960 w 1699655"/>
                <a:gd name="connsiteY42" fmla="*/ 464706 h 548526"/>
                <a:gd name="connsiteX43" fmla="*/ 1663152 w 1699655"/>
                <a:gd name="connsiteY43" fmla="*/ 516431 h 548526"/>
                <a:gd name="connsiteX44" fmla="*/ 1638834 w 1699655"/>
                <a:gd name="connsiteY44" fmla="*/ 533860 h 548526"/>
                <a:gd name="connsiteX45" fmla="*/ 1618935 w 1699655"/>
                <a:gd name="connsiteY45" fmla="*/ 538386 h 548526"/>
                <a:gd name="connsiteX46" fmla="*/ 1563758 w 1699655"/>
                <a:gd name="connsiteY46" fmla="*/ 543418 h 548526"/>
                <a:gd name="connsiteX47" fmla="*/ 1496220 w 1699655"/>
                <a:gd name="connsiteY47" fmla="*/ 546579 h 548526"/>
                <a:gd name="connsiteX48" fmla="*/ 1411227 w 1699655"/>
                <a:gd name="connsiteY48" fmla="*/ 547944 h 548526"/>
                <a:gd name="connsiteX49" fmla="*/ 1355479 w 1699655"/>
                <a:gd name="connsiteY49" fmla="*/ 548441 h 548526"/>
                <a:gd name="connsiteX50" fmla="*/ 1185032 w 1699655"/>
                <a:gd name="connsiteY50" fmla="*/ 547344 h 548526"/>
                <a:gd name="connsiteX51" fmla="*/ 1120972 w 1699655"/>
                <a:gd name="connsiteY51" fmla="*/ 545492 h 548526"/>
                <a:gd name="connsiteX52" fmla="*/ 1061385 w 1699655"/>
                <a:gd name="connsiteY52" fmla="*/ 543040 h 548526"/>
                <a:gd name="connsiteX53" fmla="*/ 1003690 w 1699655"/>
                <a:gd name="connsiteY53" fmla="*/ 541722 h 548526"/>
                <a:gd name="connsiteX54" fmla="*/ 929095 w 1699655"/>
                <a:gd name="connsiteY54" fmla="*/ 540976 h 548526"/>
                <a:gd name="connsiteX55" fmla="*/ 899850 w 1699655"/>
                <a:gd name="connsiteY55" fmla="*/ 540229 h 548526"/>
                <a:gd name="connsiteX56" fmla="*/ 852312 w 1699655"/>
                <a:gd name="connsiteY56" fmla="*/ 537833 h 548526"/>
                <a:gd name="connsiteX57" fmla="*/ 826352 w 1699655"/>
                <a:gd name="connsiteY57" fmla="*/ 536478 h 548526"/>
                <a:gd name="connsiteX58" fmla="*/ 770866 w 1699655"/>
                <a:gd name="connsiteY58" fmla="*/ 533418 h 548526"/>
                <a:gd name="connsiteX59" fmla="*/ 732927 w 1699655"/>
                <a:gd name="connsiteY59" fmla="*/ 531445 h 548526"/>
                <a:gd name="connsiteX60" fmla="*/ 677838 w 1699655"/>
                <a:gd name="connsiteY60" fmla="*/ 528376 h 548526"/>
                <a:gd name="connsiteX61" fmla="*/ 641105 w 1699655"/>
                <a:gd name="connsiteY61" fmla="*/ 526394 h 548526"/>
                <a:gd name="connsiteX62" fmla="*/ 591256 w 1699655"/>
                <a:gd name="connsiteY62" fmla="*/ 523344 h 548526"/>
                <a:gd name="connsiteX63" fmla="*/ 558959 w 1699655"/>
                <a:gd name="connsiteY63" fmla="*/ 521371 h 548526"/>
                <a:gd name="connsiteX64" fmla="*/ 509524 w 1699655"/>
                <a:gd name="connsiteY64" fmla="*/ 518330 h 548526"/>
                <a:gd name="connsiteX65" fmla="*/ 474011 w 1699655"/>
                <a:gd name="connsiteY65" fmla="*/ 516302 h 548526"/>
                <a:gd name="connsiteX66" fmla="*/ 427358 w 1699655"/>
                <a:gd name="connsiteY66" fmla="*/ 513343 h 548526"/>
                <a:gd name="connsiteX67" fmla="*/ 391838 w 1699655"/>
                <a:gd name="connsiteY67" fmla="*/ 511260 h 548526"/>
                <a:gd name="connsiteX68" fmla="*/ 331397 w 1699655"/>
                <a:gd name="connsiteY68" fmla="*/ 506330 h 548526"/>
                <a:gd name="connsiteX69" fmla="*/ 283986 w 1699655"/>
                <a:gd name="connsiteY69" fmla="*/ 500790 h 548526"/>
                <a:gd name="connsiteX70" fmla="*/ 225324 w 1699655"/>
                <a:gd name="connsiteY70" fmla="*/ 496182 h 548526"/>
                <a:gd name="connsiteX71" fmla="*/ 208068 w 1699655"/>
                <a:gd name="connsiteY71" fmla="*/ 496182 h 548526"/>
                <a:gd name="connsiteX72" fmla="*/ 192539 w 1699655"/>
                <a:gd name="connsiteY72" fmla="*/ 495168 h 548526"/>
                <a:gd name="connsiteX73" fmla="*/ 161112 w 1699655"/>
                <a:gd name="connsiteY73" fmla="*/ 489242 h 548526"/>
                <a:gd name="connsiteX74" fmla="*/ 117281 w 1699655"/>
                <a:gd name="connsiteY74" fmla="*/ 479674 h 548526"/>
                <a:gd name="connsiteX75" fmla="*/ 81972 w 1699655"/>
                <a:gd name="connsiteY75" fmla="*/ 466282 h 548526"/>
                <a:gd name="connsiteX76" fmla="*/ 26243 w 1699655"/>
                <a:gd name="connsiteY76" fmla="*/ 440254 h 548526"/>
                <a:gd name="connsiteX77" fmla="*/ 20970 w 1699655"/>
                <a:gd name="connsiteY77" fmla="*/ 436890 h 548526"/>
                <a:gd name="connsiteX78" fmla="*/ 2119 w 1699655"/>
                <a:gd name="connsiteY78" fmla="*/ 414401 h 548526"/>
                <a:gd name="connsiteX79" fmla="*/ -9 w 1699655"/>
                <a:gd name="connsiteY79" fmla="*/ 403590 h 54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699655" h="548526">
                  <a:moveTo>
                    <a:pt x="-9" y="403590"/>
                  </a:moveTo>
                  <a:lnTo>
                    <a:pt x="-9" y="389709"/>
                  </a:lnTo>
                  <a:cubicBezTo>
                    <a:pt x="353" y="386502"/>
                    <a:pt x="649" y="383294"/>
                    <a:pt x="1104" y="380087"/>
                  </a:cubicBezTo>
                  <a:cubicBezTo>
                    <a:pt x="3411" y="363192"/>
                    <a:pt x="6258" y="346344"/>
                    <a:pt x="7926" y="329422"/>
                  </a:cubicBezTo>
                  <a:cubicBezTo>
                    <a:pt x="9653" y="312048"/>
                    <a:pt x="10681" y="294619"/>
                    <a:pt x="11222" y="277199"/>
                  </a:cubicBezTo>
                  <a:cubicBezTo>
                    <a:pt x="11789" y="258176"/>
                    <a:pt x="11460" y="239122"/>
                    <a:pt x="11446" y="220084"/>
                  </a:cubicBezTo>
                  <a:cubicBezTo>
                    <a:pt x="11446" y="208731"/>
                    <a:pt x="11446" y="197365"/>
                    <a:pt x="11182" y="186012"/>
                  </a:cubicBezTo>
                  <a:cubicBezTo>
                    <a:pt x="10846" y="173309"/>
                    <a:pt x="9930" y="160613"/>
                    <a:pt x="9699" y="147904"/>
                  </a:cubicBezTo>
                  <a:cubicBezTo>
                    <a:pt x="9488" y="136544"/>
                    <a:pt x="9865" y="125192"/>
                    <a:pt x="9976" y="113839"/>
                  </a:cubicBezTo>
                  <a:cubicBezTo>
                    <a:pt x="10029" y="107432"/>
                    <a:pt x="9580" y="100985"/>
                    <a:pt x="10220" y="94610"/>
                  </a:cubicBezTo>
                  <a:cubicBezTo>
                    <a:pt x="11321" y="83640"/>
                    <a:pt x="13120" y="72715"/>
                    <a:pt x="14590" y="61770"/>
                  </a:cubicBezTo>
                  <a:cubicBezTo>
                    <a:pt x="15875" y="51073"/>
                    <a:pt x="18872" y="40651"/>
                    <a:pt x="23468" y="30906"/>
                  </a:cubicBezTo>
                  <a:cubicBezTo>
                    <a:pt x="31176" y="15090"/>
                    <a:pt x="46824" y="4661"/>
                    <a:pt x="64400" y="3623"/>
                  </a:cubicBezTo>
                  <a:cubicBezTo>
                    <a:pt x="78861" y="1865"/>
                    <a:pt x="93559" y="989"/>
                    <a:pt x="108191" y="567"/>
                  </a:cubicBezTo>
                  <a:cubicBezTo>
                    <a:pt x="125685" y="34"/>
                    <a:pt x="143225" y="423"/>
                    <a:pt x="160737" y="331"/>
                  </a:cubicBezTo>
                  <a:cubicBezTo>
                    <a:pt x="174513" y="264"/>
                    <a:pt x="188282" y="-262"/>
                    <a:pt x="202044" y="2"/>
                  </a:cubicBezTo>
                  <a:cubicBezTo>
                    <a:pt x="229688" y="534"/>
                    <a:pt x="257318" y="1437"/>
                    <a:pt x="284962" y="2240"/>
                  </a:cubicBezTo>
                  <a:cubicBezTo>
                    <a:pt x="312322" y="3037"/>
                    <a:pt x="339669" y="3939"/>
                    <a:pt x="367036" y="4722"/>
                  </a:cubicBezTo>
                  <a:cubicBezTo>
                    <a:pt x="391595" y="5421"/>
                    <a:pt x="416162" y="6057"/>
                    <a:pt x="440739" y="6632"/>
                  </a:cubicBezTo>
                  <a:cubicBezTo>
                    <a:pt x="463577" y="7139"/>
                    <a:pt x="486442" y="7416"/>
                    <a:pt x="509287" y="7917"/>
                  </a:cubicBezTo>
                  <a:cubicBezTo>
                    <a:pt x="534670" y="8463"/>
                    <a:pt x="560039" y="9273"/>
                    <a:pt x="585402" y="9781"/>
                  </a:cubicBezTo>
                  <a:cubicBezTo>
                    <a:pt x="612528" y="10307"/>
                    <a:pt x="639659" y="10711"/>
                    <a:pt x="666797" y="10992"/>
                  </a:cubicBezTo>
                  <a:cubicBezTo>
                    <a:pt x="697941" y="11321"/>
                    <a:pt x="729098" y="11387"/>
                    <a:pt x="760254" y="11743"/>
                  </a:cubicBezTo>
                  <a:cubicBezTo>
                    <a:pt x="781899" y="11986"/>
                    <a:pt x="803532" y="12579"/>
                    <a:pt x="825181" y="12935"/>
                  </a:cubicBezTo>
                  <a:cubicBezTo>
                    <a:pt x="854453" y="13408"/>
                    <a:pt x="883715" y="13834"/>
                    <a:pt x="912996" y="14212"/>
                  </a:cubicBezTo>
                  <a:cubicBezTo>
                    <a:pt x="933975" y="14482"/>
                    <a:pt x="954972" y="14554"/>
                    <a:pt x="975968" y="14811"/>
                  </a:cubicBezTo>
                  <a:cubicBezTo>
                    <a:pt x="1007906" y="15194"/>
                    <a:pt x="1039863" y="15569"/>
                    <a:pt x="1071801" y="16128"/>
                  </a:cubicBezTo>
                  <a:cubicBezTo>
                    <a:pt x="1098102" y="16602"/>
                    <a:pt x="1124413" y="17230"/>
                    <a:pt x="1150714" y="18011"/>
                  </a:cubicBezTo>
                  <a:cubicBezTo>
                    <a:pt x="1172735" y="18670"/>
                    <a:pt x="1194728" y="19625"/>
                    <a:pt x="1216730" y="20494"/>
                  </a:cubicBezTo>
                  <a:cubicBezTo>
                    <a:pt x="1242727" y="21522"/>
                    <a:pt x="1268724" y="22536"/>
                    <a:pt x="1294721" y="23681"/>
                  </a:cubicBezTo>
                  <a:cubicBezTo>
                    <a:pt x="1312295" y="24458"/>
                    <a:pt x="1329879" y="25350"/>
                    <a:pt x="1347453" y="26355"/>
                  </a:cubicBezTo>
                  <a:cubicBezTo>
                    <a:pt x="1373819" y="27890"/>
                    <a:pt x="1400111" y="29595"/>
                    <a:pt x="1426458" y="31222"/>
                  </a:cubicBezTo>
                  <a:cubicBezTo>
                    <a:pt x="1443590" y="32283"/>
                    <a:pt x="1460749" y="33330"/>
                    <a:pt x="1477926" y="34363"/>
                  </a:cubicBezTo>
                  <a:cubicBezTo>
                    <a:pt x="1502447" y="35838"/>
                    <a:pt x="1526866" y="38616"/>
                    <a:pt x="1551092" y="42686"/>
                  </a:cubicBezTo>
                  <a:cubicBezTo>
                    <a:pt x="1581665" y="47497"/>
                    <a:pt x="1611444" y="56432"/>
                    <a:pt x="1639618" y="69250"/>
                  </a:cubicBezTo>
                  <a:cubicBezTo>
                    <a:pt x="1661205" y="79339"/>
                    <a:pt x="1677848" y="92714"/>
                    <a:pt x="1686289" y="111725"/>
                  </a:cubicBezTo>
                  <a:cubicBezTo>
                    <a:pt x="1690745" y="121969"/>
                    <a:pt x="1693337" y="132929"/>
                    <a:pt x="1693918" y="144084"/>
                  </a:cubicBezTo>
                  <a:cubicBezTo>
                    <a:pt x="1695237" y="164854"/>
                    <a:pt x="1697045" y="185603"/>
                    <a:pt x="1697516" y="206374"/>
                  </a:cubicBezTo>
                  <a:cubicBezTo>
                    <a:pt x="1697830" y="220743"/>
                    <a:pt x="1695911" y="235137"/>
                    <a:pt x="1695579" y="249530"/>
                  </a:cubicBezTo>
                  <a:cubicBezTo>
                    <a:pt x="1695182" y="266452"/>
                    <a:pt x="1695643" y="283384"/>
                    <a:pt x="1695320" y="300315"/>
                  </a:cubicBezTo>
                  <a:cubicBezTo>
                    <a:pt x="1694961" y="320002"/>
                    <a:pt x="1697645" y="339533"/>
                    <a:pt x="1699223" y="359118"/>
                  </a:cubicBezTo>
                  <a:cubicBezTo>
                    <a:pt x="1700339" y="375939"/>
                    <a:pt x="1699250" y="392843"/>
                    <a:pt x="1695966" y="409387"/>
                  </a:cubicBezTo>
                  <a:cubicBezTo>
                    <a:pt x="1692562" y="427830"/>
                    <a:pt x="1688900" y="446263"/>
                    <a:pt x="1684960" y="464706"/>
                  </a:cubicBezTo>
                  <a:cubicBezTo>
                    <a:pt x="1681030" y="483168"/>
                    <a:pt x="1673632" y="500716"/>
                    <a:pt x="1663152" y="516431"/>
                  </a:cubicBezTo>
                  <a:cubicBezTo>
                    <a:pt x="1657432" y="525003"/>
                    <a:pt x="1648788" y="531197"/>
                    <a:pt x="1638834" y="533860"/>
                  </a:cubicBezTo>
                  <a:cubicBezTo>
                    <a:pt x="1632339" y="535943"/>
                    <a:pt x="1625688" y="537455"/>
                    <a:pt x="1618935" y="538386"/>
                  </a:cubicBezTo>
                  <a:cubicBezTo>
                    <a:pt x="1600595" y="540423"/>
                    <a:pt x="1582200" y="542229"/>
                    <a:pt x="1563758" y="543418"/>
                  </a:cubicBezTo>
                  <a:cubicBezTo>
                    <a:pt x="1541276" y="544874"/>
                    <a:pt x="1518767" y="545934"/>
                    <a:pt x="1496220" y="546579"/>
                  </a:cubicBezTo>
                  <a:cubicBezTo>
                    <a:pt x="1467871" y="547363"/>
                    <a:pt x="1439567" y="547566"/>
                    <a:pt x="1411227" y="547944"/>
                  </a:cubicBezTo>
                  <a:cubicBezTo>
                    <a:pt x="1392647" y="548192"/>
                    <a:pt x="1374059" y="548524"/>
                    <a:pt x="1355479" y="548441"/>
                  </a:cubicBezTo>
                  <a:cubicBezTo>
                    <a:pt x="1298669" y="548202"/>
                    <a:pt x="1241851" y="547833"/>
                    <a:pt x="1185032" y="547344"/>
                  </a:cubicBezTo>
                  <a:cubicBezTo>
                    <a:pt x="1163666" y="547132"/>
                    <a:pt x="1142310" y="546257"/>
                    <a:pt x="1120972" y="545492"/>
                  </a:cubicBezTo>
                  <a:cubicBezTo>
                    <a:pt x="1101110" y="544782"/>
                    <a:pt x="1081257" y="543694"/>
                    <a:pt x="1061385" y="543040"/>
                  </a:cubicBezTo>
                  <a:cubicBezTo>
                    <a:pt x="1042178" y="542413"/>
                    <a:pt x="1022934" y="542026"/>
                    <a:pt x="1003690" y="541722"/>
                  </a:cubicBezTo>
                  <a:cubicBezTo>
                    <a:pt x="978837" y="541372"/>
                    <a:pt x="953966" y="541270"/>
                    <a:pt x="929095" y="540976"/>
                  </a:cubicBezTo>
                  <a:cubicBezTo>
                    <a:pt x="919343" y="540856"/>
                    <a:pt x="909592" y="540644"/>
                    <a:pt x="899850" y="540229"/>
                  </a:cubicBezTo>
                  <a:cubicBezTo>
                    <a:pt x="884001" y="539565"/>
                    <a:pt x="868162" y="538644"/>
                    <a:pt x="852312" y="537833"/>
                  </a:cubicBezTo>
                  <a:cubicBezTo>
                    <a:pt x="843650" y="537390"/>
                    <a:pt x="834997" y="536939"/>
                    <a:pt x="826352" y="536478"/>
                  </a:cubicBezTo>
                  <a:cubicBezTo>
                    <a:pt x="807852" y="535473"/>
                    <a:pt x="789357" y="534450"/>
                    <a:pt x="770866" y="533418"/>
                  </a:cubicBezTo>
                  <a:cubicBezTo>
                    <a:pt x="758218" y="532763"/>
                    <a:pt x="745576" y="532100"/>
                    <a:pt x="732927" y="531445"/>
                  </a:cubicBezTo>
                  <a:cubicBezTo>
                    <a:pt x="714564" y="530441"/>
                    <a:pt x="696201" y="529418"/>
                    <a:pt x="677838" y="528376"/>
                  </a:cubicBezTo>
                  <a:cubicBezTo>
                    <a:pt x="665591" y="527713"/>
                    <a:pt x="653345" y="527095"/>
                    <a:pt x="641105" y="526394"/>
                  </a:cubicBezTo>
                  <a:cubicBezTo>
                    <a:pt x="624482" y="525418"/>
                    <a:pt x="607865" y="524358"/>
                    <a:pt x="591256" y="523344"/>
                  </a:cubicBezTo>
                  <a:lnTo>
                    <a:pt x="558959" y="521371"/>
                  </a:lnTo>
                  <a:cubicBezTo>
                    <a:pt x="542481" y="520357"/>
                    <a:pt x="526003" y="519307"/>
                    <a:pt x="509524" y="518330"/>
                  </a:cubicBezTo>
                  <a:cubicBezTo>
                    <a:pt x="497661" y="517620"/>
                    <a:pt x="485836" y="517012"/>
                    <a:pt x="474011" y="516302"/>
                  </a:cubicBezTo>
                  <a:cubicBezTo>
                    <a:pt x="458456" y="515344"/>
                    <a:pt x="442907" y="514293"/>
                    <a:pt x="427358" y="513343"/>
                  </a:cubicBezTo>
                  <a:cubicBezTo>
                    <a:pt x="415494" y="512606"/>
                    <a:pt x="403630" y="512145"/>
                    <a:pt x="391838" y="511260"/>
                  </a:cubicBezTo>
                  <a:cubicBezTo>
                    <a:pt x="371676" y="509767"/>
                    <a:pt x="351507" y="508237"/>
                    <a:pt x="331397" y="506330"/>
                  </a:cubicBezTo>
                  <a:cubicBezTo>
                    <a:pt x="315538" y="504836"/>
                    <a:pt x="299666" y="503131"/>
                    <a:pt x="283986" y="500790"/>
                  </a:cubicBezTo>
                  <a:cubicBezTo>
                    <a:pt x="264640" y="497269"/>
                    <a:pt x="244984" y="495721"/>
                    <a:pt x="225324" y="496182"/>
                  </a:cubicBezTo>
                  <a:cubicBezTo>
                    <a:pt x="219604" y="496486"/>
                    <a:pt x="213817" y="496348"/>
                    <a:pt x="208068" y="496182"/>
                  </a:cubicBezTo>
                  <a:cubicBezTo>
                    <a:pt x="202875" y="496191"/>
                    <a:pt x="197687" y="495850"/>
                    <a:pt x="192539" y="495168"/>
                  </a:cubicBezTo>
                  <a:cubicBezTo>
                    <a:pt x="181994" y="493454"/>
                    <a:pt x="171540" y="491389"/>
                    <a:pt x="161112" y="489242"/>
                  </a:cubicBezTo>
                  <a:cubicBezTo>
                    <a:pt x="146434" y="486228"/>
                    <a:pt x="131492" y="483711"/>
                    <a:pt x="117281" y="479674"/>
                  </a:cubicBezTo>
                  <a:cubicBezTo>
                    <a:pt x="105210" y="476043"/>
                    <a:pt x="93411" y="471573"/>
                    <a:pt x="81972" y="466282"/>
                  </a:cubicBezTo>
                  <a:cubicBezTo>
                    <a:pt x="63154" y="457950"/>
                    <a:pt x="44778" y="449010"/>
                    <a:pt x="26243" y="440254"/>
                  </a:cubicBezTo>
                  <a:cubicBezTo>
                    <a:pt x="24368" y="439332"/>
                    <a:pt x="22599" y="438208"/>
                    <a:pt x="20970" y="436890"/>
                  </a:cubicBezTo>
                  <a:cubicBezTo>
                    <a:pt x="12685" y="430447"/>
                    <a:pt x="4315" y="424005"/>
                    <a:pt x="2119" y="414401"/>
                  </a:cubicBezTo>
                  <a:cubicBezTo>
                    <a:pt x="1236" y="410834"/>
                    <a:pt x="676" y="407212"/>
                    <a:pt x="-9" y="403590"/>
                  </a:cubicBezTo>
                  <a:close/>
                </a:path>
              </a:pathLst>
            </a:custGeom>
            <a:solidFill>
              <a:srgbClr val="ADD0F0"/>
            </a:solidFill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Text Placeholder">
              <a:extLst>
                <a:ext uri="{FF2B5EF4-FFF2-40B4-BE49-F238E27FC236}">
                  <a16:creationId xmlns:a16="http://schemas.microsoft.com/office/drawing/2014/main" id="{D039533A-A0E1-637A-F703-E18E7C6E51A2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8062077" y="5116559"/>
              <a:ext cx="2216608" cy="662276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/>
                <a:t>Industrial Heritage</a:t>
              </a:r>
            </a:p>
            <a:p>
              <a:r>
                <a:rPr lang="en-GB" sz="1800" b="0" dirty="0">
                  <a:solidFill>
                    <a:srgbClr val="0070C0"/>
                  </a:solidFill>
                  <a:hlinkClick r:id="rId2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Grace’s Guide to British Industrial History</a:t>
              </a:r>
              <a:endParaRPr lang="en-GB" sz="1800" b="0" dirty="0">
                <a:solidFill>
                  <a:srgbClr val="0070C0"/>
                </a:solidFill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68124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14821-0ED5-6040-2092-2660E2A7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68" y="241064"/>
            <a:ext cx="10996613" cy="531497"/>
          </a:xfrm>
        </p:spPr>
        <p:txBody>
          <a:bodyPr/>
          <a:lstStyle/>
          <a:p>
            <a:r>
              <a:rPr lang="en-GB" dirty="0"/>
              <a:t>Exploring Your Local Heritage - continued</a:t>
            </a:r>
          </a:p>
        </p:txBody>
      </p:sp>
      <p:grpSp>
        <p:nvGrpSpPr>
          <p:cNvPr id="51" name="Group 50" descr="Web addresses for Archaeology">
            <a:extLst>
              <a:ext uri="{FF2B5EF4-FFF2-40B4-BE49-F238E27FC236}">
                <a16:creationId xmlns:a16="http://schemas.microsoft.com/office/drawing/2014/main" id="{877DF729-7B2C-E0B3-B0BE-0ED61ADBCCC9}"/>
              </a:ext>
            </a:extLst>
          </p:cNvPr>
          <p:cNvGrpSpPr/>
          <p:nvPr/>
        </p:nvGrpSpPr>
        <p:grpSpPr>
          <a:xfrm>
            <a:off x="-352471" y="611422"/>
            <a:ext cx="4055185" cy="2510522"/>
            <a:chOff x="7269608" y="294335"/>
            <a:chExt cx="4055185" cy="2510522"/>
          </a:xfrm>
        </p:grpSpPr>
        <p:pic>
          <p:nvPicPr>
            <p:cNvPr id="25" name="Decorative-Blob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156B52F-1C2A-7093-2B7A-964441C23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72857">
              <a:off x="7269608" y="294335"/>
              <a:ext cx="4055185" cy="2510522"/>
            </a:xfrm>
            <a:prstGeom prst="rect">
              <a:avLst/>
            </a:prstGeom>
          </p:spPr>
        </p:pic>
        <p:sp>
          <p:nvSpPr>
            <p:cNvPr id="27" name="Text Placeholder">
              <a:extLst>
                <a:ext uri="{FF2B5EF4-FFF2-40B4-BE49-F238E27FC236}">
                  <a16:creationId xmlns:a16="http://schemas.microsoft.com/office/drawing/2014/main" id="{9CC76CD7-D118-06F1-CDFC-A0D4E5B09EBD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8138485" y="1376185"/>
              <a:ext cx="2531646" cy="662276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800" dirty="0"/>
                <a:t>Archaeology</a:t>
              </a:r>
            </a:p>
            <a:p>
              <a:pPr defTabSz="457200">
                <a:spcBef>
                  <a:spcPts val="0"/>
                </a:spcBef>
                <a:spcAft>
                  <a:spcPts val="1000"/>
                </a:spcAft>
              </a:pPr>
              <a:r>
                <a:rPr lang="en-GB" sz="1800" b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Heritage Gateway</a:t>
              </a:r>
            </a:p>
            <a:p>
              <a:pPr defTabSz="457200">
                <a:spcBef>
                  <a:spcPts val="0"/>
                </a:spcBef>
              </a:pPr>
              <a:r>
                <a:rPr lang="en-GB" sz="1800" b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Archi UK Maps</a:t>
              </a:r>
            </a:p>
            <a:p>
              <a:endParaRPr lang="en-US" dirty="0"/>
            </a:p>
          </p:txBody>
        </p:sp>
      </p:grpSp>
      <p:grpSp>
        <p:nvGrpSpPr>
          <p:cNvPr id="50" name="Group 49" descr="Historical Directories web address">
            <a:extLst>
              <a:ext uri="{FF2B5EF4-FFF2-40B4-BE49-F238E27FC236}">
                <a16:creationId xmlns:a16="http://schemas.microsoft.com/office/drawing/2014/main" id="{BFD2BE02-D73D-B05A-85D6-B9DA2D7AC840}"/>
              </a:ext>
            </a:extLst>
          </p:cNvPr>
          <p:cNvGrpSpPr/>
          <p:nvPr/>
        </p:nvGrpSpPr>
        <p:grpSpPr>
          <a:xfrm>
            <a:off x="468890" y="3005400"/>
            <a:ext cx="2936706" cy="1494315"/>
            <a:chOff x="376510" y="873955"/>
            <a:chExt cx="2936706" cy="1494315"/>
          </a:xfrm>
        </p:grpSpPr>
        <p:sp>
          <p:nvSpPr>
            <p:cNvPr id="10" name="Picture 3" descr="Decorative shape">
              <a:extLst>
                <a:ext uri="{FF2B5EF4-FFF2-40B4-BE49-F238E27FC236}">
                  <a16:creationId xmlns:a16="http://schemas.microsoft.com/office/drawing/2014/main" id="{13D450CD-0909-41DA-D153-13D99B1BA556}"/>
                </a:ext>
              </a:extLst>
            </p:cNvPr>
            <p:cNvSpPr/>
            <p:nvPr/>
          </p:nvSpPr>
          <p:spPr>
            <a:xfrm>
              <a:off x="376510" y="873955"/>
              <a:ext cx="2936706" cy="1494315"/>
            </a:xfrm>
            <a:custGeom>
              <a:avLst/>
              <a:gdLst>
                <a:gd name="connsiteX0" fmla="*/ 5911123 w 5925345"/>
                <a:gd name="connsiteY0" fmla="*/ 1060739 h 1876623"/>
                <a:gd name="connsiteX1" fmla="*/ 5925264 w 5925345"/>
                <a:gd name="connsiteY1" fmla="*/ 1383675 h 1876623"/>
                <a:gd name="connsiteX2" fmla="*/ 5814493 w 5925345"/>
                <a:gd name="connsiteY2" fmla="*/ 1480320 h 1876623"/>
                <a:gd name="connsiteX3" fmla="*/ 4867040 w 5925345"/>
                <a:gd name="connsiteY3" fmla="*/ 1572251 h 1876623"/>
                <a:gd name="connsiteX4" fmla="*/ 4518226 w 5925345"/>
                <a:gd name="connsiteY4" fmla="*/ 1605252 h 1876623"/>
                <a:gd name="connsiteX5" fmla="*/ 3896018 w 5925345"/>
                <a:gd name="connsiteY5" fmla="*/ 1657110 h 1876623"/>
                <a:gd name="connsiteX6" fmla="*/ 3221959 w 5925345"/>
                <a:gd name="connsiteY6" fmla="*/ 1694825 h 1876623"/>
                <a:gd name="connsiteX7" fmla="*/ 2203800 w 5925345"/>
                <a:gd name="connsiteY7" fmla="*/ 1746683 h 1876623"/>
                <a:gd name="connsiteX8" fmla="*/ 1694721 w 5925345"/>
                <a:gd name="connsiteY8" fmla="*/ 1774970 h 1876623"/>
                <a:gd name="connsiteX9" fmla="*/ 657708 w 5925345"/>
                <a:gd name="connsiteY9" fmla="*/ 1862186 h 1876623"/>
                <a:gd name="connsiteX10" fmla="*/ 341890 w 5925345"/>
                <a:gd name="connsiteY10" fmla="*/ 1869258 h 1876623"/>
                <a:gd name="connsiteX11" fmla="*/ 245259 w 5925345"/>
                <a:gd name="connsiteY11" fmla="*/ 1848043 h 1876623"/>
                <a:gd name="connsiteX12" fmla="*/ 158056 w 5925345"/>
                <a:gd name="connsiteY12" fmla="*/ 1760827 h 1876623"/>
                <a:gd name="connsiteX13" fmla="*/ 4861 w 5925345"/>
                <a:gd name="connsiteY13" fmla="*/ 865091 h 1876623"/>
                <a:gd name="connsiteX14" fmla="*/ 35500 w 5925345"/>
                <a:gd name="connsiteY14" fmla="*/ 619943 h 1876623"/>
                <a:gd name="connsiteX15" fmla="*/ 110919 w 5925345"/>
                <a:gd name="connsiteY15" fmla="*/ 372437 h 1876623"/>
                <a:gd name="connsiteX16" fmla="*/ 247616 w 5925345"/>
                <a:gd name="connsiteY16" fmla="*/ 285221 h 1876623"/>
                <a:gd name="connsiteX17" fmla="*/ 506869 w 5925345"/>
                <a:gd name="connsiteY17" fmla="*/ 285221 h 1876623"/>
                <a:gd name="connsiteX18" fmla="*/ 1081941 w 5925345"/>
                <a:gd name="connsiteY18" fmla="*/ 266363 h 1876623"/>
                <a:gd name="connsiteX19" fmla="*/ 1534455 w 5925345"/>
                <a:gd name="connsiteY19" fmla="*/ 252220 h 1876623"/>
                <a:gd name="connsiteX20" fmla="*/ 2957992 w 5925345"/>
                <a:gd name="connsiteY20" fmla="*/ 214505 h 1876623"/>
                <a:gd name="connsiteX21" fmla="*/ 3679188 w 5925345"/>
                <a:gd name="connsiteY21" fmla="*/ 153218 h 1876623"/>
                <a:gd name="connsiteX22" fmla="*/ 4108134 w 5925345"/>
                <a:gd name="connsiteY22" fmla="*/ 113145 h 1876623"/>
                <a:gd name="connsiteX23" fmla="*/ 4704417 w 5925345"/>
                <a:gd name="connsiteY23" fmla="*/ 40072 h 1876623"/>
                <a:gd name="connsiteX24" fmla="*/ 5006094 w 5925345"/>
                <a:gd name="connsiteY24" fmla="*/ 16500 h 1876623"/>
                <a:gd name="connsiteX25" fmla="*/ 5623588 w 5925345"/>
                <a:gd name="connsiteY25" fmla="*/ 0 h 1876623"/>
                <a:gd name="connsiteX26" fmla="*/ 5729646 w 5925345"/>
                <a:gd name="connsiteY26" fmla="*/ 9429 h 1876623"/>
                <a:gd name="connsiteX27" fmla="*/ 5790924 w 5925345"/>
                <a:gd name="connsiteY27" fmla="*/ 63644 h 1876623"/>
                <a:gd name="connsiteX28" fmla="*/ 5880484 w 5925345"/>
                <a:gd name="connsiteY28" fmla="*/ 577513 h 1876623"/>
                <a:gd name="connsiteX29" fmla="*/ 5904053 w 5925345"/>
                <a:gd name="connsiteY29" fmla="*/ 846234 h 1876623"/>
                <a:gd name="connsiteX30" fmla="*/ 5904053 w 5925345"/>
                <a:gd name="connsiteY30" fmla="*/ 1056025 h 1876623"/>
                <a:gd name="connsiteX31" fmla="*/ 5911123 w 5925345"/>
                <a:gd name="connsiteY31" fmla="*/ 1056025 h 187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25345" h="1876623">
                  <a:moveTo>
                    <a:pt x="5911123" y="1060739"/>
                  </a:moveTo>
                  <a:cubicBezTo>
                    <a:pt x="5915837" y="1166813"/>
                    <a:pt x="5920551" y="1275244"/>
                    <a:pt x="5925264" y="1383675"/>
                  </a:cubicBezTo>
                  <a:cubicBezTo>
                    <a:pt x="5927621" y="1433176"/>
                    <a:pt x="5878127" y="1477963"/>
                    <a:pt x="5814493" y="1480320"/>
                  </a:cubicBezTo>
                  <a:cubicBezTo>
                    <a:pt x="5496318" y="1494463"/>
                    <a:pt x="5180500" y="1525107"/>
                    <a:pt x="4867040" y="1572251"/>
                  </a:cubicBezTo>
                  <a:cubicBezTo>
                    <a:pt x="4751554" y="1588751"/>
                    <a:pt x="4633711" y="1595823"/>
                    <a:pt x="4518226" y="1605252"/>
                  </a:cubicBezTo>
                  <a:cubicBezTo>
                    <a:pt x="4310823" y="1624109"/>
                    <a:pt x="4103420" y="1642967"/>
                    <a:pt x="3896018" y="1657110"/>
                  </a:cubicBezTo>
                  <a:cubicBezTo>
                    <a:pt x="3672117" y="1673610"/>
                    <a:pt x="3445860" y="1690111"/>
                    <a:pt x="3221959" y="1694825"/>
                  </a:cubicBezTo>
                  <a:cubicBezTo>
                    <a:pt x="2882573" y="1704254"/>
                    <a:pt x="2540830" y="1716040"/>
                    <a:pt x="2203800" y="1746683"/>
                  </a:cubicBezTo>
                  <a:cubicBezTo>
                    <a:pt x="2034107" y="1760827"/>
                    <a:pt x="1864414" y="1763184"/>
                    <a:pt x="1694721" y="1774970"/>
                  </a:cubicBezTo>
                  <a:cubicBezTo>
                    <a:pt x="1348264" y="1798542"/>
                    <a:pt x="1001808" y="1812685"/>
                    <a:pt x="657708" y="1862186"/>
                  </a:cubicBezTo>
                  <a:cubicBezTo>
                    <a:pt x="554006" y="1878686"/>
                    <a:pt x="447948" y="1881044"/>
                    <a:pt x="341890" y="1869258"/>
                  </a:cubicBezTo>
                  <a:cubicBezTo>
                    <a:pt x="308894" y="1864543"/>
                    <a:pt x="275898" y="1857472"/>
                    <a:pt x="245259" y="1848043"/>
                  </a:cubicBezTo>
                  <a:cubicBezTo>
                    <a:pt x="198122" y="1831542"/>
                    <a:pt x="167483" y="1807971"/>
                    <a:pt x="158056" y="1760827"/>
                  </a:cubicBezTo>
                  <a:cubicBezTo>
                    <a:pt x="110919" y="1461463"/>
                    <a:pt x="59068" y="1164456"/>
                    <a:pt x="4861" y="865091"/>
                  </a:cubicBezTo>
                  <a:cubicBezTo>
                    <a:pt x="-6924" y="782590"/>
                    <a:pt x="2504" y="697730"/>
                    <a:pt x="35500" y="619943"/>
                  </a:cubicBezTo>
                  <a:cubicBezTo>
                    <a:pt x="66139" y="539798"/>
                    <a:pt x="103848" y="459654"/>
                    <a:pt x="110919" y="372437"/>
                  </a:cubicBezTo>
                  <a:cubicBezTo>
                    <a:pt x="115633" y="315864"/>
                    <a:pt x="169840" y="285221"/>
                    <a:pt x="247616" y="285221"/>
                  </a:cubicBezTo>
                  <a:cubicBezTo>
                    <a:pt x="334820" y="285221"/>
                    <a:pt x="419666" y="287578"/>
                    <a:pt x="506869" y="285221"/>
                  </a:cubicBezTo>
                  <a:cubicBezTo>
                    <a:pt x="697774" y="280507"/>
                    <a:pt x="891036" y="273435"/>
                    <a:pt x="1081941" y="266363"/>
                  </a:cubicBezTo>
                  <a:cubicBezTo>
                    <a:pt x="1232779" y="261649"/>
                    <a:pt x="1383617" y="249863"/>
                    <a:pt x="1534455" y="252220"/>
                  </a:cubicBezTo>
                  <a:cubicBezTo>
                    <a:pt x="2010539" y="256935"/>
                    <a:pt x="2484265" y="235720"/>
                    <a:pt x="2957992" y="214505"/>
                  </a:cubicBezTo>
                  <a:cubicBezTo>
                    <a:pt x="3198391" y="205076"/>
                    <a:pt x="3438789" y="174433"/>
                    <a:pt x="3679188" y="153218"/>
                  </a:cubicBezTo>
                  <a:cubicBezTo>
                    <a:pt x="3822956" y="141432"/>
                    <a:pt x="3964366" y="129646"/>
                    <a:pt x="4108134" y="113145"/>
                  </a:cubicBezTo>
                  <a:cubicBezTo>
                    <a:pt x="4308466" y="89574"/>
                    <a:pt x="4506442" y="63644"/>
                    <a:pt x="4704417" y="40072"/>
                  </a:cubicBezTo>
                  <a:cubicBezTo>
                    <a:pt x="4803404" y="28286"/>
                    <a:pt x="4904749" y="21215"/>
                    <a:pt x="5006094" y="16500"/>
                  </a:cubicBezTo>
                  <a:cubicBezTo>
                    <a:pt x="5211139" y="9429"/>
                    <a:pt x="5418542" y="4714"/>
                    <a:pt x="5623588" y="0"/>
                  </a:cubicBezTo>
                  <a:cubicBezTo>
                    <a:pt x="5658940" y="0"/>
                    <a:pt x="5694293" y="4714"/>
                    <a:pt x="5729646" y="9429"/>
                  </a:cubicBezTo>
                  <a:cubicBezTo>
                    <a:pt x="5760285" y="11786"/>
                    <a:pt x="5786211" y="33001"/>
                    <a:pt x="5790924" y="63644"/>
                  </a:cubicBezTo>
                  <a:cubicBezTo>
                    <a:pt x="5819206" y="235720"/>
                    <a:pt x="5852202" y="405438"/>
                    <a:pt x="5880484" y="577513"/>
                  </a:cubicBezTo>
                  <a:cubicBezTo>
                    <a:pt x="5894625" y="667087"/>
                    <a:pt x="5899339" y="756660"/>
                    <a:pt x="5904053" y="846234"/>
                  </a:cubicBezTo>
                  <a:cubicBezTo>
                    <a:pt x="5908767" y="916950"/>
                    <a:pt x="5904053" y="985309"/>
                    <a:pt x="5904053" y="1056025"/>
                  </a:cubicBezTo>
                  <a:lnTo>
                    <a:pt x="5911123" y="1056025"/>
                  </a:lnTo>
                  <a:close/>
                </a:path>
              </a:pathLst>
            </a:custGeom>
            <a:solidFill>
              <a:srgbClr val="FBECCC"/>
            </a:solidFill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Text Placeholder">
              <a:extLst>
                <a:ext uri="{FF2B5EF4-FFF2-40B4-BE49-F238E27FC236}">
                  <a16:creationId xmlns:a16="http://schemas.microsoft.com/office/drawing/2014/main" id="{51CFE34C-AD66-668B-DD5D-4F4EA9891597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573401" y="1439195"/>
              <a:ext cx="2531646" cy="662276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/>
                <a:t>Historical Directories</a:t>
              </a:r>
            </a:p>
            <a:p>
              <a:pPr defTabSz="457200"/>
              <a:r>
                <a:rPr lang="en-GB" sz="1800" b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Historical Directories</a:t>
              </a:r>
            </a:p>
            <a:p>
              <a:endParaRPr lang="en-US" dirty="0"/>
            </a:p>
          </p:txBody>
        </p:sp>
      </p:grpSp>
      <p:grpSp>
        <p:nvGrpSpPr>
          <p:cNvPr id="38" name="Washi" descr="Washi tape">
            <a:extLst>
              <a:ext uri="{FF2B5EF4-FFF2-40B4-BE49-F238E27FC236}">
                <a16:creationId xmlns:a16="http://schemas.microsoft.com/office/drawing/2014/main" id="{8C7E7BA8-A2AF-AE7E-1F95-AD2548C8537D}"/>
              </a:ext>
            </a:extLst>
          </p:cNvPr>
          <p:cNvGrpSpPr/>
          <p:nvPr/>
        </p:nvGrpSpPr>
        <p:grpSpPr>
          <a:xfrm flipH="1">
            <a:off x="1892280" y="4631774"/>
            <a:ext cx="4650721" cy="2100780"/>
            <a:chOff x="7002712" y="1077654"/>
            <a:chExt cx="2065052" cy="850537"/>
          </a:xfrm>
        </p:grpSpPr>
        <p:sp>
          <p:nvSpPr>
            <p:cNvPr id="39" name="Picture 9">
              <a:extLst>
                <a:ext uri="{FF2B5EF4-FFF2-40B4-BE49-F238E27FC236}">
                  <a16:creationId xmlns:a16="http://schemas.microsoft.com/office/drawing/2014/main" id="{84FD4EAF-2433-C96E-11D6-B992165F6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021515" y="1077654"/>
              <a:ext cx="2046249" cy="850537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rgbClr val="F5B6CD"/>
            </a:solidFill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Text Placeholder">
              <a:extLst>
                <a:ext uri="{FF2B5EF4-FFF2-40B4-BE49-F238E27FC236}">
                  <a16:creationId xmlns:a16="http://schemas.microsoft.com/office/drawing/2014/main" id="{9DC6DEDE-1974-B262-6696-C074C8586121}"/>
                </a:ext>
              </a:extLst>
            </p:cNvPr>
            <p:cNvSpPr txBox="1">
              <a:spLocks/>
            </p:cNvSpPr>
            <p:nvPr/>
          </p:nvSpPr>
          <p:spPr>
            <a:xfrm>
              <a:off x="7002712" y="1377125"/>
              <a:ext cx="2065052" cy="420965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/>
                <a:t>First and Second World War</a:t>
              </a:r>
            </a:p>
            <a:p>
              <a:r>
                <a:rPr lang="en-GB" sz="1800" b="0" dirty="0">
                  <a:solidFill>
                    <a:srgbClr val="0070C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Commonwealth War Graves Commission</a:t>
              </a:r>
              <a:endParaRPr lang="en-GB" sz="1800" b="0" dirty="0">
                <a:solidFill>
                  <a:srgbClr val="0070C0"/>
                </a:solidFill>
              </a:endParaRPr>
            </a:p>
            <a:p>
              <a:r>
                <a:rPr lang="en-GB" sz="1800" b="0" dirty="0">
                  <a:solidFill>
                    <a:srgbClr val="0070C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War Memorials Online</a:t>
              </a:r>
              <a:endParaRPr lang="en-GB" sz="1800" b="0" dirty="0">
                <a:solidFill>
                  <a:srgbClr val="0070C0"/>
                </a:solidFill>
              </a:endParaRPr>
            </a:p>
            <a:p>
              <a:r>
                <a:rPr lang="en-GB" sz="1800" b="0" dirty="0">
                  <a:solidFill>
                    <a:srgbClr val="0070C0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 Street Near You</a:t>
              </a:r>
              <a:endParaRPr lang="en-GB" sz="1800" b="0" dirty="0">
                <a:solidFill>
                  <a:srgbClr val="0070C0"/>
                </a:solidFill>
              </a:endParaRPr>
            </a:p>
            <a:p>
              <a:endParaRPr lang="en-US" sz="1800" dirty="0"/>
            </a:p>
          </p:txBody>
        </p:sp>
      </p:grpSp>
      <p:grpSp>
        <p:nvGrpSpPr>
          <p:cNvPr id="52" name="Group 51" descr="Web addresses for Maps and aerial photos">
            <a:extLst>
              <a:ext uri="{FF2B5EF4-FFF2-40B4-BE49-F238E27FC236}">
                <a16:creationId xmlns:a16="http://schemas.microsoft.com/office/drawing/2014/main" id="{AFD345D3-36B7-9BFE-5132-0EA2AEB3F637}"/>
              </a:ext>
            </a:extLst>
          </p:cNvPr>
          <p:cNvGrpSpPr/>
          <p:nvPr/>
        </p:nvGrpSpPr>
        <p:grpSpPr>
          <a:xfrm>
            <a:off x="3878850" y="1102428"/>
            <a:ext cx="3335921" cy="3300999"/>
            <a:chOff x="3883267" y="534391"/>
            <a:chExt cx="3335921" cy="313070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1FC14C5-CCD9-E685-D257-E3878A01F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83267" y="534391"/>
              <a:ext cx="3335921" cy="3130704"/>
            </a:xfrm>
            <a:prstGeom prst="rect">
              <a:avLst/>
            </a:prstGeom>
          </p:spPr>
        </p:pic>
        <p:sp>
          <p:nvSpPr>
            <p:cNvPr id="14" name="Text Placeholder">
              <a:extLst>
                <a:ext uri="{FF2B5EF4-FFF2-40B4-BE49-F238E27FC236}">
                  <a16:creationId xmlns:a16="http://schemas.microsoft.com/office/drawing/2014/main" id="{FC62F7B7-67D1-F30B-909F-5BEBBC44DB50}"/>
                </a:ext>
              </a:extLst>
            </p:cNvPr>
            <p:cNvSpPr txBox="1">
              <a:spLocks/>
            </p:cNvSpPr>
            <p:nvPr/>
          </p:nvSpPr>
          <p:spPr>
            <a:xfrm>
              <a:off x="3902067" y="1658498"/>
              <a:ext cx="3290934" cy="1203142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800" dirty="0"/>
                <a:t>Maps and Aerial Photos</a:t>
              </a:r>
            </a:p>
            <a:p>
              <a:pPr>
                <a:spcBef>
                  <a:spcPts val="0"/>
                </a:spcBef>
              </a:pPr>
              <a:endParaRPr lang="en-US" sz="1000" dirty="0"/>
            </a:p>
            <a:p>
              <a:pPr defTabSz="457200">
                <a:spcBef>
                  <a:spcPts val="0"/>
                </a:spcBef>
                <a:spcAft>
                  <a:spcPts val="1000"/>
                </a:spcAft>
              </a:pPr>
              <a:r>
                <a:rPr lang="en-GB" sz="1800" b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Google Maps</a:t>
              </a:r>
              <a:endParaRPr lang="en-GB" sz="1800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defTabSz="457200">
                <a:spcBef>
                  <a:spcPts val="0"/>
                </a:spcBef>
                <a:spcAft>
                  <a:spcPts val="1000"/>
                </a:spcAft>
              </a:pPr>
              <a:r>
                <a:rPr lang="en-GB" sz="1800" b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National Library of Scotland</a:t>
              </a:r>
              <a:endParaRPr lang="en-GB" sz="1800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defTabSz="457200">
                <a:spcBef>
                  <a:spcPts val="0"/>
                </a:spcBef>
                <a:spcAft>
                  <a:spcPts val="1000"/>
                </a:spcAft>
              </a:pPr>
              <a:r>
                <a:rPr lang="en-GB" sz="1800" b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Ordnance Survey</a:t>
              </a:r>
              <a:endParaRPr lang="en-GB" sz="1800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defTabSz="457200">
                <a:spcBef>
                  <a:spcPts val="0"/>
                </a:spcBef>
                <a:spcAft>
                  <a:spcPts val="1000"/>
                </a:spcAft>
              </a:pPr>
              <a:r>
                <a:rPr lang="en-GB" sz="1800" b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Cambridge Air Photos</a:t>
              </a:r>
              <a:endParaRPr lang="en-GB" sz="1800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defTabSz="457200">
                <a:spcBef>
                  <a:spcPts val="0"/>
                </a:spcBef>
                <a:spcAft>
                  <a:spcPts val="1000"/>
                </a:spcAft>
              </a:pPr>
              <a:r>
                <a:rPr lang="en-GB" sz="1800" b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Britain from Above</a:t>
              </a:r>
              <a:endParaRPr lang="en-GB" sz="1800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defTabSz="457200">
                <a:spcBef>
                  <a:spcPts val="0"/>
                </a:spcBef>
                <a:spcAft>
                  <a:spcPts val="1000"/>
                </a:spcAft>
              </a:pPr>
              <a:r>
                <a:rPr lang="en-GB" sz="1800" b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Aerial Photo Explorer</a:t>
              </a:r>
              <a:endParaRPr lang="en-GB" sz="1800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dirty="0"/>
            </a:p>
          </p:txBody>
        </p:sp>
      </p:grpSp>
      <p:grpSp>
        <p:nvGrpSpPr>
          <p:cNvPr id="41" name="Group 40" descr="Web address for The British Newspaper Archive">
            <a:extLst>
              <a:ext uri="{FF2B5EF4-FFF2-40B4-BE49-F238E27FC236}">
                <a16:creationId xmlns:a16="http://schemas.microsoft.com/office/drawing/2014/main" id="{13E928F8-F91B-0337-F716-C184532164A1}"/>
              </a:ext>
            </a:extLst>
          </p:cNvPr>
          <p:cNvGrpSpPr/>
          <p:nvPr/>
        </p:nvGrpSpPr>
        <p:grpSpPr>
          <a:xfrm>
            <a:off x="7709377" y="903287"/>
            <a:ext cx="3663746" cy="1196455"/>
            <a:chOff x="7653094" y="4492724"/>
            <a:chExt cx="3003891" cy="1653674"/>
          </a:xfrm>
        </p:grpSpPr>
        <p:sp>
          <p:nvSpPr>
            <p:cNvPr id="42" name="Picture 9">
              <a:extLst>
                <a:ext uri="{FF2B5EF4-FFF2-40B4-BE49-F238E27FC236}">
                  <a16:creationId xmlns:a16="http://schemas.microsoft.com/office/drawing/2014/main" id="{D29BD7A8-65C6-21A4-D6DF-F4A39C4A4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V="1">
              <a:off x="7653094" y="4492724"/>
              <a:ext cx="3003891" cy="1653674"/>
            </a:xfrm>
            <a:custGeom>
              <a:avLst/>
              <a:gdLst>
                <a:gd name="connsiteX0" fmla="*/ -9 w 1699655"/>
                <a:gd name="connsiteY0" fmla="*/ 403590 h 548526"/>
                <a:gd name="connsiteX1" fmla="*/ -9 w 1699655"/>
                <a:gd name="connsiteY1" fmla="*/ 389709 h 548526"/>
                <a:gd name="connsiteX2" fmla="*/ 1104 w 1699655"/>
                <a:gd name="connsiteY2" fmla="*/ 380087 h 548526"/>
                <a:gd name="connsiteX3" fmla="*/ 7926 w 1699655"/>
                <a:gd name="connsiteY3" fmla="*/ 329422 h 548526"/>
                <a:gd name="connsiteX4" fmla="*/ 11222 w 1699655"/>
                <a:gd name="connsiteY4" fmla="*/ 277199 h 548526"/>
                <a:gd name="connsiteX5" fmla="*/ 11446 w 1699655"/>
                <a:gd name="connsiteY5" fmla="*/ 220084 h 548526"/>
                <a:gd name="connsiteX6" fmla="*/ 11182 w 1699655"/>
                <a:gd name="connsiteY6" fmla="*/ 186012 h 548526"/>
                <a:gd name="connsiteX7" fmla="*/ 9699 w 1699655"/>
                <a:gd name="connsiteY7" fmla="*/ 147904 h 548526"/>
                <a:gd name="connsiteX8" fmla="*/ 9976 w 1699655"/>
                <a:gd name="connsiteY8" fmla="*/ 113839 h 548526"/>
                <a:gd name="connsiteX9" fmla="*/ 10220 w 1699655"/>
                <a:gd name="connsiteY9" fmla="*/ 94610 h 548526"/>
                <a:gd name="connsiteX10" fmla="*/ 14590 w 1699655"/>
                <a:gd name="connsiteY10" fmla="*/ 61770 h 548526"/>
                <a:gd name="connsiteX11" fmla="*/ 23468 w 1699655"/>
                <a:gd name="connsiteY11" fmla="*/ 30906 h 548526"/>
                <a:gd name="connsiteX12" fmla="*/ 64400 w 1699655"/>
                <a:gd name="connsiteY12" fmla="*/ 3623 h 548526"/>
                <a:gd name="connsiteX13" fmla="*/ 108191 w 1699655"/>
                <a:gd name="connsiteY13" fmla="*/ 567 h 548526"/>
                <a:gd name="connsiteX14" fmla="*/ 160737 w 1699655"/>
                <a:gd name="connsiteY14" fmla="*/ 331 h 548526"/>
                <a:gd name="connsiteX15" fmla="*/ 202044 w 1699655"/>
                <a:gd name="connsiteY15" fmla="*/ 2 h 548526"/>
                <a:gd name="connsiteX16" fmla="*/ 284962 w 1699655"/>
                <a:gd name="connsiteY16" fmla="*/ 2240 h 548526"/>
                <a:gd name="connsiteX17" fmla="*/ 367036 w 1699655"/>
                <a:gd name="connsiteY17" fmla="*/ 4722 h 548526"/>
                <a:gd name="connsiteX18" fmla="*/ 440739 w 1699655"/>
                <a:gd name="connsiteY18" fmla="*/ 6632 h 548526"/>
                <a:gd name="connsiteX19" fmla="*/ 509287 w 1699655"/>
                <a:gd name="connsiteY19" fmla="*/ 7917 h 548526"/>
                <a:gd name="connsiteX20" fmla="*/ 585402 w 1699655"/>
                <a:gd name="connsiteY20" fmla="*/ 9781 h 548526"/>
                <a:gd name="connsiteX21" fmla="*/ 666797 w 1699655"/>
                <a:gd name="connsiteY21" fmla="*/ 10992 h 548526"/>
                <a:gd name="connsiteX22" fmla="*/ 760254 w 1699655"/>
                <a:gd name="connsiteY22" fmla="*/ 11743 h 548526"/>
                <a:gd name="connsiteX23" fmla="*/ 825181 w 1699655"/>
                <a:gd name="connsiteY23" fmla="*/ 12935 h 548526"/>
                <a:gd name="connsiteX24" fmla="*/ 912996 w 1699655"/>
                <a:gd name="connsiteY24" fmla="*/ 14212 h 548526"/>
                <a:gd name="connsiteX25" fmla="*/ 975968 w 1699655"/>
                <a:gd name="connsiteY25" fmla="*/ 14811 h 548526"/>
                <a:gd name="connsiteX26" fmla="*/ 1071801 w 1699655"/>
                <a:gd name="connsiteY26" fmla="*/ 16128 h 548526"/>
                <a:gd name="connsiteX27" fmla="*/ 1150714 w 1699655"/>
                <a:gd name="connsiteY27" fmla="*/ 18011 h 548526"/>
                <a:gd name="connsiteX28" fmla="*/ 1216730 w 1699655"/>
                <a:gd name="connsiteY28" fmla="*/ 20494 h 548526"/>
                <a:gd name="connsiteX29" fmla="*/ 1294721 w 1699655"/>
                <a:gd name="connsiteY29" fmla="*/ 23681 h 548526"/>
                <a:gd name="connsiteX30" fmla="*/ 1347453 w 1699655"/>
                <a:gd name="connsiteY30" fmla="*/ 26355 h 548526"/>
                <a:gd name="connsiteX31" fmla="*/ 1426458 w 1699655"/>
                <a:gd name="connsiteY31" fmla="*/ 31222 h 548526"/>
                <a:gd name="connsiteX32" fmla="*/ 1477926 w 1699655"/>
                <a:gd name="connsiteY32" fmla="*/ 34363 h 548526"/>
                <a:gd name="connsiteX33" fmla="*/ 1551092 w 1699655"/>
                <a:gd name="connsiteY33" fmla="*/ 42686 h 548526"/>
                <a:gd name="connsiteX34" fmla="*/ 1639618 w 1699655"/>
                <a:gd name="connsiteY34" fmla="*/ 69250 h 548526"/>
                <a:gd name="connsiteX35" fmla="*/ 1686289 w 1699655"/>
                <a:gd name="connsiteY35" fmla="*/ 111725 h 548526"/>
                <a:gd name="connsiteX36" fmla="*/ 1693918 w 1699655"/>
                <a:gd name="connsiteY36" fmla="*/ 144084 h 548526"/>
                <a:gd name="connsiteX37" fmla="*/ 1697516 w 1699655"/>
                <a:gd name="connsiteY37" fmla="*/ 206374 h 548526"/>
                <a:gd name="connsiteX38" fmla="*/ 1695579 w 1699655"/>
                <a:gd name="connsiteY38" fmla="*/ 249530 h 548526"/>
                <a:gd name="connsiteX39" fmla="*/ 1695320 w 1699655"/>
                <a:gd name="connsiteY39" fmla="*/ 300315 h 548526"/>
                <a:gd name="connsiteX40" fmla="*/ 1699223 w 1699655"/>
                <a:gd name="connsiteY40" fmla="*/ 359118 h 548526"/>
                <a:gd name="connsiteX41" fmla="*/ 1695966 w 1699655"/>
                <a:gd name="connsiteY41" fmla="*/ 409387 h 548526"/>
                <a:gd name="connsiteX42" fmla="*/ 1684960 w 1699655"/>
                <a:gd name="connsiteY42" fmla="*/ 464706 h 548526"/>
                <a:gd name="connsiteX43" fmla="*/ 1663152 w 1699655"/>
                <a:gd name="connsiteY43" fmla="*/ 516431 h 548526"/>
                <a:gd name="connsiteX44" fmla="*/ 1638834 w 1699655"/>
                <a:gd name="connsiteY44" fmla="*/ 533860 h 548526"/>
                <a:gd name="connsiteX45" fmla="*/ 1618935 w 1699655"/>
                <a:gd name="connsiteY45" fmla="*/ 538386 h 548526"/>
                <a:gd name="connsiteX46" fmla="*/ 1563758 w 1699655"/>
                <a:gd name="connsiteY46" fmla="*/ 543418 h 548526"/>
                <a:gd name="connsiteX47" fmla="*/ 1496220 w 1699655"/>
                <a:gd name="connsiteY47" fmla="*/ 546579 h 548526"/>
                <a:gd name="connsiteX48" fmla="*/ 1411227 w 1699655"/>
                <a:gd name="connsiteY48" fmla="*/ 547944 h 548526"/>
                <a:gd name="connsiteX49" fmla="*/ 1355479 w 1699655"/>
                <a:gd name="connsiteY49" fmla="*/ 548441 h 548526"/>
                <a:gd name="connsiteX50" fmla="*/ 1185032 w 1699655"/>
                <a:gd name="connsiteY50" fmla="*/ 547344 h 548526"/>
                <a:gd name="connsiteX51" fmla="*/ 1120972 w 1699655"/>
                <a:gd name="connsiteY51" fmla="*/ 545492 h 548526"/>
                <a:gd name="connsiteX52" fmla="*/ 1061385 w 1699655"/>
                <a:gd name="connsiteY52" fmla="*/ 543040 h 548526"/>
                <a:gd name="connsiteX53" fmla="*/ 1003690 w 1699655"/>
                <a:gd name="connsiteY53" fmla="*/ 541722 h 548526"/>
                <a:gd name="connsiteX54" fmla="*/ 929095 w 1699655"/>
                <a:gd name="connsiteY54" fmla="*/ 540976 h 548526"/>
                <a:gd name="connsiteX55" fmla="*/ 899850 w 1699655"/>
                <a:gd name="connsiteY55" fmla="*/ 540229 h 548526"/>
                <a:gd name="connsiteX56" fmla="*/ 852312 w 1699655"/>
                <a:gd name="connsiteY56" fmla="*/ 537833 h 548526"/>
                <a:gd name="connsiteX57" fmla="*/ 826352 w 1699655"/>
                <a:gd name="connsiteY57" fmla="*/ 536478 h 548526"/>
                <a:gd name="connsiteX58" fmla="*/ 770866 w 1699655"/>
                <a:gd name="connsiteY58" fmla="*/ 533418 h 548526"/>
                <a:gd name="connsiteX59" fmla="*/ 732927 w 1699655"/>
                <a:gd name="connsiteY59" fmla="*/ 531445 h 548526"/>
                <a:gd name="connsiteX60" fmla="*/ 677838 w 1699655"/>
                <a:gd name="connsiteY60" fmla="*/ 528376 h 548526"/>
                <a:gd name="connsiteX61" fmla="*/ 641105 w 1699655"/>
                <a:gd name="connsiteY61" fmla="*/ 526394 h 548526"/>
                <a:gd name="connsiteX62" fmla="*/ 591256 w 1699655"/>
                <a:gd name="connsiteY62" fmla="*/ 523344 h 548526"/>
                <a:gd name="connsiteX63" fmla="*/ 558959 w 1699655"/>
                <a:gd name="connsiteY63" fmla="*/ 521371 h 548526"/>
                <a:gd name="connsiteX64" fmla="*/ 509524 w 1699655"/>
                <a:gd name="connsiteY64" fmla="*/ 518330 h 548526"/>
                <a:gd name="connsiteX65" fmla="*/ 474011 w 1699655"/>
                <a:gd name="connsiteY65" fmla="*/ 516302 h 548526"/>
                <a:gd name="connsiteX66" fmla="*/ 427358 w 1699655"/>
                <a:gd name="connsiteY66" fmla="*/ 513343 h 548526"/>
                <a:gd name="connsiteX67" fmla="*/ 391838 w 1699655"/>
                <a:gd name="connsiteY67" fmla="*/ 511260 h 548526"/>
                <a:gd name="connsiteX68" fmla="*/ 331397 w 1699655"/>
                <a:gd name="connsiteY68" fmla="*/ 506330 h 548526"/>
                <a:gd name="connsiteX69" fmla="*/ 283986 w 1699655"/>
                <a:gd name="connsiteY69" fmla="*/ 500790 h 548526"/>
                <a:gd name="connsiteX70" fmla="*/ 225324 w 1699655"/>
                <a:gd name="connsiteY70" fmla="*/ 496182 h 548526"/>
                <a:gd name="connsiteX71" fmla="*/ 208068 w 1699655"/>
                <a:gd name="connsiteY71" fmla="*/ 496182 h 548526"/>
                <a:gd name="connsiteX72" fmla="*/ 192539 w 1699655"/>
                <a:gd name="connsiteY72" fmla="*/ 495168 h 548526"/>
                <a:gd name="connsiteX73" fmla="*/ 161112 w 1699655"/>
                <a:gd name="connsiteY73" fmla="*/ 489242 h 548526"/>
                <a:gd name="connsiteX74" fmla="*/ 117281 w 1699655"/>
                <a:gd name="connsiteY74" fmla="*/ 479674 h 548526"/>
                <a:gd name="connsiteX75" fmla="*/ 81972 w 1699655"/>
                <a:gd name="connsiteY75" fmla="*/ 466282 h 548526"/>
                <a:gd name="connsiteX76" fmla="*/ 26243 w 1699655"/>
                <a:gd name="connsiteY76" fmla="*/ 440254 h 548526"/>
                <a:gd name="connsiteX77" fmla="*/ 20970 w 1699655"/>
                <a:gd name="connsiteY77" fmla="*/ 436890 h 548526"/>
                <a:gd name="connsiteX78" fmla="*/ 2119 w 1699655"/>
                <a:gd name="connsiteY78" fmla="*/ 414401 h 548526"/>
                <a:gd name="connsiteX79" fmla="*/ -9 w 1699655"/>
                <a:gd name="connsiteY79" fmla="*/ 403590 h 54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699655" h="548526">
                  <a:moveTo>
                    <a:pt x="-9" y="403590"/>
                  </a:moveTo>
                  <a:lnTo>
                    <a:pt x="-9" y="389709"/>
                  </a:lnTo>
                  <a:cubicBezTo>
                    <a:pt x="353" y="386502"/>
                    <a:pt x="649" y="383294"/>
                    <a:pt x="1104" y="380087"/>
                  </a:cubicBezTo>
                  <a:cubicBezTo>
                    <a:pt x="3411" y="363192"/>
                    <a:pt x="6258" y="346344"/>
                    <a:pt x="7926" y="329422"/>
                  </a:cubicBezTo>
                  <a:cubicBezTo>
                    <a:pt x="9653" y="312048"/>
                    <a:pt x="10681" y="294619"/>
                    <a:pt x="11222" y="277199"/>
                  </a:cubicBezTo>
                  <a:cubicBezTo>
                    <a:pt x="11789" y="258176"/>
                    <a:pt x="11460" y="239122"/>
                    <a:pt x="11446" y="220084"/>
                  </a:cubicBezTo>
                  <a:cubicBezTo>
                    <a:pt x="11446" y="208731"/>
                    <a:pt x="11446" y="197365"/>
                    <a:pt x="11182" y="186012"/>
                  </a:cubicBezTo>
                  <a:cubicBezTo>
                    <a:pt x="10846" y="173309"/>
                    <a:pt x="9930" y="160613"/>
                    <a:pt x="9699" y="147904"/>
                  </a:cubicBezTo>
                  <a:cubicBezTo>
                    <a:pt x="9488" y="136544"/>
                    <a:pt x="9865" y="125192"/>
                    <a:pt x="9976" y="113839"/>
                  </a:cubicBezTo>
                  <a:cubicBezTo>
                    <a:pt x="10029" y="107432"/>
                    <a:pt x="9580" y="100985"/>
                    <a:pt x="10220" y="94610"/>
                  </a:cubicBezTo>
                  <a:cubicBezTo>
                    <a:pt x="11321" y="83640"/>
                    <a:pt x="13120" y="72715"/>
                    <a:pt x="14590" y="61770"/>
                  </a:cubicBezTo>
                  <a:cubicBezTo>
                    <a:pt x="15875" y="51073"/>
                    <a:pt x="18872" y="40651"/>
                    <a:pt x="23468" y="30906"/>
                  </a:cubicBezTo>
                  <a:cubicBezTo>
                    <a:pt x="31176" y="15090"/>
                    <a:pt x="46824" y="4661"/>
                    <a:pt x="64400" y="3623"/>
                  </a:cubicBezTo>
                  <a:cubicBezTo>
                    <a:pt x="78861" y="1865"/>
                    <a:pt x="93559" y="989"/>
                    <a:pt x="108191" y="567"/>
                  </a:cubicBezTo>
                  <a:cubicBezTo>
                    <a:pt x="125685" y="34"/>
                    <a:pt x="143225" y="423"/>
                    <a:pt x="160737" y="331"/>
                  </a:cubicBezTo>
                  <a:cubicBezTo>
                    <a:pt x="174513" y="264"/>
                    <a:pt x="188282" y="-262"/>
                    <a:pt x="202044" y="2"/>
                  </a:cubicBezTo>
                  <a:cubicBezTo>
                    <a:pt x="229688" y="534"/>
                    <a:pt x="257318" y="1437"/>
                    <a:pt x="284962" y="2240"/>
                  </a:cubicBezTo>
                  <a:cubicBezTo>
                    <a:pt x="312322" y="3037"/>
                    <a:pt x="339669" y="3939"/>
                    <a:pt x="367036" y="4722"/>
                  </a:cubicBezTo>
                  <a:cubicBezTo>
                    <a:pt x="391595" y="5421"/>
                    <a:pt x="416162" y="6057"/>
                    <a:pt x="440739" y="6632"/>
                  </a:cubicBezTo>
                  <a:cubicBezTo>
                    <a:pt x="463577" y="7139"/>
                    <a:pt x="486442" y="7416"/>
                    <a:pt x="509287" y="7917"/>
                  </a:cubicBezTo>
                  <a:cubicBezTo>
                    <a:pt x="534670" y="8463"/>
                    <a:pt x="560039" y="9273"/>
                    <a:pt x="585402" y="9781"/>
                  </a:cubicBezTo>
                  <a:cubicBezTo>
                    <a:pt x="612528" y="10307"/>
                    <a:pt x="639659" y="10711"/>
                    <a:pt x="666797" y="10992"/>
                  </a:cubicBezTo>
                  <a:cubicBezTo>
                    <a:pt x="697941" y="11321"/>
                    <a:pt x="729098" y="11387"/>
                    <a:pt x="760254" y="11743"/>
                  </a:cubicBezTo>
                  <a:cubicBezTo>
                    <a:pt x="781899" y="11986"/>
                    <a:pt x="803532" y="12579"/>
                    <a:pt x="825181" y="12935"/>
                  </a:cubicBezTo>
                  <a:cubicBezTo>
                    <a:pt x="854453" y="13408"/>
                    <a:pt x="883715" y="13834"/>
                    <a:pt x="912996" y="14212"/>
                  </a:cubicBezTo>
                  <a:cubicBezTo>
                    <a:pt x="933975" y="14482"/>
                    <a:pt x="954972" y="14554"/>
                    <a:pt x="975968" y="14811"/>
                  </a:cubicBezTo>
                  <a:cubicBezTo>
                    <a:pt x="1007906" y="15194"/>
                    <a:pt x="1039863" y="15569"/>
                    <a:pt x="1071801" y="16128"/>
                  </a:cubicBezTo>
                  <a:cubicBezTo>
                    <a:pt x="1098102" y="16602"/>
                    <a:pt x="1124413" y="17230"/>
                    <a:pt x="1150714" y="18011"/>
                  </a:cubicBezTo>
                  <a:cubicBezTo>
                    <a:pt x="1172735" y="18670"/>
                    <a:pt x="1194728" y="19625"/>
                    <a:pt x="1216730" y="20494"/>
                  </a:cubicBezTo>
                  <a:cubicBezTo>
                    <a:pt x="1242727" y="21522"/>
                    <a:pt x="1268724" y="22536"/>
                    <a:pt x="1294721" y="23681"/>
                  </a:cubicBezTo>
                  <a:cubicBezTo>
                    <a:pt x="1312295" y="24458"/>
                    <a:pt x="1329879" y="25350"/>
                    <a:pt x="1347453" y="26355"/>
                  </a:cubicBezTo>
                  <a:cubicBezTo>
                    <a:pt x="1373819" y="27890"/>
                    <a:pt x="1400111" y="29595"/>
                    <a:pt x="1426458" y="31222"/>
                  </a:cubicBezTo>
                  <a:cubicBezTo>
                    <a:pt x="1443590" y="32283"/>
                    <a:pt x="1460749" y="33330"/>
                    <a:pt x="1477926" y="34363"/>
                  </a:cubicBezTo>
                  <a:cubicBezTo>
                    <a:pt x="1502447" y="35838"/>
                    <a:pt x="1526866" y="38616"/>
                    <a:pt x="1551092" y="42686"/>
                  </a:cubicBezTo>
                  <a:cubicBezTo>
                    <a:pt x="1581665" y="47497"/>
                    <a:pt x="1611444" y="56432"/>
                    <a:pt x="1639618" y="69250"/>
                  </a:cubicBezTo>
                  <a:cubicBezTo>
                    <a:pt x="1661205" y="79339"/>
                    <a:pt x="1677848" y="92714"/>
                    <a:pt x="1686289" y="111725"/>
                  </a:cubicBezTo>
                  <a:cubicBezTo>
                    <a:pt x="1690745" y="121969"/>
                    <a:pt x="1693337" y="132929"/>
                    <a:pt x="1693918" y="144084"/>
                  </a:cubicBezTo>
                  <a:cubicBezTo>
                    <a:pt x="1695237" y="164854"/>
                    <a:pt x="1697045" y="185603"/>
                    <a:pt x="1697516" y="206374"/>
                  </a:cubicBezTo>
                  <a:cubicBezTo>
                    <a:pt x="1697830" y="220743"/>
                    <a:pt x="1695911" y="235137"/>
                    <a:pt x="1695579" y="249530"/>
                  </a:cubicBezTo>
                  <a:cubicBezTo>
                    <a:pt x="1695182" y="266452"/>
                    <a:pt x="1695643" y="283384"/>
                    <a:pt x="1695320" y="300315"/>
                  </a:cubicBezTo>
                  <a:cubicBezTo>
                    <a:pt x="1694961" y="320002"/>
                    <a:pt x="1697645" y="339533"/>
                    <a:pt x="1699223" y="359118"/>
                  </a:cubicBezTo>
                  <a:cubicBezTo>
                    <a:pt x="1700339" y="375939"/>
                    <a:pt x="1699250" y="392843"/>
                    <a:pt x="1695966" y="409387"/>
                  </a:cubicBezTo>
                  <a:cubicBezTo>
                    <a:pt x="1692562" y="427830"/>
                    <a:pt x="1688900" y="446263"/>
                    <a:pt x="1684960" y="464706"/>
                  </a:cubicBezTo>
                  <a:cubicBezTo>
                    <a:pt x="1681030" y="483168"/>
                    <a:pt x="1673632" y="500716"/>
                    <a:pt x="1663152" y="516431"/>
                  </a:cubicBezTo>
                  <a:cubicBezTo>
                    <a:pt x="1657432" y="525003"/>
                    <a:pt x="1648788" y="531197"/>
                    <a:pt x="1638834" y="533860"/>
                  </a:cubicBezTo>
                  <a:cubicBezTo>
                    <a:pt x="1632339" y="535943"/>
                    <a:pt x="1625688" y="537455"/>
                    <a:pt x="1618935" y="538386"/>
                  </a:cubicBezTo>
                  <a:cubicBezTo>
                    <a:pt x="1600595" y="540423"/>
                    <a:pt x="1582200" y="542229"/>
                    <a:pt x="1563758" y="543418"/>
                  </a:cubicBezTo>
                  <a:cubicBezTo>
                    <a:pt x="1541276" y="544874"/>
                    <a:pt x="1518767" y="545934"/>
                    <a:pt x="1496220" y="546579"/>
                  </a:cubicBezTo>
                  <a:cubicBezTo>
                    <a:pt x="1467871" y="547363"/>
                    <a:pt x="1439567" y="547566"/>
                    <a:pt x="1411227" y="547944"/>
                  </a:cubicBezTo>
                  <a:cubicBezTo>
                    <a:pt x="1392647" y="548192"/>
                    <a:pt x="1374059" y="548524"/>
                    <a:pt x="1355479" y="548441"/>
                  </a:cubicBezTo>
                  <a:cubicBezTo>
                    <a:pt x="1298669" y="548202"/>
                    <a:pt x="1241851" y="547833"/>
                    <a:pt x="1185032" y="547344"/>
                  </a:cubicBezTo>
                  <a:cubicBezTo>
                    <a:pt x="1163666" y="547132"/>
                    <a:pt x="1142310" y="546257"/>
                    <a:pt x="1120972" y="545492"/>
                  </a:cubicBezTo>
                  <a:cubicBezTo>
                    <a:pt x="1101110" y="544782"/>
                    <a:pt x="1081257" y="543694"/>
                    <a:pt x="1061385" y="543040"/>
                  </a:cubicBezTo>
                  <a:cubicBezTo>
                    <a:pt x="1042178" y="542413"/>
                    <a:pt x="1022934" y="542026"/>
                    <a:pt x="1003690" y="541722"/>
                  </a:cubicBezTo>
                  <a:cubicBezTo>
                    <a:pt x="978837" y="541372"/>
                    <a:pt x="953966" y="541270"/>
                    <a:pt x="929095" y="540976"/>
                  </a:cubicBezTo>
                  <a:cubicBezTo>
                    <a:pt x="919343" y="540856"/>
                    <a:pt x="909592" y="540644"/>
                    <a:pt x="899850" y="540229"/>
                  </a:cubicBezTo>
                  <a:cubicBezTo>
                    <a:pt x="884001" y="539565"/>
                    <a:pt x="868162" y="538644"/>
                    <a:pt x="852312" y="537833"/>
                  </a:cubicBezTo>
                  <a:cubicBezTo>
                    <a:pt x="843650" y="537390"/>
                    <a:pt x="834997" y="536939"/>
                    <a:pt x="826352" y="536478"/>
                  </a:cubicBezTo>
                  <a:cubicBezTo>
                    <a:pt x="807852" y="535473"/>
                    <a:pt x="789357" y="534450"/>
                    <a:pt x="770866" y="533418"/>
                  </a:cubicBezTo>
                  <a:cubicBezTo>
                    <a:pt x="758218" y="532763"/>
                    <a:pt x="745576" y="532100"/>
                    <a:pt x="732927" y="531445"/>
                  </a:cubicBezTo>
                  <a:cubicBezTo>
                    <a:pt x="714564" y="530441"/>
                    <a:pt x="696201" y="529418"/>
                    <a:pt x="677838" y="528376"/>
                  </a:cubicBezTo>
                  <a:cubicBezTo>
                    <a:pt x="665591" y="527713"/>
                    <a:pt x="653345" y="527095"/>
                    <a:pt x="641105" y="526394"/>
                  </a:cubicBezTo>
                  <a:cubicBezTo>
                    <a:pt x="624482" y="525418"/>
                    <a:pt x="607865" y="524358"/>
                    <a:pt x="591256" y="523344"/>
                  </a:cubicBezTo>
                  <a:lnTo>
                    <a:pt x="558959" y="521371"/>
                  </a:lnTo>
                  <a:cubicBezTo>
                    <a:pt x="542481" y="520357"/>
                    <a:pt x="526003" y="519307"/>
                    <a:pt x="509524" y="518330"/>
                  </a:cubicBezTo>
                  <a:cubicBezTo>
                    <a:pt x="497661" y="517620"/>
                    <a:pt x="485836" y="517012"/>
                    <a:pt x="474011" y="516302"/>
                  </a:cubicBezTo>
                  <a:cubicBezTo>
                    <a:pt x="458456" y="515344"/>
                    <a:pt x="442907" y="514293"/>
                    <a:pt x="427358" y="513343"/>
                  </a:cubicBezTo>
                  <a:cubicBezTo>
                    <a:pt x="415494" y="512606"/>
                    <a:pt x="403630" y="512145"/>
                    <a:pt x="391838" y="511260"/>
                  </a:cubicBezTo>
                  <a:cubicBezTo>
                    <a:pt x="371676" y="509767"/>
                    <a:pt x="351507" y="508237"/>
                    <a:pt x="331397" y="506330"/>
                  </a:cubicBezTo>
                  <a:cubicBezTo>
                    <a:pt x="315538" y="504836"/>
                    <a:pt x="299666" y="503131"/>
                    <a:pt x="283986" y="500790"/>
                  </a:cubicBezTo>
                  <a:cubicBezTo>
                    <a:pt x="264640" y="497269"/>
                    <a:pt x="244984" y="495721"/>
                    <a:pt x="225324" y="496182"/>
                  </a:cubicBezTo>
                  <a:cubicBezTo>
                    <a:pt x="219604" y="496486"/>
                    <a:pt x="213817" y="496348"/>
                    <a:pt x="208068" y="496182"/>
                  </a:cubicBezTo>
                  <a:cubicBezTo>
                    <a:pt x="202875" y="496191"/>
                    <a:pt x="197687" y="495850"/>
                    <a:pt x="192539" y="495168"/>
                  </a:cubicBezTo>
                  <a:cubicBezTo>
                    <a:pt x="181994" y="493454"/>
                    <a:pt x="171540" y="491389"/>
                    <a:pt x="161112" y="489242"/>
                  </a:cubicBezTo>
                  <a:cubicBezTo>
                    <a:pt x="146434" y="486228"/>
                    <a:pt x="131492" y="483711"/>
                    <a:pt x="117281" y="479674"/>
                  </a:cubicBezTo>
                  <a:cubicBezTo>
                    <a:pt x="105210" y="476043"/>
                    <a:pt x="93411" y="471573"/>
                    <a:pt x="81972" y="466282"/>
                  </a:cubicBezTo>
                  <a:cubicBezTo>
                    <a:pt x="63154" y="457950"/>
                    <a:pt x="44778" y="449010"/>
                    <a:pt x="26243" y="440254"/>
                  </a:cubicBezTo>
                  <a:cubicBezTo>
                    <a:pt x="24368" y="439332"/>
                    <a:pt x="22599" y="438208"/>
                    <a:pt x="20970" y="436890"/>
                  </a:cubicBezTo>
                  <a:cubicBezTo>
                    <a:pt x="12685" y="430447"/>
                    <a:pt x="4315" y="424005"/>
                    <a:pt x="2119" y="414401"/>
                  </a:cubicBezTo>
                  <a:cubicBezTo>
                    <a:pt x="1236" y="410834"/>
                    <a:pt x="676" y="407212"/>
                    <a:pt x="-9" y="403590"/>
                  </a:cubicBezTo>
                  <a:close/>
                </a:path>
              </a:pathLst>
            </a:custGeom>
            <a:solidFill>
              <a:srgbClr val="ADD0F0"/>
            </a:solidFill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Text Placeholder">
              <a:extLst>
                <a:ext uri="{FF2B5EF4-FFF2-40B4-BE49-F238E27FC236}">
                  <a16:creationId xmlns:a16="http://schemas.microsoft.com/office/drawing/2014/main" id="{BA8AF83D-6063-5855-45DF-80CFBCCCEAC0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7753421" y="5136049"/>
              <a:ext cx="2734097" cy="662275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/>
                <a:t>Local Newspapers</a:t>
              </a:r>
            </a:p>
            <a:p>
              <a:pPr defTabSz="457200"/>
              <a:r>
                <a:rPr lang="en-GB" sz="1800" b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The British Newspaper Archive</a:t>
              </a:r>
            </a:p>
            <a:p>
              <a:endParaRPr lang="en-US" dirty="0"/>
            </a:p>
          </p:txBody>
        </p:sp>
      </p:grpSp>
      <p:grpSp>
        <p:nvGrpSpPr>
          <p:cNvPr id="44" name="Washi" descr="Washi tape">
            <a:extLst>
              <a:ext uri="{FF2B5EF4-FFF2-40B4-BE49-F238E27FC236}">
                <a16:creationId xmlns:a16="http://schemas.microsoft.com/office/drawing/2014/main" id="{767F889F-50CF-C5E3-AFFF-5C294FE67623}"/>
              </a:ext>
            </a:extLst>
          </p:cNvPr>
          <p:cNvGrpSpPr/>
          <p:nvPr/>
        </p:nvGrpSpPr>
        <p:grpSpPr>
          <a:xfrm>
            <a:off x="7476343" y="2500991"/>
            <a:ext cx="3780428" cy="1946054"/>
            <a:chOff x="6455729" y="1984311"/>
            <a:chExt cx="4927706" cy="2192327"/>
          </a:xfrm>
        </p:grpSpPr>
        <p:pic>
          <p:nvPicPr>
            <p:cNvPr id="45" name="Washi">
              <a:extLst>
                <a:ext uri="{FF2B5EF4-FFF2-40B4-BE49-F238E27FC236}">
                  <a16:creationId xmlns:a16="http://schemas.microsoft.com/office/drawing/2014/main" id="{B94847F4-F5DA-79D1-0DDC-B5A138911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455729" y="1984311"/>
              <a:ext cx="4927706" cy="2192327"/>
            </a:xfrm>
            <a:prstGeom prst="rect">
              <a:avLst/>
            </a:prstGeom>
          </p:spPr>
        </p:pic>
        <p:sp>
          <p:nvSpPr>
            <p:cNvPr id="46" name="Text Placeholder">
              <a:extLst>
                <a:ext uri="{FF2B5EF4-FFF2-40B4-BE49-F238E27FC236}">
                  <a16:creationId xmlns:a16="http://schemas.microsoft.com/office/drawing/2014/main" id="{4A4F5193-B791-EEBA-8EC8-1FD1D9FCB7F1}"/>
                </a:ext>
              </a:extLst>
            </p:cNvPr>
            <p:cNvSpPr txBox="1">
              <a:spLocks/>
            </p:cNvSpPr>
            <p:nvPr/>
          </p:nvSpPr>
          <p:spPr>
            <a:xfrm>
              <a:off x="6838929" y="2178900"/>
              <a:ext cx="4175175" cy="1374706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GB" sz="1800" b="1" dirty="0"/>
                <a:t>Libraries and Archives</a:t>
              </a:r>
            </a:p>
            <a:p>
              <a:pPr algn="ctr" defTabSz="457200">
                <a:spcAft>
                  <a:spcPts val="1000"/>
                </a:spcAft>
              </a:pPr>
              <a:r>
                <a:rPr lang="en-GB" sz="1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Local Library Services</a:t>
              </a:r>
              <a:endParaRPr lang="en-GB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457200">
                <a:spcBef>
                  <a:spcPts val="0"/>
                </a:spcBef>
                <a:spcAft>
                  <a:spcPts val="600"/>
                </a:spcAft>
              </a:pPr>
              <a:r>
                <a:rPr lang="en-GB" sz="1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National Archives</a:t>
              </a:r>
            </a:p>
            <a:p>
              <a:pPr algn="ctr" defTabSz="457200">
                <a:spcBef>
                  <a:spcPts val="0"/>
                </a:spcBef>
                <a:spcAft>
                  <a:spcPts val="600"/>
                </a:spcAft>
              </a:pPr>
              <a:r>
                <a:rPr lang="en-GB" sz="1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hlinkClick r:id="rId2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Key to English Place-Names</a:t>
              </a:r>
              <a:endParaRPr lang="en-GB" sz="1800" b="1" dirty="0">
                <a:solidFill>
                  <a:srgbClr val="0070C0"/>
                </a:solidFill>
                <a:highlight>
                  <a:srgbClr val="FFFF00"/>
                </a:highlight>
              </a:endParaRPr>
            </a:p>
          </p:txBody>
        </p:sp>
      </p:grpSp>
      <p:grpSp>
        <p:nvGrpSpPr>
          <p:cNvPr id="47" name="Washi" descr="Washi tape">
            <a:extLst>
              <a:ext uri="{FF2B5EF4-FFF2-40B4-BE49-F238E27FC236}">
                <a16:creationId xmlns:a16="http://schemas.microsoft.com/office/drawing/2014/main" id="{AC63890D-F5B0-BCA8-D537-49C6578937D9}"/>
              </a:ext>
            </a:extLst>
          </p:cNvPr>
          <p:cNvGrpSpPr/>
          <p:nvPr/>
        </p:nvGrpSpPr>
        <p:grpSpPr>
          <a:xfrm rot="395232">
            <a:off x="7294275" y="4676956"/>
            <a:ext cx="3180390" cy="1569129"/>
            <a:chOff x="9425511" y="519971"/>
            <a:chExt cx="2328862" cy="681038"/>
          </a:xfrm>
        </p:grpSpPr>
        <p:sp>
          <p:nvSpPr>
            <p:cNvPr id="48" name="Washi">
              <a:extLst>
                <a:ext uri="{FF2B5EF4-FFF2-40B4-BE49-F238E27FC236}">
                  <a16:creationId xmlns:a16="http://schemas.microsoft.com/office/drawing/2014/main" id="{55E426E9-1285-08FE-586C-493BBACA5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9425511" y="519971"/>
              <a:ext cx="2328862" cy="681038"/>
            </a:xfrm>
            <a:prstGeom prst="rect">
              <a:avLst/>
            </a:pr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49" name="Text Placeholder">
              <a:extLst>
                <a:ext uri="{FF2B5EF4-FFF2-40B4-BE49-F238E27FC236}">
                  <a16:creationId xmlns:a16="http://schemas.microsoft.com/office/drawing/2014/main" id="{F0407979-3FD8-F9E1-AAA2-394980DEC73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9560448" y="704864"/>
              <a:ext cx="2058987" cy="41433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/>
                <a:t>Museums and Artefacts</a:t>
              </a:r>
            </a:p>
            <a:p>
              <a:r>
                <a:rPr lang="en-GB" sz="1800" b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hlinkClick r:id="rId2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Museums Website</a:t>
              </a:r>
              <a:endParaRPr lang="en-GB" sz="1800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354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590D8-3F54-21D3-7332-0EEAEA4CB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Heritage Research Guide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55CA7-11E2-E970-20B7-487C9786A0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Key Stages: Early Years, KS1 &amp; KS2</a:t>
            </a:r>
            <a:endParaRPr lang="en-GB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04BC4-6BD8-8922-5954-E734E9CC6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Provide a starting point for reflecting on which aspects of local heritage should be embedded in your school’s curriculum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Provide questions for each key stage to help thread the locality into the history and geography curriculum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Provide some useful websites for starting local heritage research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476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1997D0D-9988-498A-8D32-CAFF5AC0B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26" y="565830"/>
            <a:ext cx="9636347" cy="58964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CF117D-5386-4B3F-8C25-BEFC6FF36C12}"/>
              </a:ext>
            </a:extLst>
          </p:cNvPr>
          <p:cNvSpPr txBox="1"/>
          <p:nvPr/>
        </p:nvSpPr>
        <p:spPr>
          <a:xfrm>
            <a:off x="3051544" y="1382233"/>
            <a:ext cx="6253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MORE RESOURSCES AT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786403-4259-401C-B5EB-BBB01A8E16A0}"/>
              </a:ext>
            </a:extLst>
          </p:cNvPr>
          <p:cNvSpPr txBox="1"/>
          <p:nvPr/>
        </p:nvSpPr>
        <p:spPr>
          <a:xfrm>
            <a:off x="3264195" y="2642027"/>
            <a:ext cx="6118718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HistoricEngland.org.uk/Education</a:t>
            </a:r>
            <a:endParaRPr lang="en-US" sz="3200" baseline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359"/>
              </a:lnSpc>
            </a:pPr>
            <a:r>
              <a:rPr lang="en-US" sz="32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7" descr="Historic England logo">
            <a:extLst>
              <a:ext uri="{FF2B5EF4-FFF2-40B4-BE49-F238E27FC236}">
                <a16:creationId xmlns:a16="http://schemas.microsoft.com/office/drawing/2014/main" id="{1ED56333-3D6D-402E-AC99-95FEF75BA2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20545" y="4515907"/>
            <a:ext cx="3950909" cy="13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7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B25-1C8A-38AE-D290-C8076924A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60" y="849943"/>
            <a:ext cx="2068281" cy="710288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</a:t>
            </a:r>
            <a:br>
              <a:rPr lang="en-GB" dirty="0"/>
            </a:br>
            <a:r>
              <a:rPr lang="en-GB" dirty="0"/>
              <a:t>Local?</a:t>
            </a:r>
          </a:p>
        </p:txBody>
      </p:sp>
      <p:sp>
        <p:nvSpPr>
          <p:cNvPr id="4" name="Picture 5">
            <a:extLst>
              <a:ext uri="{FF2B5EF4-FFF2-40B4-BE49-F238E27FC236}">
                <a16:creationId xmlns:a16="http://schemas.microsoft.com/office/drawing/2014/main" id="{F2C6BFD7-53DD-F640-C43A-C72A82A67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7512" y="434899"/>
            <a:ext cx="7003505" cy="6166624"/>
          </a:xfrm>
          <a:custGeom>
            <a:avLst/>
            <a:gdLst>
              <a:gd name="connsiteX0" fmla="*/ 2014951 w 4369304"/>
              <a:gd name="connsiteY0" fmla="*/ 4041708 h 4114026"/>
              <a:gd name="connsiteX1" fmla="*/ 1431807 w 4369304"/>
              <a:gd name="connsiteY1" fmla="*/ 4043255 h 4114026"/>
              <a:gd name="connsiteX2" fmla="*/ 1024998 w 4369304"/>
              <a:gd name="connsiteY2" fmla="*/ 4092757 h 4114026"/>
              <a:gd name="connsiteX3" fmla="*/ 817727 w 4369304"/>
              <a:gd name="connsiteY3" fmla="*/ 4111319 h 4114026"/>
              <a:gd name="connsiteX4" fmla="*/ 398544 w 4369304"/>
              <a:gd name="connsiteY4" fmla="*/ 4109773 h 4114026"/>
              <a:gd name="connsiteX5" fmla="*/ 185085 w 4369304"/>
              <a:gd name="connsiteY5" fmla="*/ 4077287 h 4114026"/>
              <a:gd name="connsiteX6" fmla="*/ 117026 w 4369304"/>
              <a:gd name="connsiteY6" fmla="*/ 3995301 h 4114026"/>
              <a:gd name="connsiteX7" fmla="*/ 70622 w 4369304"/>
              <a:gd name="connsiteY7" fmla="*/ 3767904 h 4114026"/>
              <a:gd name="connsiteX8" fmla="*/ 30405 w 4369304"/>
              <a:gd name="connsiteY8" fmla="*/ 3340955 h 4114026"/>
              <a:gd name="connsiteX9" fmla="*/ 1016 w 4369304"/>
              <a:gd name="connsiteY9" fmla="*/ 2784065 h 4114026"/>
              <a:gd name="connsiteX10" fmla="*/ 2563 w 4369304"/>
              <a:gd name="connsiteY10" fmla="*/ 2357115 h 4114026"/>
              <a:gd name="connsiteX11" fmla="*/ 18031 w 4369304"/>
              <a:gd name="connsiteY11" fmla="*/ 1815694 h 4114026"/>
              <a:gd name="connsiteX12" fmla="*/ 21124 w 4369304"/>
              <a:gd name="connsiteY12" fmla="*/ 1418136 h 4114026"/>
              <a:gd name="connsiteX13" fmla="*/ 47420 w 4369304"/>
              <a:gd name="connsiteY13" fmla="*/ 969530 h 4114026"/>
              <a:gd name="connsiteX14" fmla="*/ 155696 w 4369304"/>
              <a:gd name="connsiteY14" fmla="*/ 308997 h 4114026"/>
              <a:gd name="connsiteX15" fmla="*/ 233036 w 4369304"/>
              <a:gd name="connsiteY15" fmla="*/ 194525 h 4114026"/>
              <a:gd name="connsiteX16" fmla="*/ 429480 w 4369304"/>
              <a:gd name="connsiteY16" fmla="*/ 140383 h 4114026"/>
              <a:gd name="connsiteX17" fmla="*/ 605815 w 4369304"/>
              <a:gd name="connsiteY17" fmla="*/ 101710 h 4114026"/>
              <a:gd name="connsiteX18" fmla="*/ 943018 w 4369304"/>
              <a:gd name="connsiteY18" fmla="*/ 61490 h 4114026"/>
              <a:gd name="connsiteX19" fmla="*/ 1526162 w 4369304"/>
              <a:gd name="connsiteY19" fmla="*/ 93975 h 4114026"/>
              <a:gd name="connsiteX20" fmla="*/ 1833975 w 4369304"/>
              <a:gd name="connsiteY20" fmla="*/ 128007 h 4114026"/>
              <a:gd name="connsiteX21" fmla="*/ 2621297 w 4369304"/>
              <a:gd name="connsiteY21" fmla="*/ 118726 h 4114026"/>
              <a:gd name="connsiteX22" fmla="*/ 3040480 w 4369304"/>
              <a:gd name="connsiteY22" fmla="*/ 90881 h 4114026"/>
              <a:gd name="connsiteX23" fmla="*/ 3309624 w 4369304"/>
              <a:gd name="connsiteY23" fmla="*/ 53755 h 4114026"/>
              <a:gd name="connsiteX24" fmla="*/ 3736541 w 4369304"/>
              <a:gd name="connsiteY24" fmla="*/ 25911 h 4114026"/>
              <a:gd name="connsiteX25" fmla="*/ 4089211 w 4369304"/>
              <a:gd name="connsiteY25" fmla="*/ 1160 h 4114026"/>
              <a:gd name="connsiteX26" fmla="*/ 4158817 w 4369304"/>
              <a:gd name="connsiteY26" fmla="*/ 10442 h 4114026"/>
              <a:gd name="connsiteX27" fmla="*/ 4231517 w 4369304"/>
              <a:gd name="connsiteY27" fmla="*/ 120273 h 4114026"/>
              <a:gd name="connsiteX28" fmla="*/ 4260906 w 4369304"/>
              <a:gd name="connsiteY28" fmla="*/ 287340 h 4114026"/>
              <a:gd name="connsiteX29" fmla="*/ 4327419 w 4369304"/>
              <a:gd name="connsiteY29" fmla="*/ 650865 h 4114026"/>
              <a:gd name="connsiteX30" fmla="*/ 4367636 w 4369304"/>
              <a:gd name="connsiteY30" fmla="*/ 1071627 h 4114026"/>
              <a:gd name="connsiteX31" fmla="*/ 4362995 w 4369304"/>
              <a:gd name="connsiteY31" fmla="*/ 1305212 h 4114026"/>
              <a:gd name="connsiteX32" fmla="*/ 4347527 w 4369304"/>
              <a:gd name="connsiteY32" fmla="*/ 1792490 h 4114026"/>
              <a:gd name="connsiteX33" fmla="*/ 4332059 w 4369304"/>
              <a:gd name="connsiteY33" fmla="*/ 2171485 h 4114026"/>
              <a:gd name="connsiteX34" fmla="*/ 4328966 w 4369304"/>
              <a:gd name="connsiteY34" fmla="*/ 2760861 h 4114026"/>
              <a:gd name="connsiteX35" fmla="*/ 4305764 w 4369304"/>
              <a:gd name="connsiteY35" fmla="*/ 3384268 h 4114026"/>
              <a:gd name="connsiteX36" fmla="*/ 4285655 w 4369304"/>
              <a:gd name="connsiteY36" fmla="*/ 3628681 h 4114026"/>
              <a:gd name="connsiteX37" fmla="*/ 4256266 w 4369304"/>
              <a:gd name="connsiteY37" fmla="*/ 3795748 h 4114026"/>
              <a:gd name="connsiteX38" fmla="*/ 4177379 w 4369304"/>
              <a:gd name="connsiteY38" fmla="*/ 3885470 h 4114026"/>
              <a:gd name="connsiteX39" fmla="*/ 3540097 w 4369304"/>
              <a:gd name="connsiteY39" fmla="*/ 3934971 h 4114026"/>
              <a:gd name="connsiteX40" fmla="*/ 3236924 w 4369304"/>
              <a:gd name="connsiteY40" fmla="*/ 3973644 h 4114026"/>
              <a:gd name="connsiteX41" fmla="*/ 3111633 w 4369304"/>
              <a:gd name="connsiteY41" fmla="*/ 3987566 h 4114026"/>
              <a:gd name="connsiteX42" fmla="*/ 2861051 w 4369304"/>
              <a:gd name="connsiteY42" fmla="*/ 4030880 h 4114026"/>
              <a:gd name="connsiteX43" fmla="*/ 2621297 w 4369304"/>
              <a:gd name="connsiteY43" fmla="*/ 4061818 h 4114026"/>
              <a:gd name="connsiteX44" fmla="*/ 2016498 w 4369304"/>
              <a:gd name="connsiteY44" fmla="*/ 4050990 h 4114026"/>
              <a:gd name="connsiteX45" fmla="*/ 2014951 w 4369304"/>
              <a:gd name="connsiteY45" fmla="*/ 4041708 h 41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69304" h="4114026">
                <a:moveTo>
                  <a:pt x="2014951" y="4041708"/>
                </a:moveTo>
                <a:cubicBezTo>
                  <a:pt x="1820054" y="4041708"/>
                  <a:pt x="1626704" y="4035521"/>
                  <a:pt x="1431807" y="4043255"/>
                </a:cubicBezTo>
                <a:cubicBezTo>
                  <a:pt x="1295689" y="4049443"/>
                  <a:pt x="1161117" y="4075740"/>
                  <a:pt x="1024998" y="4092757"/>
                </a:cubicBezTo>
                <a:cubicBezTo>
                  <a:pt x="955392" y="4100491"/>
                  <a:pt x="887333" y="4111319"/>
                  <a:pt x="817727" y="4111319"/>
                </a:cubicBezTo>
                <a:cubicBezTo>
                  <a:pt x="678515" y="4114413"/>
                  <a:pt x="537756" y="4115960"/>
                  <a:pt x="398544" y="4109773"/>
                </a:cubicBezTo>
                <a:cubicBezTo>
                  <a:pt x="327391" y="4106679"/>
                  <a:pt x="256238" y="4088116"/>
                  <a:pt x="185085" y="4077287"/>
                </a:cubicBezTo>
                <a:cubicBezTo>
                  <a:pt x="152603" y="4071100"/>
                  <a:pt x="132494" y="4041708"/>
                  <a:pt x="117026" y="3995301"/>
                </a:cubicBezTo>
                <a:cubicBezTo>
                  <a:pt x="92277" y="3921049"/>
                  <a:pt x="76809" y="3845250"/>
                  <a:pt x="70622" y="3767904"/>
                </a:cubicBezTo>
                <a:cubicBezTo>
                  <a:pt x="56701" y="3625587"/>
                  <a:pt x="44326" y="3483271"/>
                  <a:pt x="30405" y="3340955"/>
                </a:cubicBezTo>
                <a:cubicBezTo>
                  <a:pt x="11844" y="3156872"/>
                  <a:pt x="2563" y="2969695"/>
                  <a:pt x="1016" y="2784065"/>
                </a:cubicBezTo>
                <a:cubicBezTo>
                  <a:pt x="-531" y="2641748"/>
                  <a:pt x="-531" y="2499432"/>
                  <a:pt x="2563" y="2357115"/>
                </a:cubicBezTo>
                <a:cubicBezTo>
                  <a:pt x="5656" y="2176126"/>
                  <a:pt x="13390" y="1996684"/>
                  <a:pt x="18031" y="1815694"/>
                </a:cubicBezTo>
                <a:cubicBezTo>
                  <a:pt x="21124" y="1682659"/>
                  <a:pt x="21124" y="1551171"/>
                  <a:pt x="21124" y="1418136"/>
                </a:cubicBezTo>
                <a:cubicBezTo>
                  <a:pt x="21124" y="1266539"/>
                  <a:pt x="36592" y="1119581"/>
                  <a:pt x="47420" y="969530"/>
                </a:cubicBezTo>
                <a:cubicBezTo>
                  <a:pt x="64435" y="740587"/>
                  <a:pt x="106199" y="524018"/>
                  <a:pt x="155696" y="308997"/>
                </a:cubicBezTo>
                <a:cubicBezTo>
                  <a:pt x="169617" y="247120"/>
                  <a:pt x="192819" y="209994"/>
                  <a:pt x="233036" y="194525"/>
                </a:cubicBezTo>
                <a:cubicBezTo>
                  <a:pt x="296455" y="168227"/>
                  <a:pt x="362967" y="149664"/>
                  <a:pt x="429480" y="140383"/>
                </a:cubicBezTo>
                <a:cubicBezTo>
                  <a:pt x="489805" y="131101"/>
                  <a:pt x="548584" y="118726"/>
                  <a:pt x="605815" y="101710"/>
                </a:cubicBezTo>
                <a:cubicBezTo>
                  <a:pt x="715638" y="67678"/>
                  <a:pt x="830101" y="55302"/>
                  <a:pt x="943018" y="61490"/>
                </a:cubicBezTo>
                <a:cubicBezTo>
                  <a:pt x="1137915" y="70771"/>
                  <a:pt x="1331265" y="80053"/>
                  <a:pt x="1526162" y="93975"/>
                </a:cubicBezTo>
                <a:cubicBezTo>
                  <a:pt x="1628251" y="101710"/>
                  <a:pt x="1730340" y="126460"/>
                  <a:pt x="1833975" y="128007"/>
                </a:cubicBezTo>
                <a:cubicBezTo>
                  <a:pt x="2096932" y="131101"/>
                  <a:pt x="2358341" y="126460"/>
                  <a:pt x="2621297" y="118726"/>
                </a:cubicBezTo>
                <a:cubicBezTo>
                  <a:pt x="2760509" y="115632"/>
                  <a:pt x="2901268" y="103257"/>
                  <a:pt x="3040480" y="90881"/>
                </a:cubicBezTo>
                <a:cubicBezTo>
                  <a:pt x="3130195" y="83147"/>
                  <a:pt x="3219909" y="69225"/>
                  <a:pt x="3309624" y="53755"/>
                </a:cubicBezTo>
                <a:cubicBezTo>
                  <a:pt x="3451929" y="29005"/>
                  <a:pt x="3594235" y="27458"/>
                  <a:pt x="3736541" y="25911"/>
                </a:cubicBezTo>
                <a:cubicBezTo>
                  <a:pt x="3854098" y="24364"/>
                  <a:pt x="3971654" y="25911"/>
                  <a:pt x="4089211" y="1160"/>
                </a:cubicBezTo>
                <a:cubicBezTo>
                  <a:pt x="4112413" y="-1934"/>
                  <a:pt x="4137162" y="1160"/>
                  <a:pt x="4158817" y="10442"/>
                </a:cubicBezTo>
                <a:cubicBezTo>
                  <a:pt x="4194394" y="24364"/>
                  <a:pt x="4220689" y="61490"/>
                  <a:pt x="4231517" y="120273"/>
                </a:cubicBezTo>
                <a:cubicBezTo>
                  <a:pt x="4242345" y="175962"/>
                  <a:pt x="4250079" y="231651"/>
                  <a:pt x="4260906" y="287340"/>
                </a:cubicBezTo>
                <a:cubicBezTo>
                  <a:pt x="4282562" y="407999"/>
                  <a:pt x="4310404" y="527112"/>
                  <a:pt x="4327419" y="650865"/>
                </a:cubicBezTo>
                <a:cubicBezTo>
                  <a:pt x="4345980" y="790088"/>
                  <a:pt x="4358355" y="930858"/>
                  <a:pt x="4367636" y="1071627"/>
                </a:cubicBezTo>
                <a:cubicBezTo>
                  <a:pt x="4372276" y="1148973"/>
                  <a:pt x="4366089" y="1227866"/>
                  <a:pt x="4362995" y="1305212"/>
                </a:cubicBezTo>
                <a:cubicBezTo>
                  <a:pt x="4358355" y="1467638"/>
                  <a:pt x="4353714" y="1630064"/>
                  <a:pt x="4347527" y="1792490"/>
                </a:cubicBezTo>
                <a:cubicBezTo>
                  <a:pt x="4342887" y="1919338"/>
                  <a:pt x="4333606" y="2044638"/>
                  <a:pt x="4332059" y="2171485"/>
                </a:cubicBezTo>
                <a:cubicBezTo>
                  <a:pt x="4328966" y="2367944"/>
                  <a:pt x="4325872" y="2564402"/>
                  <a:pt x="4328966" y="2760861"/>
                </a:cubicBezTo>
                <a:cubicBezTo>
                  <a:pt x="4333606" y="2969695"/>
                  <a:pt x="4325872" y="3176981"/>
                  <a:pt x="4305764" y="3384268"/>
                </a:cubicBezTo>
                <a:cubicBezTo>
                  <a:pt x="4298030" y="3464708"/>
                  <a:pt x="4294936" y="3548242"/>
                  <a:pt x="4285655" y="3628681"/>
                </a:cubicBezTo>
                <a:cubicBezTo>
                  <a:pt x="4277921" y="3684370"/>
                  <a:pt x="4268640" y="3740059"/>
                  <a:pt x="4256266" y="3795748"/>
                </a:cubicBezTo>
                <a:cubicBezTo>
                  <a:pt x="4243891" y="3854531"/>
                  <a:pt x="4217596" y="3880829"/>
                  <a:pt x="4177379" y="3885470"/>
                </a:cubicBezTo>
                <a:cubicBezTo>
                  <a:pt x="3965467" y="3908673"/>
                  <a:pt x="3752009" y="3924143"/>
                  <a:pt x="3540097" y="3934971"/>
                </a:cubicBezTo>
                <a:cubicBezTo>
                  <a:pt x="3439555" y="3939612"/>
                  <a:pt x="3337466" y="3961269"/>
                  <a:pt x="3236924" y="3973644"/>
                </a:cubicBezTo>
                <a:cubicBezTo>
                  <a:pt x="3195160" y="3978285"/>
                  <a:pt x="3153397" y="3979831"/>
                  <a:pt x="3111633" y="3987566"/>
                </a:cubicBezTo>
                <a:cubicBezTo>
                  <a:pt x="3028106" y="4001489"/>
                  <a:pt x="2944578" y="4018504"/>
                  <a:pt x="2861051" y="4030880"/>
                </a:cubicBezTo>
                <a:cubicBezTo>
                  <a:pt x="2780618" y="4043255"/>
                  <a:pt x="2700184" y="4060271"/>
                  <a:pt x="2621297" y="4061818"/>
                </a:cubicBezTo>
                <a:cubicBezTo>
                  <a:pt x="2420213" y="4061818"/>
                  <a:pt x="2217582" y="4054084"/>
                  <a:pt x="2016498" y="4050990"/>
                </a:cubicBezTo>
                <a:lnTo>
                  <a:pt x="2014951" y="4041708"/>
                </a:lnTo>
                <a:close/>
              </a:path>
            </a:pathLst>
          </a:custGeom>
          <a:solidFill>
            <a:srgbClr val="ADD0F0"/>
          </a:solidFill>
          <a:ln w="154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AE3E88-3DEC-FD2C-E951-2F336BDD31D1}"/>
              </a:ext>
            </a:extLst>
          </p:cNvPr>
          <p:cNvSpPr txBox="1"/>
          <p:nvPr/>
        </p:nvSpPr>
        <p:spPr>
          <a:xfrm>
            <a:off x="3245006" y="687397"/>
            <a:ext cx="133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County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2DBD28-4568-F9C1-0332-D35854E52EDC}"/>
              </a:ext>
            </a:extLst>
          </p:cNvPr>
          <p:cNvSpPr txBox="1"/>
          <p:nvPr/>
        </p:nvSpPr>
        <p:spPr>
          <a:xfrm>
            <a:off x="8222231" y="845351"/>
            <a:ext cx="100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algn="r"/>
            <a:r>
              <a:rPr lang="en-GB" b="1" dirty="0"/>
              <a:t>Region</a:t>
            </a:r>
          </a:p>
        </p:txBody>
      </p:sp>
      <p:grpSp>
        <p:nvGrpSpPr>
          <p:cNvPr id="5" name="Post-It">
            <a:extLst>
              <a:ext uri="{FF2B5EF4-FFF2-40B4-BE49-F238E27FC236}">
                <a16:creationId xmlns:a16="http://schemas.microsoft.com/office/drawing/2014/main" id="{C750E012-6B78-8A5E-FB97-ABC9636F9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45006" y="1025911"/>
            <a:ext cx="5325552" cy="5107259"/>
            <a:chOff x="8856094" y="627956"/>
            <a:chExt cx="3142668" cy="2471098"/>
          </a:xfrm>
        </p:grpSpPr>
        <p:sp>
          <p:nvSpPr>
            <p:cNvPr id="6" name="Decorative-Blob">
              <a:extLst>
                <a:ext uri="{FF2B5EF4-FFF2-40B4-BE49-F238E27FC236}">
                  <a16:creationId xmlns:a16="http://schemas.microsoft.com/office/drawing/2014/main" id="{1CF26FA1-022B-B38B-8924-B0F6E771AA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856094" y="627956"/>
              <a:ext cx="3142668" cy="2471098"/>
            </a:xfrm>
            <a:custGeom>
              <a:avLst/>
              <a:gdLst>
                <a:gd name="connsiteX0" fmla="*/ 357401 w 6066376"/>
                <a:gd name="connsiteY0" fmla="*/ 261133 h 4770027"/>
                <a:gd name="connsiteX1" fmla="*/ 205110 w 6066376"/>
                <a:gd name="connsiteY1" fmla="*/ 4101986 h 4770027"/>
                <a:gd name="connsiteX2" fmla="*/ 1476216 w 6066376"/>
                <a:gd name="connsiteY2" fmla="*/ 4701157 h 4770027"/>
                <a:gd name="connsiteX3" fmla="*/ 5495010 w 6066376"/>
                <a:gd name="connsiteY3" fmla="*/ 4516584 h 4770027"/>
                <a:gd name="connsiteX4" fmla="*/ 5900780 w 6066376"/>
                <a:gd name="connsiteY4" fmla="*/ 4012561 h 4770027"/>
                <a:gd name="connsiteX5" fmla="*/ 6008594 w 6066376"/>
                <a:gd name="connsiteY5" fmla="*/ 887808 h 4770027"/>
                <a:gd name="connsiteX6" fmla="*/ 4666527 w 6066376"/>
                <a:gd name="connsiteY6" fmla="*/ 91193 h 4770027"/>
                <a:gd name="connsiteX7" fmla="*/ 2321616 w 6066376"/>
                <a:gd name="connsiteY7" fmla="*/ 1323 h 4770027"/>
                <a:gd name="connsiteX8" fmla="*/ 357401 w 6066376"/>
                <a:gd name="connsiteY8" fmla="*/ 261133 h 477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6376" h="4770027">
                  <a:moveTo>
                    <a:pt x="357401" y="261133"/>
                  </a:moveTo>
                  <a:cubicBezTo>
                    <a:pt x="-231802" y="610862"/>
                    <a:pt x="49244" y="3254826"/>
                    <a:pt x="205110" y="4101986"/>
                  </a:cubicBezTo>
                  <a:cubicBezTo>
                    <a:pt x="277768" y="4496863"/>
                    <a:pt x="722394" y="4656203"/>
                    <a:pt x="1476216" y="4701157"/>
                  </a:cubicBezTo>
                  <a:cubicBezTo>
                    <a:pt x="1961337" y="4730020"/>
                    <a:pt x="4623364" y="4916532"/>
                    <a:pt x="5495010" y="4516584"/>
                  </a:cubicBezTo>
                  <a:cubicBezTo>
                    <a:pt x="5709447" y="4418225"/>
                    <a:pt x="5860773" y="4180686"/>
                    <a:pt x="5900780" y="4012561"/>
                  </a:cubicBezTo>
                  <a:cubicBezTo>
                    <a:pt x="6162425" y="2912003"/>
                    <a:pt x="6044281" y="2116052"/>
                    <a:pt x="6008594" y="887808"/>
                  </a:cubicBezTo>
                  <a:cubicBezTo>
                    <a:pt x="5996322" y="467625"/>
                    <a:pt x="5691666" y="118352"/>
                    <a:pt x="4666527" y="91193"/>
                  </a:cubicBezTo>
                  <a:cubicBezTo>
                    <a:pt x="3970825" y="72760"/>
                    <a:pt x="3283589" y="15974"/>
                    <a:pt x="2321616" y="1323"/>
                  </a:cubicBezTo>
                  <a:cubicBezTo>
                    <a:pt x="1367100" y="-13221"/>
                    <a:pt x="685530" y="66368"/>
                    <a:pt x="357401" y="261133"/>
                  </a:cubicBezTo>
                  <a:close/>
                </a:path>
              </a:pathLst>
            </a:custGeom>
            <a:solidFill>
              <a:srgbClr val="F9E3B3"/>
            </a:solidFill>
            <a:ln w="62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Main-Text" descr="Post-it note to highlight text">
              <a:extLst>
                <a:ext uri="{FF2B5EF4-FFF2-40B4-BE49-F238E27FC236}">
                  <a16:creationId xmlns:a16="http://schemas.microsoft.com/office/drawing/2014/main" id="{EACD4A3D-EAF9-FE65-D5C9-AE7A60DD95A5}"/>
                </a:ext>
              </a:extLst>
            </p:cNvPr>
            <p:cNvSpPr txBox="1"/>
            <p:nvPr/>
          </p:nvSpPr>
          <p:spPr>
            <a:xfrm>
              <a:off x="9102189" y="783147"/>
              <a:ext cx="2650477" cy="2189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  <a:p>
              <a:r>
                <a:rPr lang="en-GB" dirty="0"/>
                <a:t>		 </a:t>
              </a:r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dirty="0"/>
            </a:p>
            <a:p>
              <a:endParaRPr lang="en-GB" b="1" dirty="0"/>
            </a:p>
            <a:p>
              <a:r>
                <a:rPr lang="en-GB" dirty="0"/>
                <a:t>		</a:t>
              </a:r>
              <a:endParaRPr lang="en-GB" b="1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C5579B7-49DC-CB4D-1923-A3926524EA40}"/>
              </a:ext>
            </a:extLst>
          </p:cNvPr>
          <p:cNvSpPr txBox="1"/>
          <p:nvPr/>
        </p:nvSpPr>
        <p:spPr>
          <a:xfrm>
            <a:off x="3780241" y="1283232"/>
            <a:ext cx="4433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b="1" dirty="0"/>
              <a:t>Town </a:t>
            </a:r>
          </a:p>
          <a:p>
            <a:pPr>
              <a:lnSpc>
                <a:spcPts val="1900"/>
              </a:lnSpc>
            </a:pPr>
            <a:r>
              <a:rPr lang="en-GB" dirty="0"/>
              <a:t>	        		 </a:t>
            </a:r>
            <a:r>
              <a:rPr lang="en-GB" b="1" dirty="0"/>
              <a:t>Borough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19F77A-2DAE-4E2D-1C94-0012BA801E65}"/>
              </a:ext>
            </a:extLst>
          </p:cNvPr>
          <p:cNvSpPr txBox="1"/>
          <p:nvPr/>
        </p:nvSpPr>
        <p:spPr>
          <a:xfrm>
            <a:off x="3573317" y="5437886"/>
            <a:ext cx="45626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b="1" dirty="0"/>
              <a:t>District 		 Neighbouring Villages</a:t>
            </a:r>
          </a:p>
          <a:p>
            <a:pPr>
              <a:lnSpc>
                <a:spcPts val="1900"/>
              </a:lnSpc>
            </a:pPr>
            <a:r>
              <a:rPr lang="en-GB" dirty="0"/>
              <a:t>	        		</a:t>
            </a:r>
            <a:endParaRPr lang="en-GB" b="1" dirty="0"/>
          </a:p>
        </p:txBody>
      </p:sp>
      <p:sp>
        <p:nvSpPr>
          <p:cNvPr id="10" name="Picture 4">
            <a:extLst>
              <a:ext uri="{FF2B5EF4-FFF2-40B4-BE49-F238E27FC236}">
                <a16:creationId xmlns:a16="http://schemas.microsoft.com/office/drawing/2014/main" id="{8BAF108F-6B5F-81CC-B963-9712AA74C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0241" y="1875010"/>
            <a:ext cx="4259788" cy="3399518"/>
          </a:xfrm>
          <a:custGeom>
            <a:avLst/>
            <a:gdLst>
              <a:gd name="connsiteX0" fmla="*/ 4570229 w 4570515"/>
              <a:gd name="connsiteY0" fmla="*/ 763192 h 2758286"/>
              <a:gd name="connsiteX1" fmla="*/ 4540684 w 4570515"/>
              <a:gd name="connsiteY1" fmla="*/ 1372800 h 2758286"/>
              <a:gd name="connsiteX2" fmla="*/ 4504322 w 4570515"/>
              <a:gd name="connsiteY2" fmla="*/ 1868676 h 2758286"/>
              <a:gd name="connsiteX3" fmla="*/ 4404325 w 4570515"/>
              <a:gd name="connsiteY3" fmla="*/ 2603390 h 2758286"/>
              <a:gd name="connsiteX4" fmla="*/ 4240694 w 4570515"/>
              <a:gd name="connsiteY4" fmla="*/ 2755792 h 2758286"/>
              <a:gd name="connsiteX5" fmla="*/ 3974793 w 4570515"/>
              <a:gd name="connsiteY5" fmla="*/ 2751243 h 2758286"/>
              <a:gd name="connsiteX6" fmla="*/ 3604350 w 4570515"/>
              <a:gd name="connsiteY6" fmla="*/ 2746694 h 2758286"/>
              <a:gd name="connsiteX7" fmla="*/ 3249816 w 4570515"/>
              <a:gd name="connsiteY7" fmla="*/ 2739870 h 2758286"/>
              <a:gd name="connsiteX8" fmla="*/ 2395298 w 4570515"/>
              <a:gd name="connsiteY8" fmla="*/ 2689827 h 2758286"/>
              <a:gd name="connsiteX9" fmla="*/ 1981674 w 4570515"/>
              <a:gd name="connsiteY9" fmla="*/ 2664806 h 2758286"/>
              <a:gd name="connsiteX10" fmla="*/ 1345331 w 4570515"/>
              <a:gd name="connsiteY10" fmla="*/ 2646609 h 2758286"/>
              <a:gd name="connsiteX11" fmla="*/ 620354 w 4570515"/>
              <a:gd name="connsiteY11" fmla="*/ 2617038 h 2758286"/>
              <a:gd name="connsiteX12" fmla="*/ 365816 w 4570515"/>
              <a:gd name="connsiteY12" fmla="*/ 2592017 h 2758286"/>
              <a:gd name="connsiteX13" fmla="*/ 190822 w 4570515"/>
              <a:gd name="connsiteY13" fmla="*/ 2551073 h 2758286"/>
              <a:gd name="connsiteX14" fmla="*/ 149914 w 4570515"/>
              <a:gd name="connsiteY14" fmla="*/ 2498756 h 2758286"/>
              <a:gd name="connsiteX15" fmla="*/ 120370 w 4570515"/>
              <a:gd name="connsiteY15" fmla="*/ 2243994 h 2758286"/>
              <a:gd name="connsiteX16" fmla="*/ 97643 w 4570515"/>
              <a:gd name="connsiteY16" fmla="*/ 1841380 h 2758286"/>
              <a:gd name="connsiteX17" fmla="*/ 79462 w 4570515"/>
              <a:gd name="connsiteY17" fmla="*/ 1507005 h 2758286"/>
              <a:gd name="connsiteX18" fmla="*/ 49917 w 4570515"/>
              <a:gd name="connsiteY18" fmla="*/ 1236321 h 2758286"/>
              <a:gd name="connsiteX19" fmla="*/ 20373 w 4570515"/>
              <a:gd name="connsiteY19" fmla="*/ 867826 h 2758286"/>
              <a:gd name="connsiteX20" fmla="*/ 2191 w 4570515"/>
              <a:gd name="connsiteY20" fmla="*/ 547099 h 2758286"/>
              <a:gd name="connsiteX21" fmla="*/ 29463 w 4570515"/>
              <a:gd name="connsiteY21" fmla="*/ 228647 h 2758286"/>
              <a:gd name="connsiteX22" fmla="*/ 47645 w 4570515"/>
              <a:gd name="connsiteY22" fmla="*/ 171781 h 2758286"/>
              <a:gd name="connsiteX23" fmla="*/ 152187 w 4570515"/>
              <a:gd name="connsiteY23" fmla="*/ 101266 h 2758286"/>
              <a:gd name="connsiteX24" fmla="*/ 527175 w 4570515"/>
              <a:gd name="connsiteY24" fmla="*/ 119463 h 2758286"/>
              <a:gd name="connsiteX25" fmla="*/ 843074 w 4570515"/>
              <a:gd name="connsiteY25" fmla="*/ 133111 h 2758286"/>
              <a:gd name="connsiteX26" fmla="*/ 1808952 w 4570515"/>
              <a:gd name="connsiteY26" fmla="*/ 117189 h 2758286"/>
              <a:gd name="connsiteX27" fmla="*/ 2358935 w 4570515"/>
              <a:gd name="connsiteY27" fmla="*/ 103541 h 2758286"/>
              <a:gd name="connsiteX28" fmla="*/ 2920281 w 4570515"/>
              <a:gd name="connsiteY28" fmla="*/ 76245 h 2758286"/>
              <a:gd name="connsiteX29" fmla="*/ 3404357 w 4570515"/>
              <a:gd name="connsiteY29" fmla="*/ 46674 h 2758286"/>
              <a:gd name="connsiteX30" fmla="*/ 3761163 w 4570515"/>
              <a:gd name="connsiteY30" fmla="*/ 8005 h 2758286"/>
              <a:gd name="connsiteX31" fmla="*/ 4479323 w 4570515"/>
              <a:gd name="connsiteY31" fmla="*/ 103541 h 2758286"/>
              <a:gd name="connsiteX32" fmla="*/ 4549775 w 4570515"/>
              <a:gd name="connsiteY32" fmla="*/ 194527 h 2758286"/>
              <a:gd name="connsiteX33" fmla="*/ 4570229 w 4570515"/>
              <a:gd name="connsiteY33" fmla="*/ 763192 h 27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70515" h="2758286">
                <a:moveTo>
                  <a:pt x="4570229" y="763192"/>
                </a:moveTo>
                <a:cubicBezTo>
                  <a:pt x="4572501" y="967911"/>
                  <a:pt x="4561138" y="1170356"/>
                  <a:pt x="4540684" y="1372800"/>
                </a:cubicBezTo>
                <a:cubicBezTo>
                  <a:pt x="4527048" y="1536576"/>
                  <a:pt x="4515685" y="1702626"/>
                  <a:pt x="4504322" y="1868676"/>
                </a:cubicBezTo>
                <a:cubicBezTo>
                  <a:pt x="4486140" y="2114339"/>
                  <a:pt x="4454323" y="2360002"/>
                  <a:pt x="4404325" y="2603390"/>
                </a:cubicBezTo>
                <a:cubicBezTo>
                  <a:pt x="4379326" y="2721673"/>
                  <a:pt x="4361144" y="2744419"/>
                  <a:pt x="4240694" y="2755792"/>
                </a:cubicBezTo>
                <a:cubicBezTo>
                  <a:pt x="4152060" y="2762616"/>
                  <a:pt x="4063427" y="2753518"/>
                  <a:pt x="3974793" y="2751243"/>
                </a:cubicBezTo>
                <a:cubicBezTo>
                  <a:pt x="3852070" y="2748969"/>
                  <a:pt x="3727074" y="2746694"/>
                  <a:pt x="3604350" y="2746694"/>
                </a:cubicBezTo>
                <a:cubicBezTo>
                  <a:pt x="3486172" y="2744419"/>
                  <a:pt x="3367994" y="2746694"/>
                  <a:pt x="3249816" y="2739870"/>
                </a:cubicBezTo>
                <a:cubicBezTo>
                  <a:pt x="2965734" y="2723947"/>
                  <a:pt x="2679380" y="2708025"/>
                  <a:pt x="2395298" y="2689827"/>
                </a:cubicBezTo>
                <a:cubicBezTo>
                  <a:pt x="2256666" y="2680729"/>
                  <a:pt x="2120306" y="2673905"/>
                  <a:pt x="1981674" y="2664806"/>
                </a:cubicBezTo>
                <a:cubicBezTo>
                  <a:pt x="1770317" y="2651158"/>
                  <a:pt x="1556688" y="2639785"/>
                  <a:pt x="1345331" y="2646609"/>
                </a:cubicBezTo>
                <a:cubicBezTo>
                  <a:pt x="1104429" y="2651158"/>
                  <a:pt x="861255" y="2642060"/>
                  <a:pt x="620354" y="2617038"/>
                </a:cubicBezTo>
                <a:cubicBezTo>
                  <a:pt x="536266" y="2607940"/>
                  <a:pt x="449905" y="2603390"/>
                  <a:pt x="365816" y="2592017"/>
                </a:cubicBezTo>
                <a:cubicBezTo>
                  <a:pt x="306727" y="2582918"/>
                  <a:pt x="249911" y="2566996"/>
                  <a:pt x="190822" y="2551073"/>
                </a:cubicBezTo>
                <a:cubicBezTo>
                  <a:pt x="168095" y="2544249"/>
                  <a:pt x="149914" y="2523777"/>
                  <a:pt x="149914" y="2498756"/>
                </a:cubicBezTo>
                <a:cubicBezTo>
                  <a:pt x="140823" y="2414594"/>
                  <a:pt x="127188" y="2330431"/>
                  <a:pt x="120370" y="2243994"/>
                </a:cubicBezTo>
                <a:cubicBezTo>
                  <a:pt x="111279" y="2109789"/>
                  <a:pt x="104461" y="1975585"/>
                  <a:pt x="97643" y="1841380"/>
                </a:cubicBezTo>
                <a:cubicBezTo>
                  <a:pt x="90825" y="1729922"/>
                  <a:pt x="88552" y="1618463"/>
                  <a:pt x="79462" y="1507005"/>
                </a:cubicBezTo>
                <a:cubicBezTo>
                  <a:pt x="72644" y="1416019"/>
                  <a:pt x="56735" y="1327307"/>
                  <a:pt x="49917" y="1236321"/>
                </a:cubicBezTo>
                <a:cubicBezTo>
                  <a:pt x="38554" y="1113489"/>
                  <a:pt x="29463" y="990658"/>
                  <a:pt x="20373" y="867826"/>
                </a:cubicBezTo>
                <a:cubicBezTo>
                  <a:pt x="13555" y="760917"/>
                  <a:pt x="6737" y="654008"/>
                  <a:pt x="2191" y="547099"/>
                </a:cubicBezTo>
                <a:cubicBezTo>
                  <a:pt x="-4626" y="440190"/>
                  <a:pt x="4464" y="333281"/>
                  <a:pt x="29463" y="228647"/>
                </a:cubicBezTo>
                <a:cubicBezTo>
                  <a:pt x="34009" y="208175"/>
                  <a:pt x="40827" y="189978"/>
                  <a:pt x="47645" y="171781"/>
                </a:cubicBezTo>
                <a:cubicBezTo>
                  <a:pt x="61281" y="126287"/>
                  <a:pt x="104461" y="96717"/>
                  <a:pt x="152187" y="101266"/>
                </a:cubicBezTo>
                <a:cubicBezTo>
                  <a:pt x="277183" y="108090"/>
                  <a:pt x="402179" y="114914"/>
                  <a:pt x="527175" y="119463"/>
                </a:cubicBezTo>
                <a:cubicBezTo>
                  <a:pt x="631717" y="124013"/>
                  <a:pt x="738532" y="130837"/>
                  <a:pt x="843074" y="133111"/>
                </a:cubicBezTo>
                <a:cubicBezTo>
                  <a:pt x="1165791" y="139935"/>
                  <a:pt x="1486235" y="130837"/>
                  <a:pt x="1808952" y="117189"/>
                </a:cubicBezTo>
                <a:cubicBezTo>
                  <a:pt x="1993037" y="110365"/>
                  <a:pt x="2177123" y="110365"/>
                  <a:pt x="2358935" y="103541"/>
                </a:cubicBezTo>
                <a:cubicBezTo>
                  <a:pt x="2545293" y="96717"/>
                  <a:pt x="2731650" y="87618"/>
                  <a:pt x="2920281" y="76245"/>
                </a:cubicBezTo>
                <a:cubicBezTo>
                  <a:pt x="3081640" y="67146"/>
                  <a:pt x="3242998" y="60322"/>
                  <a:pt x="3404357" y="46674"/>
                </a:cubicBezTo>
                <a:cubicBezTo>
                  <a:pt x="3522535" y="35301"/>
                  <a:pt x="3642985" y="19379"/>
                  <a:pt x="3761163" y="8005"/>
                </a:cubicBezTo>
                <a:cubicBezTo>
                  <a:pt x="4004337" y="-17016"/>
                  <a:pt x="4249784" y="17104"/>
                  <a:pt x="4479323" y="103541"/>
                </a:cubicBezTo>
                <a:cubicBezTo>
                  <a:pt x="4522503" y="119463"/>
                  <a:pt x="4547502" y="146759"/>
                  <a:pt x="4549775" y="194527"/>
                </a:cubicBezTo>
                <a:cubicBezTo>
                  <a:pt x="4554320" y="365127"/>
                  <a:pt x="4561138" y="531177"/>
                  <a:pt x="4570229" y="763192"/>
                </a:cubicBezTo>
                <a:close/>
              </a:path>
            </a:pathLst>
          </a:custGeom>
          <a:solidFill>
            <a:srgbClr val="F5B292"/>
          </a:solidFill>
          <a:ln w="226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1" name="Map">
            <a:extLst>
              <a:ext uri="{FF2B5EF4-FFF2-40B4-BE49-F238E27FC236}">
                <a16:creationId xmlns:a16="http://schemas.microsoft.com/office/drawing/2014/main" id="{1115EA7D-3BF9-0734-6755-A3FAEBE0C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561" y="2714191"/>
            <a:ext cx="1472219" cy="16694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1E3799-F119-DB5E-CBDD-DAAAF3EC18E1}"/>
              </a:ext>
            </a:extLst>
          </p:cNvPr>
          <p:cNvSpPr txBox="1"/>
          <p:nvPr/>
        </p:nvSpPr>
        <p:spPr>
          <a:xfrm>
            <a:off x="5224164" y="3062807"/>
            <a:ext cx="1260992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GB" b="1" dirty="0"/>
              <a:t>YOUR</a:t>
            </a:r>
          </a:p>
          <a:p>
            <a:pPr algn="ctr">
              <a:lnSpc>
                <a:spcPts val="2600"/>
              </a:lnSpc>
            </a:pPr>
            <a:r>
              <a:rPr lang="en-GB" b="1" dirty="0"/>
              <a:t>SCHOOL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CA1BF0-E231-3ED9-FBBE-7F1B4B0DCC44}"/>
              </a:ext>
            </a:extLst>
          </p:cNvPr>
          <p:cNvSpPr txBox="1"/>
          <p:nvPr/>
        </p:nvSpPr>
        <p:spPr>
          <a:xfrm>
            <a:off x="4367057" y="2180457"/>
            <a:ext cx="287481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b="1" dirty="0"/>
              <a:t>Neighbourhood </a:t>
            </a:r>
          </a:p>
          <a:p>
            <a:pPr>
              <a:lnSpc>
                <a:spcPts val="1700"/>
              </a:lnSpc>
            </a:pPr>
            <a:r>
              <a:rPr lang="en-GB" b="1" dirty="0"/>
              <a:t>	           Streets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4E3B9C-61E4-DC22-6D5F-FCF6F3DC8461}"/>
              </a:ext>
            </a:extLst>
          </p:cNvPr>
          <p:cNvSpPr txBox="1"/>
          <p:nvPr/>
        </p:nvSpPr>
        <p:spPr>
          <a:xfrm>
            <a:off x="4210722" y="4034539"/>
            <a:ext cx="100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algn="r"/>
            <a:r>
              <a:rPr lang="en-GB" b="1" dirty="0"/>
              <a:t>Village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F9FA63-956C-8B3B-5F4A-8172A78FCC96}"/>
              </a:ext>
            </a:extLst>
          </p:cNvPr>
          <p:cNvSpPr txBox="1"/>
          <p:nvPr/>
        </p:nvSpPr>
        <p:spPr>
          <a:xfrm>
            <a:off x="6153253" y="4232180"/>
            <a:ext cx="100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algn="r"/>
            <a:r>
              <a:rPr lang="en-GB" b="1" dirty="0"/>
              <a:t>Parish</a:t>
            </a:r>
          </a:p>
        </p:txBody>
      </p:sp>
    </p:spTree>
    <p:extLst>
      <p:ext uri="{BB962C8B-B14F-4D97-AF65-F5344CB8AC3E}">
        <p14:creationId xmlns:p14="http://schemas.microsoft.com/office/powerpoint/2010/main" val="316439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2F4B0-BC6A-9BC2-837C-48CDBD187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Curriculum Intent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E7AB3-98F9-5958-0670-D017BF714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Threading your locality into the history and geography curriculum will help children to: </a:t>
            </a:r>
          </a:p>
          <a:p>
            <a:pPr marL="0" indent="0">
              <a:buNone/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GB" sz="3600" dirty="0">
                <a:latin typeface="Arial" pitchFamily="34" charset="0"/>
                <a:cs typeface="Arial" pitchFamily="34" charset="0"/>
              </a:rPr>
              <a:t>develop a sense of pride in where they live</a:t>
            </a:r>
          </a:p>
          <a:p>
            <a:pPr lvl="1"/>
            <a:endParaRPr lang="en-GB" sz="36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3600" dirty="0">
                <a:latin typeface="Arial" pitchFamily="34" charset="0"/>
                <a:cs typeface="Arial" pitchFamily="34" charset="0"/>
              </a:rPr>
              <a:t>understand their local </a:t>
            </a:r>
            <a:r>
              <a:rPr lang="en-GB" sz="3600" b="1" dirty="0">
                <a:latin typeface="Arial" pitchFamily="34" charset="0"/>
                <a:cs typeface="Arial" pitchFamily="34" charset="0"/>
              </a:rPr>
              <a:t>heritage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 and how it relates to the national story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06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0B61-F960-9247-83AB-400E8193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Discovering Your Place</a:t>
            </a:r>
          </a:p>
        </p:txBody>
      </p:sp>
      <p:grpSp>
        <p:nvGrpSpPr>
          <p:cNvPr id="9" name="Blob" descr="Blob-Shape to highlight text">
            <a:extLst>
              <a:ext uri="{FF2B5EF4-FFF2-40B4-BE49-F238E27FC236}">
                <a16:creationId xmlns:a16="http://schemas.microsoft.com/office/drawing/2014/main" id="{3290FDDB-7635-90C0-5D4F-5083843CFAA0}"/>
              </a:ext>
            </a:extLst>
          </p:cNvPr>
          <p:cNvGrpSpPr/>
          <p:nvPr/>
        </p:nvGrpSpPr>
        <p:grpSpPr>
          <a:xfrm>
            <a:off x="1040524" y="1252454"/>
            <a:ext cx="9564414" cy="5011709"/>
            <a:chOff x="3078945" y="4667554"/>
            <a:chExt cx="3403600" cy="2095500"/>
          </a:xfrm>
        </p:grpSpPr>
        <p:pic>
          <p:nvPicPr>
            <p:cNvPr id="10" name="Decorative-Blob" descr="Shape, rectangle&#10;&#10;Description automatically generated">
              <a:extLst>
                <a:ext uri="{FF2B5EF4-FFF2-40B4-BE49-F238E27FC236}">
                  <a16:creationId xmlns:a16="http://schemas.microsoft.com/office/drawing/2014/main" id="{6031FDE5-9EB3-29DD-2747-82CE045B4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78945" y="4667554"/>
              <a:ext cx="3403600" cy="2095500"/>
            </a:xfrm>
            <a:prstGeom prst="rect">
              <a:avLst/>
            </a:prstGeom>
          </p:spPr>
        </p:pic>
        <p:sp>
          <p:nvSpPr>
            <p:cNvPr id="11" name="Text" descr="Blob-Shape to highlight text">
              <a:extLst>
                <a:ext uri="{FF2B5EF4-FFF2-40B4-BE49-F238E27FC236}">
                  <a16:creationId xmlns:a16="http://schemas.microsoft.com/office/drawing/2014/main" id="{F9B5CAED-18D1-2495-9E8B-6D69D21D9CBF}"/>
                </a:ext>
              </a:extLst>
            </p:cNvPr>
            <p:cNvSpPr txBox="1"/>
            <p:nvPr/>
          </p:nvSpPr>
          <p:spPr>
            <a:xfrm>
              <a:off x="3699533" y="5495652"/>
              <a:ext cx="2052590" cy="336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EARLY YEARS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337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0B61-F960-9247-83AB-400E8193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Discovering Your Place</a:t>
            </a:r>
            <a:br>
              <a:rPr lang="en-GB" dirty="0"/>
            </a:br>
            <a:r>
              <a:rPr lang="en-GB" dirty="0"/>
              <a:t>Key Questions for Children in Early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D7A71-F0D5-6AC4-E094-0AAF96B96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1100888"/>
            <a:ext cx="5159933" cy="479400"/>
          </a:xfrm>
        </p:spPr>
        <p:txBody>
          <a:bodyPr/>
          <a:lstStyle/>
          <a:p>
            <a:endParaRPr lang="en-GB" sz="400" b="1" dirty="0"/>
          </a:p>
          <a:p>
            <a:pPr>
              <a:spcBef>
                <a:spcPts val="0"/>
              </a:spcBef>
            </a:pPr>
            <a:r>
              <a:rPr lang="en-GB" sz="2200" b="1" dirty="0"/>
              <a:t>Understanding the World</a:t>
            </a:r>
          </a:p>
        </p:txBody>
      </p:sp>
      <p:grpSp>
        <p:nvGrpSpPr>
          <p:cNvPr id="4" name="Post-It" descr="Post-it note to highlight text">
            <a:extLst>
              <a:ext uri="{FF2B5EF4-FFF2-40B4-BE49-F238E27FC236}">
                <a16:creationId xmlns:a16="http://schemas.microsoft.com/office/drawing/2014/main" id="{7463E955-C7EB-C2AA-EC09-6D586BB91629}"/>
              </a:ext>
            </a:extLst>
          </p:cNvPr>
          <p:cNvGrpSpPr/>
          <p:nvPr/>
        </p:nvGrpSpPr>
        <p:grpSpPr>
          <a:xfrm>
            <a:off x="357188" y="1580288"/>
            <a:ext cx="10971915" cy="5046671"/>
            <a:chOff x="2526665" y="-155757"/>
            <a:chExt cx="5446135" cy="3217218"/>
          </a:xfrm>
        </p:grpSpPr>
        <p:sp>
          <p:nvSpPr>
            <p:cNvPr id="7" name="Decorative-Blob">
              <a:extLst>
                <a:ext uri="{FF2B5EF4-FFF2-40B4-BE49-F238E27FC236}">
                  <a16:creationId xmlns:a16="http://schemas.microsoft.com/office/drawing/2014/main" id="{F4582B6C-A890-A273-B9F3-A01B216CB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526665" y="60673"/>
              <a:ext cx="5446135" cy="3000788"/>
            </a:xfrm>
            <a:custGeom>
              <a:avLst/>
              <a:gdLst>
                <a:gd name="connsiteX0" fmla="*/ 16708 w 5446135"/>
                <a:gd name="connsiteY0" fmla="*/ 776066 h 2463052"/>
                <a:gd name="connsiteX1" fmla="*/ 16708 w 5446135"/>
                <a:gd name="connsiteY1" fmla="*/ 415817 h 2463052"/>
                <a:gd name="connsiteX2" fmla="*/ 23061 w 5446135"/>
                <a:gd name="connsiteY2" fmla="*/ 222978 h 2463052"/>
                <a:gd name="connsiteX3" fmla="*/ 78127 w 5446135"/>
                <a:gd name="connsiteY3" fmla="*/ 114903 h 2463052"/>
                <a:gd name="connsiteX4" fmla="*/ 164960 w 5446135"/>
                <a:gd name="connsiteY4" fmla="*/ 42853 h 2463052"/>
                <a:gd name="connsiteX5" fmla="*/ 230615 w 5446135"/>
                <a:gd name="connsiteY5" fmla="*/ 40734 h 2463052"/>
                <a:gd name="connsiteX6" fmla="*/ 292034 w 5446135"/>
                <a:gd name="connsiteY6" fmla="*/ 28019 h 2463052"/>
                <a:gd name="connsiteX7" fmla="*/ 406400 w 5446135"/>
                <a:gd name="connsiteY7" fmla="*/ 28019 h 2463052"/>
                <a:gd name="connsiteX8" fmla="*/ 541945 w 5446135"/>
                <a:gd name="connsiteY8" fmla="*/ 15305 h 2463052"/>
                <a:gd name="connsiteX9" fmla="*/ 916812 w 5446135"/>
                <a:gd name="connsiteY9" fmla="*/ 15305 h 2463052"/>
                <a:gd name="connsiteX10" fmla="*/ 1022706 w 5446135"/>
                <a:gd name="connsiteY10" fmla="*/ 15305 h 2463052"/>
                <a:gd name="connsiteX11" fmla="*/ 1187902 w 5446135"/>
                <a:gd name="connsiteY11" fmla="*/ 4709 h 2463052"/>
                <a:gd name="connsiteX12" fmla="*/ 1528882 w 5446135"/>
                <a:gd name="connsiteY12" fmla="*/ 4709 h 2463052"/>
                <a:gd name="connsiteX13" fmla="*/ 1867745 w 5446135"/>
                <a:gd name="connsiteY13" fmla="*/ 4709 h 2463052"/>
                <a:gd name="connsiteX14" fmla="*/ 1914338 w 5446135"/>
                <a:gd name="connsiteY14" fmla="*/ 17424 h 2463052"/>
                <a:gd name="connsiteX15" fmla="*/ 1990582 w 5446135"/>
                <a:gd name="connsiteY15" fmla="*/ 25900 h 2463052"/>
                <a:gd name="connsiteX16" fmla="*/ 2191782 w 5446135"/>
                <a:gd name="connsiteY16" fmla="*/ 28019 h 2463052"/>
                <a:gd name="connsiteX17" fmla="*/ 2382392 w 5446135"/>
                <a:gd name="connsiteY17" fmla="*/ 40734 h 2463052"/>
                <a:gd name="connsiteX18" fmla="*/ 2585710 w 5446135"/>
                <a:gd name="connsiteY18" fmla="*/ 40734 h 2463052"/>
                <a:gd name="connsiteX19" fmla="*/ 3062235 w 5446135"/>
                <a:gd name="connsiteY19" fmla="*/ 40734 h 2463052"/>
                <a:gd name="connsiteX20" fmla="*/ 3335443 w 5446135"/>
                <a:gd name="connsiteY20" fmla="*/ 34377 h 2463052"/>
                <a:gd name="connsiteX21" fmla="*/ 3506992 w 5446135"/>
                <a:gd name="connsiteY21" fmla="*/ 28019 h 2463052"/>
                <a:gd name="connsiteX22" fmla="*/ 3735725 w 5446135"/>
                <a:gd name="connsiteY22" fmla="*/ 28019 h 2463052"/>
                <a:gd name="connsiteX23" fmla="*/ 4678186 w 5446135"/>
                <a:gd name="connsiteY23" fmla="*/ 28019 h 2463052"/>
                <a:gd name="connsiteX24" fmla="*/ 4786199 w 5446135"/>
                <a:gd name="connsiteY24" fmla="*/ 40734 h 2463052"/>
                <a:gd name="connsiteX25" fmla="*/ 4906919 w 5446135"/>
                <a:gd name="connsiteY25" fmla="*/ 40734 h 2463052"/>
                <a:gd name="connsiteX26" fmla="*/ 4964102 w 5446135"/>
                <a:gd name="connsiteY26" fmla="*/ 51330 h 2463052"/>
                <a:gd name="connsiteX27" fmla="*/ 5019167 w 5446135"/>
                <a:gd name="connsiteY27" fmla="*/ 55568 h 2463052"/>
                <a:gd name="connsiteX28" fmla="*/ 5122944 w 5446135"/>
                <a:gd name="connsiteY28" fmla="*/ 85235 h 2463052"/>
                <a:gd name="connsiteX29" fmla="*/ 5224602 w 5446135"/>
                <a:gd name="connsiteY29" fmla="*/ 119141 h 2463052"/>
                <a:gd name="connsiteX30" fmla="*/ 5326261 w 5446135"/>
                <a:gd name="connsiteY30" fmla="*/ 201787 h 2463052"/>
                <a:gd name="connsiteX31" fmla="*/ 5377090 w 5446135"/>
                <a:gd name="connsiteY31" fmla="*/ 299266 h 2463052"/>
                <a:gd name="connsiteX32" fmla="*/ 5387680 w 5446135"/>
                <a:gd name="connsiteY32" fmla="*/ 407341 h 2463052"/>
                <a:gd name="connsiteX33" fmla="*/ 5394034 w 5446135"/>
                <a:gd name="connsiteY33" fmla="*/ 509058 h 2463052"/>
                <a:gd name="connsiteX34" fmla="*/ 5391916 w 5446135"/>
                <a:gd name="connsiteY34" fmla="*/ 578989 h 2463052"/>
                <a:gd name="connsiteX35" fmla="*/ 5404623 w 5446135"/>
                <a:gd name="connsiteY35" fmla="*/ 659515 h 2463052"/>
                <a:gd name="connsiteX36" fmla="*/ 5408859 w 5446135"/>
                <a:gd name="connsiteY36" fmla="*/ 786662 h 2463052"/>
                <a:gd name="connsiteX37" fmla="*/ 5398269 w 5446135"/>
                <a:gd name="connsiteY37" fmla="*/ 954072 h 2463052"/>
                <a:gd name="connsiteX38" fmla="*/ 5398269 w 5446135"/>
                <a:gd name="connsiteY38" fmla="*/ 1685166 h 2463052"/>
                <a:gd name="connsiteX39" fmla="*/ 5406741 w 5446135"/>
                <a:gd name="connsiteY39" fmla="*/ 748518 h 2463052"/>
                <a:gd name="connsiteX40" fmla="*/ 5410977 w 5446135"/>
                <a:gd name="connsiteY40" fmla="*/ 1091814 h 2463052"/>
                <a:gd name="connsiteX41" fmla="*/ 5427920 w 5446135"/>
                <a:gd name="connsiteY41" fmla="*/ 1307964 h 2463052"/>
                <a:gd name="connsiteX42" fmla="*/ 5430037 w 5446135"/>
                <a:gd name="connsiteY42" fmla="*/ 1562257 h 2463052"/>
                <a:gd name="connsiteX43" fmla="*/ 5438509 w 5446135"/>
                <a:gd name="connsiteY43" fmla="*/ 1933102 h 2463052"/>
                <a:gd name="connsiteX44" fmla="*/ 5417330 w 5446135"/>
                <a:gd name="connsiteY44" fmla="*/ 2096274 h 2463052"/>
                <a:gd name="connsiteX45" fmla="*/ 5394034 w 5446135"/>
                <a:gd name="connsiteY45" fmla="*/ 2246731 h 2463052"/>
                <a:gd name="connsiteX46" fmla="*/ 5358029 w 5446135"/>
                <a:gd name="connsiteY46" fmla="*/ 2310304 h 2463052"/>
                <a:gd name="connsiteX47" fmla="*/ 5302964 w 5446135"/>
                <a:gd name="connsiteY47" fmla="*/ 2356924 h 2463052"/>
                <a:gd name="connsiteX48" fmla="*/ 5271196 w 5446135"/>
                <a:gd name="connsiteY48" fmla="*/ 2361163 h 2463052"/>
                <a:gd name="connsiteX49" fmla="*/ 5233074 w 5446135"/>
                <a:gd name="connsiteY49" fmla="*/ 2375996 h 2463052"/>
                <a:gd name="connsiteX50" fmla="*/ 5084821 w 5446135"/>
                <a:gd name="connsiteY50" fmla="*/ 2392949 h 2463052"/>
                <a:gd name="connsiteX51" fmla="*/ 5004341 w 5446135"/>
                <a:gd name="connsiteY51" fmla="*/ 2407783 h 2463052"/>
                <a:gd name="connsiteX52" fmla="*/ 4832793 w 5446135"/>
                <a:gd name="connsiteY52" fmla="*/ 2437451 h 2463052"/>
                <a:gd name="connsiteX53" fmla="*/ 4682422 w 5446135"/>
                <a:gd name="connsiteY53" fmla="*/ 2454404 h 2463052"/>
                <a:gd name="connsiteX54" fmla="*/ 4472751 w 5446135"/>
                <a:gd name="connsiteY54" fmla="*/ 2462880 h 2463052"/>
                <a:gd name="connsiteX55" fmla="*/ 4273669 w 5446135"/>
                <a:gd name="connsiteY55" fmla="*/ 2462880 h 2463052"/>
                <a:gd name="connsiteX56" fmla="*/ 3951750 w 5446135"/>
                <a:gd name="connsiteY56" fmla="*/ 2435332 h 2463052"/>
                <a:gd name="connsiteX57" fmla="*/ 3608651 w 5446135"/>
                <a:gd name="connsiteY57" fmla="*/ 2460761 h 2463052"/>
                <a:gd name="connsiteX58" fmla="*/ 3267671 w 5446135"/>
                <a:gd name="connsiteY58" fmla="*/ 2441689 h 2463052"/>
                <a:gd name="connsiteX59" fmla="*/ 3174484 w 5446135"/>
                <a:gd name="connsiteY59" fmla="*/ 2441689 h 2463052"/>
                <a:gd name="connsiteX60" fmla="*/ 3030467 w 5446135"/>
                <a:gd name="connsiteY60" fmla="*/ 2428974 h 2463052"/>
                <a:gd name="connsiteX61" fmla="*/ 2670425 w 5446135"/>
                <a:gd name="connsiteY61" fmla="*/ 2428974 h 2463052"/>
                <a:gd name="connsiteX62" fmla="*/ 2117656 w 5446135"/>
                <a:gd name="connsiteY62" fmla="*/ 2456523 h 2463052"/>
                <a:gd name="connsiteX63" fmla="*/ 1439931 w 5446135"/>
                <a:gd name="connsiteY63" fmla="*/ 2437451 h 2463052"/>
                <a:gd name="connsiteX64" fmla="*/ 1187902 w 5446135"/>
                <a:gd name="connsiteY64" fmla="*/ 2439570 h 2463052"/>
                <a:gd name="connsiteX65" fmla="*/ 944344 w 5446135"/>
                <a:gd name="connsiteY65" fmla="*/ 2439570 h 2463052"/>
                <a:gd name="connsiteX66" fmla="*/ 781267 w 5446135"/>
                <a:gd name="connsiteY66" fmla="*/ 2448046 h 2463052"/>
                <a:gd name="connsiteX67" fmla="*/ 558888 w 5446135"/>
                <a:gd name="connsiteY67" fmla="*/ 2439570 h 2463052"/>
                <a:gd name="connsiteX68" fmla="*/ 364042 w 5446135"/>
                <a:gd name="connsiteY68" fmla="*/ 2441689 h 2463052"/>
                <a:gd name="connsiteX69" fmla="*/ 332274 w 5446135"/>
                <a:gd name="connsiteY69" fmla="*/ 2443808 h 2463052"/>
                <a:gd name="connsiteX70" fmla="*/ 198846 w 5446135"/>
                <a:gd name="connsiteY70" fmla="*/ 2437451 h 2463052"/>
                <a:gd name="connsiteX71" fmla="*/ 65419 w 5446135"/>
                <a:gd name="connsiteY71" fmla="*/ 2352686 h 2463052"/>
                <a:gd name="connsiteX72" fmla="*/ 14590 w 5446135"/>
                <a:gd name="connsiteY72" fmla="*/ 2172562 h 2463052"/>
                <a:gd name="connsiteX73" fmla="*/ 1883 w 5446135"/>
                <a:gd name="connsiteY73" fmla="*/ 2083559 h 2463052"/>
                <a:gd name="connsiteX74" fmla="*/ 1883 w 5446135"/>
                <a:gd name="connsiteY74" fmla="*/ 2015747 h 2463052"/>
                <a:gd name="connsiteX75" fmla="*/ 1883 w 5446135"/>
                <a:gd name="connsiteY75" fmla="*/ 1841980 h 2463052"/>
                <a:gd name="connsiteX76" fmla="*/ 14590 w 5446135"/>
                <a:gd name="connsiteY76" fmla="*/ 1746620 h 2463052"/>
                <a:gd name="connsiteX77" fmla="*/ 14590 w 5446135"/>
                <a:gd name="connsiteY77" fmla="*/ 1672451 h 2463052"/>
                <a:gd name="connsiteX78" fmla="*/ 27297 w 5446135"/>
                <a:gd name="connsiteY78" fmla="*/ 1547423 h 2463052"/>
                <a:gd name="connsiteX79" fmla="*/ 27297 w 5446135"/>
                <a:gd name="connsiteY79" fmla="*/ 1475373 h 2463052"/>
                <a:gd name="connsiteX80" fmla="*/ 27297 w 5446135"/>
                <a:gd name="connsiteY80" fmla="*/ 1318559 h 2463052"/>
                <a:gd name="connsiteX81" fmla="*/ 27297 w 5446135"/>
                <a:gd name="connsiteY81" fmla="*/ 1093933 h 2463052"/>
                <a:gd name="connsiteX82" fmla="*/ 16708 w 5446135"/>
                <a:gd name="connsiteY82" fmla="*/ 776066 h 2463052"/>
                <a:gd name="connsiteX83" fmla="*/ 16708 w 5446135"/>
                <a:gd name="connsiteY83" fmla="*/ 1640664 h 246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446135" h="2463052">
                  <a:moveTo>
                    <a:pt x="16708" y="776066"/>
                  </a:moveTo>
                  <a:cubicBezTo>
                    <a:pt x="18826" y="657396"/>
                    <a:pt x="16708" y="536606"/>
                    <a:pt x="16708" y="415817"/>
                  </a:cubicBezTo>
                  <a:lnTo>
                    <a:pt x="23061" y="222978"/>
                  </a:lnTo>
                  <a:cubicBezTo>
                    <a:pt x="37887" y="184834"/>
                    <a:pt x="54830" y="148809"/>
                    <a:pt x="78127" y="114903"/>
                  </a:cubicBezTo>
                  <a:cubicBezTo>
                    <a:pt x="99306" y="85235"/>
                    <a:pt x="128956" y="53449"/>
                    <a:pt x="164960" y="42853"/>
                  </a:cubicBezTo>
                  <a:cubicBezTo>
                    <a:pt x="186139" y="36496"/>
                    <a:pt x="207318" y="42853"/>
                    <a:pt x="230615" y="40734"/>
                  </a:cubicBezTo>
                  <a:cubicBezTo>
                    <a:pt x="251794" y="38615"/>
                    <a:pt x="270855" y="30138"/>
                    <a:pt x="292034" y="28019"/>
                  </a:cubicBezTo>
                  <a:cubicBezTo>
                    <a:pt x="330156" y="25900"/>
                    <a:pt x="368278" y="28019"/>
                    <a:pt x="406400" y="28019"/>
                  </a:cubicBezTo>
                  <a:cubicBezTo>
                    <a:pt x="452993" y="28019"/>
                    <a:pt x="497469" y="19543"/>
                    <a:pt x="541945" y="15305"/>
                  </a:cubicBezTo>
                  <a:cubicBezTo>
                    <a:pt x="666900" y="8947"/>
                    <a:pt x="793974" y="15305"/>
                    <a:pt x="916812" y="15305"/>
                  </a:cubicBezTo>
                  <a:cubicBezTo>
                    <a:pt x="952816" y="15305"/>
                    <a:pt x="986702" y="15305"/>
                    <a:pt x="1022706" y="15305"/>
                  </a:cubicBezTo>
                  <a:cubicBezTo>
                    <a:pt x="1077771" y="15305"/>
                    <a:pt x="1132837" y="4709"/>
                    <a:pt x="1187902" y="4709"/>
                  </a:cubicBezTo>
                  <a:cubicBezTo>
                    <a:pt x="1302268" y="2590"/>
                    <a:pt x="1414516" y="4709"/>
                    <a:pt x="1528882" y="4709"/>
                  </a:cubicBezTo>
                  <a:cubicBezTo>
                    <a:pt x="1639013" y="4709"/>
                    <a:pt x="1757614" y="-5886"/>
                    <a:pt x="1867745" y="4709"/>
                  </a:cubicBezTo>
                  <a:cubicBezTo>
                    <a:pt x="1884688" y="6828"/>
                    <a:pt x="1897395" y="15305"/>
                    <a:pt x="1914338" y="17424"/>
                  </a:cubicBezTo>
                  <a:cubicBezTo>
                    <a:pt x="1939753" y="21662"/>
                    <a:pt x="1965168" y="21662"/>
                    <a:pt x="1990582" y="25900"/>
                  </a:cubicBezTo>
                  <a:cubicBezTo>
                    <a:pt x="2054119" y="38615"/>
                    <a:pt x="2128245" y="28019"/>
                    <a:pt x="2191782" y="28019"/>
                  </a:cubicBezTo>
                  <a:cubicBezTo>
                    <a:pt x="2255319" y="28019"/>
                    <a:pt x="2318856" y="40734"/>
                    <a:pt x="2382392" y="40734"/>
                  </a:cubicBezTo>
                  <a:cubicBezTo>
                    <a:pt x="2450165" y="40734"/>
                    <a:pt x="2517937" y="40734"/>
                    <a:pt x="2585710" y="40734"/>
                  </a:cubicBezTo>
                  <a:cubicBezTo>
                    <a:pt x="2744552" y="40734"/>
                    <a:pt x="2903393" y="40734"/>
                    <a:pt x="3062235" y="40734"/>
                  </a:cubicBezTo>
                  <a:cubicBezTo>
                    <a:pt x="3153305" y="40734"/>
                    <a:pt x="3244374" y="47091"/>
                    <a:pt x="3335443" y="34377"/>
                  </a:cubicBezTo>
                  <a:cubicBezTo>
                    <a:pt x="3392626" y="25900"/>
                    <a:pt x="3449809" y="28019"/>
                    <a:pt x="3506992" y="28019"/>
                  </a:cubicBezTo>
                  <a:cubicBezTo>
                    <a:pt x="3583237" y="28019"/>
                    <a:pt x="3659481" y="28019"/>
                    <a:pt x="3735725" y="28019"/>
                  </a:cubicBezTo>
                  <a:cubicBezTo>
                    <a:pt x="4049173" y="28019"/>
                    <a:pt x="4364738" y="28019"/>
                    <a:pt x="4678186" y="28019"/>
                  </a:cubicBezTo>
                  <a:cubicBezTo>
                    <a:pt x="4716309" y="28019"/>
                    <a:pt x="4750195" y="34377"/>
                    <a:pt x="4786199" y="40734"/>
                  </a:cubicBezTo>
                  <a:cubicBezTo>
                    <a:pt x="4824321" y="44972"/>
                    <a:pt x="4866679" y="38615"/>
                    <a:pt x="4906919" y="40734"/>
                  </a:cubicBezTo>
                  <a:cubicBezTo>
                    <a:pt x="4928098" y="40734"/>
                    <a:pt x="4942923" y="47091"/>
                    <a:pt x="4964102" y="51330"/>
                  </a:cubicBezTo>
                  <a:cubicBezTo>
                    <a:pt x="4983163" y="55568"/>
                    <a:pt x="5000106" y="51330"/>
                    <a:pt x="5019167" y="55568"/>
                  </a:cubicBezTo>
                  <a:cubicBezTo>
                    <a:pt x="5053053" y="64044"/>
                    <a:pt x="5089057" y="70402"/>
                    <a:pt x="5122944" y="85235"/>
                  </a:cubicBezTo>
                  <a:cubicBezTo>
                    <a:pt x="5156830" y="97950"/>
                    <a:pt x="5190716" y="106427"/>
                    <a:pt x="5224602" y="119141"/>
                  </a:cubicBezTo>
                  <a:cubicBezTo>
                    <a:pt x="5266960" y="133975"/>
                    <a:pt x="5300846" y="163643"/>
                    <a:pt x="5326261" y="201787"/>
                  </a:cubicBezTo>
                  <a:cubicBezTo>
                    <a:pt x="5347440" y="231454"/>
                    <a:pt x="5362265" y="265360"/>
                    <a:pt x="5377090" y="299266"/>
                  </a:cubicBezTo>
                  <a:cubicBezTo>
                    <a:pt x="5391916" y="335291"/>
                    <a:pt x="5387680" y="369197"/>
                    <a:pt x="5387680" y="407341"/>
                  </a:cubicBezTo>
                  <a:lnTo>
                    <a:pt x="5394034" y="509058"/>
                  </a:lnTo>
                  <a:cubicBezTo>
                    <a:pt x="5396151" y="532368"/>
                    <a:pt x="5389798" y="555679"/>
                    <a:pt x="5391916" y="578989"/>
                  </a:cubicBezTo>
                  <a:cubicBezTo>
                    <a:pt x="5396151" y="606537"/>
                    <a:pt x="5404623" y="629847"/>
                    <a:pt x="5404623" y="659515"/>
                  </a:cubicBezTo>
                  <a:cubicBezTo>
                    <a:pt x="5402505" y="701897"/>
                    <a:pt x="5417330" y="744280"/>
                    <a:pt x="5408859" y="786662"/>
                  </a:cubicBezTo>
                  <a:cubicBezTo>
                    <a:pt x="5398269" y="843878"/>
                    <a:pt x="5398269" y="896856"/>
                    <a:pt x="5398269" y="954072"/>
                  </a:cubicBezTo>
                  <a:cubicBezTo>
                    <a:pt x="5398269" y="1197770"/>
                    <a:pt x="5398269" y="1441468"/>
                    <a:pt x="5398269" y="1685166"/>
                  </a:cubicBezTo>
                  <a:cubicBezTo>
                    <a:pt x="5398269" y="1810193"/>
                    <a:pt x="5389798" y="625609"/>
                    <a:pt x="5406741" y="748518"/>
                  </a:cubicBezTo>
                  <a:cubicBezTo>
                    <a:pt x="5421566" y="860831"/>
                    <a:pt x="5396151" y="979501"/>
                    <a:pt x="5410977" y="1091814"/>
                  </a:cubicBezTo>
                  <a:cubicBezTo>
                    <a:pt x="5421566" y="1163864"/>
                    <a:pt x="5419448" y="1235914"/>
                    <a:pt x="5427920" y="1307964"/>
                  </a:cubicBezTo>
                  <a:cubicBezTo>
                    <a:pt x="5438509" y="1390609"/>
                    <a:pt x="5430037" y="1479612"/>
                    <a:pt x="5430037" y="1562257"/>
                  </a:cubicBezTo>
                  <a:cubicBezTo>
                    <a:pt x="5430037" y="1683047"/>
                    <a:pt x="5459688" y="1812312"/>
                    <a:pt x="5438509" y="1933102"/>
                  </a:cubicBezTo>
                  <a:cubicBezTo>
                    <a:pt x="5430037" y="1988199"/>
                    <a:pt x="5417330" y="2041177"/>
                    <a:pt x="5417330" y="2096274"/>
                  </a:cubicBezTo>
                  <a:cubicBezTo>
                    <a:pt x="5417330" y="2149251"/>
                    <a:pt x="5423684" y="2200110"/>
                    <a:pt x="5394034" y="2246731"/>
                  </a:cubicBezTo>
                  <a:cubicBezTo>
                    <a:pt x="5381326" y="2265803"/>
                    <a:pt x="5372855" y="2293351"/>
                    <a:pt x="5358029" y="2310304"/>
                  </a:cubicBezTo>
                  <a:cubicBezTo>
                    <a:pt x="5345322" y="2323019"/>
                    <a:pt x="5319907" y="2348448"/>
                    <a:pt x="5302964" y="2356924"/>
                  </a:cubicBezTo>
                  <a:cubicBezTo>
                    <a:pt x="5294493" y="2361163"/>
                    <a:pt x="5281785" y="2359044"/>
                    <a:pt x="5271196" y="2361163"/>
                  </a:cubicBezTo>
                  <a:cubicBezTo>
                    <a:pt x="5258488" y="2365401"/>
                    <a:pt x="5247899" y="2373877"/>
                    <a:pt x="5233074" y="2375996"/>
                  </a:cubicBezTo>
                  <a:lnTo>
                    <a:pt x="5084821" y="2392949"/>
                  </a:lnTo>
                  <a:cubicBezTo>
                    <a:pt x="5057289" y="2392949"/>
                    <a:pt x="5031874" y="2401426"/>
                    <a:pt x="5004341" y="2407783"/>
                  </a:cubicBezTo>
                  <a:cubicBezTo>
                    <a:pt x="4949277" y="2422617"/>
                    <a:pt x="4887857" y="2424736"/>
                    <a:pt x="4832793" y="2437451"/>
                  </a:cubicBezTo>
                  <a:cubicBezTo>
                    <a:pt x="4781963" y="2448046"/>
                    <a:pt x="4733251" y="2445927"/>
                    <a:pt x="4682422" y="2454404"/>
                  </a:cubicBezTo>
                  <a:cubicBezTo>
                    <a:pt x="4612532" y="2464999"/>
                    <a:pt x="4542641" y="2462880"/>
                    <a:pt x="4472751" y="2462880"/>
                  </a:cubicBezTo>
                  <a:cubicBezTo>
                    <a:pt x="4407096" y="2462880"/>
                    <a:pt x="4339324" y="2462880"/>
                    <a:pt x="4273669" y="2462880"/>
                  </a:cubicBezTo>
                  <a:cubicBezTo>
                    <a:pt x="4165657" y="2462880"/>
                    <a:pt x="4059762" y="2443808"/>
                    <a:pt x="3951750" y="2435332"/>
                  </a:cubicBezTo>
                  <a:cubicBezTo>
                    <a:pt x="3837384" y="2424736"/>
                    <a:pt x="3723017" y="2450165"/>
                    <a:pt x="3608651" y="2460761"/>
                  </a:cubicBezTo>
                  <a:cubicBezTo>
                    <a:pt x="3490049" y="2471357"/>
                    <a:pt x="3384155" y="2439570"/>
                    <a:pt x="3267671" y="2441689"/>
                  </a:cubicBezTo>
                  <a:cubicBezTo>
                    <a:pt x="3235902" y="2441689"/>
                    <a:pt x="3206252" y="2441689"/>
                    <a:pt x="3174484" y="2441689"/>
                  </a:cubicBezTo>
                  <a:cubicBezTo>
                    <a:pt x="3125772" y="2441689"/>
                    <a:pt x="3079179" y="2428974"/>
                    <a:pt x="3030467" y="2428974"/>
                  </a:cubicBezTo>
                  <a:cubicBezTo>
                    <a:pt x="2909747" y="2431093"/>
                    <a:pt x="2791145" y="2428974"/>
                    <a:pt x="2670425" y="2428974"/>
                  </a:cubicBezTo>
                  <a:cubicBezTo>
                    <a:pt x="2484051" y="2426855"/>
                    <a:pt x="2304030" y="2469237"/>
                    <a:pt x="2117656" y="2456523"/>
                  </a:cubicBezTo>
                  <a:cubicBezTo>
                    <a:pt x="1895277" y="2441689"/>
                    <a:pt x="1660191" y="2390830"/>
                    <a:pt x="1439931" y="2437451"/>
                  </a:cubicBezTo>
                  <a:cubicBezTo>
                    <a:pt x="1361569" y="2454404"/>
                    <a:pt x="1266264" y="2439570"/>
                    <a:pt x="1187902" y="2439570"/>
                  </a:cubicBezTo>
                  <a:cubicBezTo>
                    <a:pt x="1107422" y="2439570"/>
                    <a:pt x="1024824" y="2439570"/>
                    <a:pt x="944344" y="2439570"/>
                  </a:cubicBezTo>
                  <a:cubicBezTo>
                    <a:pt x="889279" y="2439570"/>
                    <a:pt x="836332" y="2443808"/>
                    <a:pt x="781267" y="2448046"/>
                  </a:cubicBezTo>
                  <a:cubicBezTo>
                    <a:pt x="707140" y="2452285"/>
                    <a:pt x="633014" y="2441689"/>
                    <a:pt x="558888" y="2439570"/>
                  </a:cubicBezTo>
                  <a:cubicBezTo>
                    <a:pt x="493233" y="2437451"/>
                    <a:pt x="429697" y="2439570"/>
                    <a:pt x="364042" y="2441689"/>
                  </a:cubicBezTo>
                  <a:cubicBezTo>
                    <a:pt x="353453" y="2441689"/>
                    <a:pt x="342863" y="2441689"/>
                    <a:pt x="332274" y="2443808"/>
                  </a:cubicBezTo>
                  <a:cubicBezTo>
                    <a:pt x="287798" y="2445927"/>
                    <a:pt x="243322" y="2448046"/>
                    <a:pt x="198846" y="2437451"/>
                  </a:cubicBezTo>
                  <a:cubicBezTo>
                    <a:pt x="152253" y="2422617"/>
                    <a:pt x="95070" y="2390830"/>
                    <a:pt x="65419" y="2352686"/>
                  </a:cubicBezTo>
                  <a:cubicBezTo>
                    <a:pt x="20944" y="2299708"/>
                    <a:pt x="20944" y="2238254"/>
                    <a:pt x="14590" y="2172562"/>
                  </a:cubicBezTo>
                  <a:cubicBezTo>
                    <a:pt x="10354" y="2140775"/>
                    <a:pt x="1883" y="2115346"/>
                    <a:pt x="1883" y="2083559"/>
                  </a:cubicBezTo>
                  <a:cubicBezTo>
                    <a:pt x="1883" y="2060249"/>
                    <a:pt x="1883" y="2039057"/>
                    <a:pt x="1883" y="2015747"/>
                  </a:cubicBezTo>
                  <a:cubicBezTo>
                    <a:pt x="1883" y="1958531"/>
                    <a:pt x="-2353" y="1899196"/>
                    <a:pt x="1883" y="1841980"/>
                  </a:cubicBezTo>
                  <a:cubicBezTo>
                    <a:pt x="4000" y="1810193"/>
                    <a:pt x="14590" y="1780526"/>
                    <a:pt x="14590" y="1746620"/>
                  </a:cubicBezTo>
                  <a:cubicBezTo>
                    <a:pt x="14590" y="1721191"/>
                    <a:pt x="12472" y="1695761"/>
                    <a:pt x="14590" y="1672451"/>
                  </a:cubicBezTo>
                  <a:cubicBezTo>
                    <a:pt x="16708" y="1630069"/>
                    <a:pt x="27297" y="1591925"/>
                    <a:pt x="27297" y="1547423"/>
                  </a:cubicBezTo>
                  <a:cubicBezTo>
                    <a:pt x="27297" y="1524113"/>
                    <a:pt x="27297" y="1498684"/>
                    <a:pt x="27297" y="1475373"/>
                  </a:cubicBezTo>
                  <a:cubicBezTo>
                    <a:pt x="27297" y="1422396"/>
                    <a:pt x="27297" y="1369418"/>
                    <a:pt x="27297" y="1318559"/>
                  </a:cubicBezTo>
                  <a:cubicBezTo>
                    <a:pt x="27297" y="1244390"/>
                    <a:pt x="27297" y="1170221"/>
                    <a:pt x="27297" y="1093933"/>
                  </a:cubicBezTo>
                  <a:cubicBezTo>
                    <a:pt x="27297" y="990097"/>
                    <a:pt x="16708" y="884141"/>
                    <a:pt x="16708" y="776066"/>
                  </a:cubicBezTo>
                  <a:cubicBezTo>
                    <a:pt x="16708" y="625609"/>
                    <a:pt x="16708" y="1791121"/>
                    <a:pt x="16708" y="1640664"/>
                  </a:cubicBezTo>
                </a:path>
              </a:pathLst>
            </a:custGeom>
            <a:solidFill>
              <a:srgbClr val="F9E3B3"/>
            </a:solidFill>
            <a:ln w="21154" cap="flat">
              <a:noFill/>
              <a:prstDash val="solid"/>
              <a:miter/>
            </a:ln>
          </p:spPr>
          <p:txBody>
            <a:bodyPr lIns="180000" rIns="180000" rtlCol="0" anchor="ctr"/>
            <a:lstStyle/>
            <a:p>
              <a:pPr marL="273050" indent="-27305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GB" sz="1800" dirty="0">
                <a:cs typeface="Arial" panose="020B0604020202020204" pitchFamily="34" charset="0"/>
              </a:endParaRPr>
            </a:p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dirty="0">
                <a:cs typeface="Arial" panose="020B0604020202020204" pitchFamily="34" charset="0"/>
              </a:endParaRPr>
            </a:p>
            <a:p>
              <a:pPr marL="534988" indent="-2730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cs typeface="Arial" panose="020B0604020202020204" pitchFamily="34" charset="0"/>
                </a:rPr>
                <a:t>Where is your place? </a:t>
              </a:r>
            </a:p>
            <a:p>
              <a:pPr marL="534988" indent="-2730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cs typeface="Arial" panose="020B0604020202020204" pitchFamily="34" charset="0"/>
                </a:rPr>
                <a:t>What is your place like today?</a:t>
              </a:r>
            </a:p>
            <a:p>
              <a:pPr marL="534988" indent="-2730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cs typeface="Arial" panose="020B0604020202020204" pitchFamily="34" charset="0"/>
                </a:rPr>
                <a:t>What are the key features of your place?</a:t>
              </a:r>
            </a:p>
            <a:p>
              <a:pPr marL="534988" indent="-2730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cs typeface="Arial" panose="020B0604020202020204" pitchFamily="34" charset="0"/>
                </a:rPr>
                <a:t>What family traditions do you have in your place?</a:t>
              </a:r>
            </a:p>
            <a:p>
              <a:pPr marL="534988" indent="-2730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cs typeface="Arial" panose="020B0604020202020204" pitchFamily="34" charset="0"/>
                </a:rPr>
                <a:t>What would have been different when your parents were young?</a:t>
              </a:r>
            </a:p>
            <a:p>
              <a:pPr marL="534988" indent="-2730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cs typeface="Arial" panose="020B0604020202020204" pitchFamily="34" charset="0"/>
                </a:rPr>
                <a:t>What can you see from past times?</a:t>
              </a:r>
            </a:p>
            <a:p>
              <a:pPr marL="534988" indent="-2730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cs typeface="Arial" panose="020B0604020202020204" pitchFamily="34" charset="0"/>
                </a:rPr>
                <a:t>What events have happened in your place in your life time? </a:t>
              </a:r>
            </a:p>
            <a:p>
              <a:pPr marL="534988" indent="-2730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cs typeface="Arial" panose="020B0604020202020204" pitchFamily="34" charset="0"/>
                </a:rPr>
                <a:t>What events have happened in your place in your parents lifetime? </a:t>
              </a:r>
            </a:p>
            <a:p>
              <a:pPr marL="534988" indent="-2730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cs typeface="Arial" panose="020B0604020202020204" pitchFamily="34" charset="0"/>
                </a:rPr>
                <a:t>How are different places used by different people in your community?</a:t>
              </a:r>
            </a:p>
            <a:p>
              <a:pPr marL="273050" indent="-27305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GB" sz="1800" dirty="0"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  <p:sp>
          <p:nvSpPr>
            <p:cNvPr id="10" name="Main-Text" descr="Post-it note to highlight text">
              <a:extLst>
                <a:ext uri="{FF2B5EF4-FFF2-40B4-BE49-F238E27FC236}">
                  <a16:creationId xmlns:a16="http://schemas.microsoft.com/office/drawing/2014/main" id="{0368A46B-6C12-675F-E1E1-66B3F02AB46F}"/>
                </a:ext>
              </a:extLst>
            </p:cNvPr>
            <p:cNvSpPr txBox="1"/>
            <p:nvPr/>
          </p:nvSpPr>
          <p:spPr>
            <a:xfrm>
              <a:off x="2993361" y="868526"/>
              <a:ext cx="4736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8" name="Decorative-Washi">
              <a:extLst>
                <a:ext uri="{FF2B5EF4-FFF2-40B4-BE49-F238E27FC236}">
                  <a16:creationId xmlns:a16="http://schemas.microsoft.com/office/drawing/2014/main" id="{E42343D9-9DC9-7942-91FB-1EA833139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3510849" y="-155757"/>
              <a:ext cx="1845623" cy="461535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9" name="Subtitle-Text">
              <a:extLst>
                <a:ext uri="{FF2B5EF4-FFF2-40B4-BE49-F238E27FC236}">
                  <a16:creationId xmlns:a16="http://schemas.microsoft.com/office/drawing/2014/main" id="{B8CE2584-A669-827D-2069-73DBF26A7FA2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3626665" y="-140315"/>
              <a:ext cx="1639573" cy="41433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People and communities</a:t>
              </a:r>
            </a:p>
          </p:txBody>
        </p:sp>
      </p:grpSp>
      <p:sp>
        <p:nvSpPr>
          <p:cNvPr id="19" name="Decorative-Washi">
            <a:extLst>
              <a:ext uri="{FF2B5EF4-FFF2-40B4-BE49-F238E27FC236}">
                <a16:creationId xmlns:a16="http://schemas.microsoft.com/office/drawing/2014/main" id="{D9B9D6B3-2C6B-9DAE-C0F8-569409795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096631" y="1035298"/>
            <a:ext cx="1835802" cy="723984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  <p:grpSp>
        <p:nvGrpSpPr>
          <p:cNvPr id="12" name="Post-It" descr="Post-it note to highlight text">
            <a:extLst>
              <a:ext uri="{FF2B5EF4-FFF2-40B4-BE49-F238E27FC236}">
                <a16:creationId xmlns:a16="http://schemas.microsoft.com/office/drawing/2014/main" id="{6F9DEAFE-8391-7EBF-A16B-3DEEB12D3C68}"/>
              </a:ext>
            </a:extLst>
          </p:cNvPr>
          <p:cNvGrpSpPr/>
          <p:nvPr/>
        </p:nvGrpSpPr>
        <p:grpSpPr>
          <a:xfrm>
            <a:off x="6675266" y="1650670"/>
            <a:ext cx="4678533" cy="2453127"/>
            <a:chOff x="7888590" y="3758946"/>
            <a:chExt cx="3236716" cy="2604202"/>
          </a:xfrm>
        </p:grpSpPr>
        <p:sp>
          <p:nvSpPr>
            <p:cNvPr id="13" name="Decorative-Blob">
              <a:extLst>
                <a:ext uri="{FF2B5EF4-FFF2-40B4-BE49-F238E27FC236}">
                  <a16:creationId xmlns:a16="http://schemas.microsoft.com/office/drawing/2014/main" id="{978D5F2B-BEC0-A6FF-E066-DF5257B28B4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7888590" y="3758946"/>
              <a:ext cx="3236716" cy="2604202"/>
            </a:xfrm>
            <a:custGeom>
              <a:avLst/>
              <a:gdLst>
                <a:gd name="connsiteX0" fmla="*/ 83763 w 3236716"/>
                <a:gd name="connsiteY0" fmla="*/ 389447 h 2604202"/>
                <a:gd name="connsiteX1" fmla="*/ 8409 w 3236716"/>
                <a:gd name="connsiteY1" fmla="*/ 1164879 h 2604202"/>
                <a:gd name="connsiteX2" fmla="*/ 131527 w 3236716"/>
                <a:gd name="connsiteY2" fmla="*/ 2394774 h 2604202"/>
                <a:gd name="connsiteX3" fmla="*/ 1215616 w 3236716"/>
                <a:gd name="connsiteY3" fmla="*/ 2531635 h 2604202"/>
                <a:gd name="connsiteX4" fmla="*/ 2332426 w 3236716"/>
                <a:gd name="connsiteY4" fmla="*/ 2599667 h 2604202"/>
                <a:gd name="connsiteX5" fmla="*/ 3105594 w 3236716"/>
                <a:gd name="connsiteY5" fmla="*/ 2450509 h 2604202"/>
                <a:gd name="connsiteX6" fmla="*/ 3227915 w 3236716"/>
                <a:gd name="connsiteY6" fmla="*/ 2066914 h 2604202"/>
                <a:gd name="connsiteX7" fmla="*/ 3199776 w 3236716"/>
                <a:gd name="connsiteY7" fmla="*/ 1240492 h 2604202"/>
                <a:gd name="connsiteX8" fmla="*/ 3163499 w 3236716"/>
                <a:gd name="connsiteY8" fmla="*/ 620559 h 2604202"/>
                <a:gd name="connsiteX9" fmla="*/ 3024577 w 3236716"/>
                <a:gd name="connsiteY9" fmla="*/ 180003 h 2604202"/>
                <a:gd name="connsiteX10" fmla="*/ 2670105 w 3236716"/>
                <a:gd name="connsiteY10" fmla="*/ 88367 h 2604202"/>
                <a:gd name="connsiteX11" fmla="*/ 918832 w 3236716"/>
                <a:gd name="connsiteY11" fmla="*/ 27499 h 2604202"/>
                <a:gd name="connsiteX12" fmla="*/ 257009 w 3236716"/>
                <a:gd name="connsiteY12" fmla="*/ 105468 h 2604202"/>
                <a:gd name="connsiteX13" fmla="*/ 83763 w 3236716"/>
                <a:gd name="connsiteY13" fmla="*/ 389447 h 260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36716" h="2604202">
                  <a:moveTo>
                    <a:pt x="83763" y="389447"/>
                  </a:moveTo>
                  <a:cubicBezTo>
                    <a:pt x="64669" y="716290"/>
                    <a:pt x="29438" y="838134"/>
                    <a:pt x="8409" y="1164879"/>
                  </a:cubicBezTo>
                  <a:cubicBezTo>
                    <a:pt x="-394" y="1301603"/>
                    <a:pt x="-33159" y="2316686"/>
                    <a:pt x="131527" y="2394774"/>
                  </a:cubicBezTo>
                  <a:cubicBezTo>
                    <a:pt x="497576" y="2568273"/>
                    <a:pt x="860750" y="2517674"/>
                    <a:pt x="1215616" y="2531635"/>
                  </a:cubicBezTo>
                  <a:cubicBezTo>
                    <a:pt x="1579285" y="2545921"/>
                    <a:pt x="1934910" y="2622272"/>
                    <a:pt x="2332426" y="2599667"/>
                  </a:cubicBezTo>
                  <a:cubicBezTo>
                    <a:pt x="2495390" y="2590408"/>
                    <a:pt x="2985226" y="2559846"/>
                    <a:pt x="3105594" y="2450509"/>
                  </a:cubicBezTo>
                  <a:cubicBezTo>
                    <a:pt x="3209506" y="2356073"/>
                    <a:pt x="3217571" y="2197243"/>
                    <a:pt x="3227915" y="2066914"/>
                  </a:cubicBezTo>
                  <a:cubicBezTo>
                    <a:pt x="3251352" y="1771896"/>
                    <a:pt x="3221948" y="1533778"/>
                    <a:pt x="3199776" y="1240492"/>
                  </a:cubicBezTo>
                  <a:cubicBezTo>
                    <a:pt x="3186647" y="1066595"/>
                    <a:pt x="3173880" y="794866"/>
                    <a:pt x="3163499" y="620559"/>
                  </a:cubicBezTo>
                  <a:cubicBezTo>
                    <a:pt x="3152866" y="441577"/>
                    <a:pt x="3207806" y="282935"/>
                    <a:pt x="3024577" y="180003"/>
                  </a:cubicBezTo>
                  <a:cubicBezTo>
                    <a:pt x="2924578" y="123816"/>
                    <a:pt x="2783406" y="100722"/>
                    <a:pt x="2670105" y="88367"/>
                  </a:cubicBezTo>
                  <a:cubicBezTo>
                    <a:pt x="2045853" y="20298"/>
                    <a:pt x="1579734" y="-36327"/>
                    <a:pt x="918832" y="27499"/>
                  </a:cubicBezTo>
                  <a:cubicBezTo>
                    <a:pt x="745720" y="44216"/>
                    <a:pt x="414714" y="32219"/>
                    <a:pt x="257009" y="105468"/>
                  </a:cubicBezTo>
                  <a:cubicBezTo>
                    <a:pt x="138992" y="160284"/>
                    <a:pt x="87976" y="251277"/>
                    <a:pt x="83763" y="389447"/>
                  </a:cubicBezTo>
                  <a:close/>
                </a:path>
              </a:pathLst>
            </a:custGeom>
            <a:solidFill>
              <a:srgbClr val="F5B6CD"/>
            </a:solidFill>
            <a:ln w="360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Main-Text" descr="Post-it note to highlight text">
              <a:extLst>
                <a:ext uri="{FF2B5EF4-FFF2-40B4-BE49-F238E27FC236}">
                  <a16:creationId xmlns:a16="http://schemas.microsoft.com/office/drawing/2014/main" id="{ACFCFA9D-5064-3AD6-B151-A9D56CF944DC}"/>
                </a:ext>
              </a:extLst>
            </p:cNvPr>
            <p:cNvSpPr txBox="1"/>
            <p:nvPr/>
          </p:nvSpPr>
          <p:spPr>
            <a:xfrm>
              <a:off x="8123480" y="4017094"/>
              <a:ext cx="2574916" cy="98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3050" indent="-27305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cs typeface="Arial" panose="020B0604020202020204" pitchFamily="34" charset="0"/>
                </a:rPr>
                <a:t>What and how are other places similar to your place?</a:t>
              </a:r>
            </a:p>
            <a:p>
              <a:pPr marL="273050" indent="-27305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cs typeface="Arial" panose="020B0604020202020204" pitchFamily="34" charset="0"/>
                </a:rPr>
                <a:t>What and how are other places different to your place?</a:t>
              </a:r>
            </a:p>
          </p:txBody>
        </p:sp>
      </p:grpSp>
      <p:sp>
        <p:nvSpPr>
          <p:cNvPr id="16" name="Subtitle-Text">
            <a:extLst>
              <a:ext uri="{FF2B5EF4-FFF2-40B4-BE49-F238E27FC236}">
                <a16:creationId xmlns:a16="http://schemas.microsoft.com/office/drawing/2014/main" id="{9756E53D-E5E8-DF42-5379-C86848C9DBA1}"/>
              </a:ext>
            </a:extLst>
          </p:cNvPr>
          <p:cNvSpPr txBox="1">
            <a:spLocks/>
          </p:cNvSpPr>
          <p:nvPr/>
        </p:nvSpPr>
        <p:spPr>
          <a:xfrm rot="21383919">
            <a:off x="8240199" y="1241195"/>
            <a:ext cx="1457889" cy="293377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World</a:t>
            </a:r>
          </a:p>
        </p:txBody>
      </p:sp>
    </p:spTree>
    <p:extLst>
      <p:ext uri="{BB962C8B-B14F-4D97-AF65-F5344CB8AC3E}">
        <p14:creationId xmlns:p14="http://schemas.microsoft.com/office/powerpoint/2010/main" val="175300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0B61-F960-9247-83AB-400E8193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Discovering Your Place     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3" name="Blob" descr="Blob-Shape to highlight text">
            <a:extLst>
              <a:ext uri="{FF2B5EF4-FFF2-40B4-BE49-F238E27FC236}">
                <a16:creationId xmlns:a16="http://schemas.microsoft.com/office/drawing/2014/main" id="{882FFEBD-0551-D384-84CF-CACAC38F969C}"/>
              </a:ext>
            </a:extLst>
          </p:cNvPr>
          <p:cNvGrpSpPr/>
          <p:nvPr/>
        </p:nvGrpSpPr>
        <p:grpSpPr>
          <a:xfrm>
            <a:off x="483477" y="1629103"/>
            <a:ext cx="9963806" cy="4340773"/>
            <a:chOff x="6192534" y="4558300"/>
            <a:chExt cx="3403600" cy="2095500"/>
          </a:xfrm>
        </p:grpSpPr>
        <p:pic>
          <p:nvPicPr>
            <p:cNvPr id="4" name="Decorative-Blob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C75A3D7-6416-EC99-CD6D-1184F6439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2534" y="4558300"/>
              <a:ext cx="3403600" cy="2095500"/>
            </a:xfrm>
            <a:prstGeom prst="rect">
              <a:avLst/>
            </a:prstGeom>
          </p:spPr>
        </p:pic>
        <p:sp>
          <p:nvSpPr>
            <p:cNvPr id="5" name="Text">
              <a:extLst>
                <a:ext uri="{FF2B5EF4-FFF2-40B4-BE49-F238E27FC236}">
                  <a16:creationId xmlns:a16="http://schemas.microsoft.com/office/drawing/2014/main" id="{F5BC6480-3DDA-96A4-CB54-0D72B5AD5E28}"/>
                </a:ext>
              </a:extLst>
            </p:cNvPr>
            <p:cNvSpPr txBox="1"/>
            <p:nvPr/>
          </p:nvSpPr>
          <p:spPr>
            <a:xfrm>
              <a:off x="7057292" y="5375217"/>
              <a:ext cx="1918254" cy="312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Key Stage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26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0B61-F960-9247-83AB-400E8193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3200" b="1" dirty="0">
                <a:latin typeface="Arial" pitchFamily="34" charset="0"/>
                <a:cs typeface="Arial" pitchFamily="34" charset="0"/>
              </a:rPr>
            </a:br>
            <a:r>
              <a:rPr lang="en-GB" sz="3200" b="1" dirty="0">
                <a:latin typeface="Arial" pitchFamily="34" charset="0"/>
                <a:cs typeface="Arial" pitchFamily="34" charset="0"/>
              </a:rPr>
              <a:t>Discovering Your Place - Key Questions for Children</a:t>
            </a:r>
            <a:br>
              <a:rPr lang="en-GB" dirty="0"/>
            </a:b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53A578-6272-4093-FD21-B7F25804C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16" y="1345324"/>
            <a:ext cx="10183417" cy="4887310"/>
          </a:xfrm>
          <a:prstGeom prst="rect">
            <a:avLst/>
          </a:prstGeom>
        </p:spPr>
      </p:pic>
      <p:grpSp>
        <p:nvGrpSpPr>
          <p:cNvPr id="11" name="Washi" descr="KS1">
            <a:extLst>
              <a:ext uri="{FF2B5EF4-FFF2-40B4-BE49-F238E27FC236}">
                <a16:creationId xmlns:a16="http://schemas.microsoft.com/office/drawing/2014/main" id="{618A7ACC-3636-725A-3378-390BB7FC6F09}"/>
              </a:ext>
            </a:extLst>
          </p:cNvPr>
          <p:cNvGrpSpPr/>
          <p:nvPr/>
        </p:nvGrpSpPr>
        <p:grpSpPr>
          <a:xfrm rot="21428345">
            <a:off x="480578" y="1155621"/>
            <a:ext cx="2328862" cy="681038"/>
            <a:chOff x="9425511" y="452969"/>
            <a:chExt cx="2328862" cy="681038"/>
          </a:xfrm>
        </p:grpSpPr>
        <p:sp>
          <p:nvSpPr>
            <p:cNvPr id="12" name="Washi">
              <a:extLst>
                <a:ext uri="{FF2B5EF4-FFF2-40B4-BE49-F238E27FC236}">
                  <a16:creationId xmlns:a16="http://schemas.microsoft.com/office/drawing/2014/main" id="{C0674C2B-55A6-323B-F84C-6B46D71D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9425511" y="452969"/>
              <a:ext cx="2328862" cy="681038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13" name="Text Placeholder">
              <a:extLst>
                <a:ext uri="{FF2B5EF4-FFF2-40B4-BE49-F238E27FC236}">
                  <a16:creationId xmlns:a16="http://schemas.microsoft.com/office/drawing/2014/main" id="{B89C5A28-88ED-ACE8-0F74-8AC8B4445C2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9560448" y="586319"/>
              <a:ext cx="2058987" cy="41433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KS1 History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56AE5D7-91BD-1E72-42F5-F34FB18B8669}"/>
              </a:ext>
            </a:extLst>
          </p:cNvPr>
          <p:cNvSpPr txBox="1"/>
          <p:nvPr/>
        </p:nvSpPr>
        <p:spPr>
          <a:xfrm>
            <a:off x="2641799" y="1612810"/>
            <a:ext cx="56020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Changes within Living memory</a:t>
            </a:r>
          </a:p>
          <a:p>
            <a:endParaRPr lang="en-GB" sz="2200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334DC60-6E12-EF23-EF33-78A703660240}"/>
              </a:ext>
            </a:extLst>
          </p:cNvPr>
          <p:cNvSpPr txBox="1">
            <a:spLocks/>
          </p:cNvSpPr>
          <p:nvPr/>
        </p:nvSpPr>
        <p:spPr>
          <a:xfrm>
            <a:off x="764311" y="2277121"/>
            <a:ext cx="4411684" cy="3808366"/>
          </a:xfrm>
          <a:prstGeom prst="rect">
            <a:avLst/>
          </a:prstGeom>
        </p:spPr>
        <p:txBody>
          <a:bodyPr lIns="0" rIns="9000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What would your place have been like when your parents /grandparents were young?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What features can you see in today which would not have been there when your parents /grandparents were young?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What would it have been like to live in your place when your parents / grandparents were young? 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F5388AE-2FD7-22C1-2FE9-3B5B5EA8047F}"/>
              </a:ext>
            </a:extLst>
          </p:cNvPr>
          <p:cNvSpPr txBox="1">
            <a:spLocks/>
          </p:cNvSpPr>
          <p:nvPr/>
        </p:nvSpPr>
        <p:spPr>
          <a:xfrm>
            <a:off x="6192982" y="2277121"/>
            <a:ext cx="4038600" cy="36559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What do you think are the key differences between now and then?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How has the last 75 years influenced why your place is how it is today?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9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0B61-F960-9247-83AB-400E8193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 dirty="0">
                <a:latin typeface="Arial" pitchFamily="34" charset="0"/>
                <a:cs typeface="Arial" pitchFamily="34" charset="0"/>
              </a:rPr>
              <a:t>Discovering Your Place - Key Questions for Children</a:t>
            </a:r>
            <a:br>
              <a:rPr lang="en-GB" dirty="0"/>
            </a:br>
            <a:endParaRPr lang="en-GB" dirty="0"/>
          </a:p>
        </p:txBody>
      </p:sp>
      <p:grpSp>
        <p:nvGrpSpPr>
          <p:cNvPr id="11" name="Washi" descr="Washi tape">
            <a:extLst>
              <a:ext uri="{FF2B5EF4-FFF2-40B4-BE49-F238E27FC236}">
                <a16:creationId xmlns:a16="http://schemas.microsoft.com/office/drawing/2014/main" id="{79F6DB3B-8402-ED47-C216-12100364AFD3}"/>
              </a:ext>
            </a:extLst>
          </p:cNvPr>
          <p:cNvGrpSpPr/>
          <p:nvPr/>
        </p:nvGrpSpPr>
        <p:grpSpPr>
          <a:xfrm rot="21428345">
            <a:off x="4355248" y="985658"/>
            <a:ext cx="2328862" cy="681038"/>
            <a:chOff x="9425511" y="452969"/>
            <a:chExt cx="2328862" cy="681038"/>
          </a:xfrm>
        </p:grpSpPr>
        <p:sp>
          <p:nvSpPr>
            <p:cNvPr id="12" name="Washi">
              <a:extLst>
                <a:ext uri="{FF2B5EF4-FFF2-40B4-BE49-F238E27FC236}">
                  <a16:creationId xmlns:a16="http://schemas.microsoft.com/office/drawing/2014/main" id="{222B7F34-D350-F87A-7974-AFB5579CB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9425511" y="452969"/>
              <a:ext cx="2328862" cy="681038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13" name="Text Placeholder">
              <a:extLst>
                <a:ext uri="{FF2B5EF4-FFF2-40B4-BE49-F238E27FC236}">
                  <a16:creationId xmlns:a16="http://schemas.microsoft.com/office/drawing/2014/main" id="{F037D152-EEA8-608A-04FA-88F9C35C652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9560448" y="586319"/>
              <a:ext cx="2058987" cy="41433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KS1 History</a:t>
              </a:r>
            </a:p>
          </p:txBody>
        </p:sp>
      </p:grpSp>
      <p:sp>
        <p:nvSpPr>
          <p:cNvPr id="8" name="Picture 4">
            <a:extLst>
              <a:ext uri="{FF2B5EF4-FFF2-40B4-BE49-F238E27FC236}">
                <a16:creationId xmlns:a16="http://schemas.microsoft.com/office/drawing/2014/main" id="{66535016-AF02-F2FC-3A2F-01BB259A8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5813" y="1702663"/>
            <a:ext cx="4939028" cy="4277553"/>
          </a:xfrm>
          <a:custGeom>
            <a:avLst/>
            <a:gdLst>
              <a:gd name="connsiteX0" fmla="*/ 4570229 w 4570515"/>
              <a:gd name="connsiteY0" fmla="*/ 763192 h 2758286"/>
              <a:gd name="connsiteX1" fmla="*/ 4540684 w 4570515"/>
              <a:gd name="connsiteY1" fmla="*/ 1372800 h 2758286"/>
              <a:gd name="connsiteX2" fmla="*/ 4504322 w 4570515"/>
              <a:gd name="connsiteY2" fmla="*/ 1868676 h 2758286"/>
              <a:gd name="connsiteX3" fmla="*/ 4404325 w 4570515"/>
              <a:gd name="connsiteY3" fmla="*/ 2603390 h 2758286"/>
              <a:gd name="connsiteX4" fmla="*/ 4240694 w 4570515"/>
              <a:gd name="connsiteY4" fmla="*/ 2755792 h 2758286"/>
              <a:gd name="connsiteX5" fmla="*/ 3974793 w 4570515"/>
              <a:gd name="connsiteY5" fmla="*/ 2751243 h 2758286"/>
              <a:gd name="connsiteX6" fmla="*/ 3604350 w 4570515"/>
              <a:gd name="connsiteY6" fmla="*/ 2746694 h 2758286"/>
              <a:gd name="connsiteX7" fmla="*/ 3249816 w 4570515"/>
              <a:gd name="connsiteY7" fmla="*/ 2739870 h 2758286"/>
              <a:gd name="connsiteX8" fmla="*/ 2395298 w 4570515"/>
              <a:gd name="connsiteY8" fmla="*/ 2689827 h 2758286"/>
              <a:gd name="connsiteX9" fmla="*/ 1981674 w 4570515"/>
              <a:gd name="connsiteY9" fmla="*/ 2664806 h 2758286"/>
              <a:gd name="connsiteX10" fmla="*/ 1345331 w 4570515"/>
              <a:gd name="connsiteY10" fmla="*/ 2646609 h 2758286"/>
              <a:gd name="connsiteX11" fmla="*/ 620354 w 4570515"/>
              <a:gd name="connsiteY11" fmla="*/ 2617038 h 2758286"/>
              <a:gd name="connsiteX12" fmla="*/ 365816 w 4570515"/>
              <a:gd name="connsiteY12" fmla="*/ 2592017 h 2758286"/>
              <a:gd name="connsiteX13" fmla="*/ 190822 w 4570515"/>
              <a:gd name="connsiteY13" fmla="*/ 2551073 h 2758286"/>
              <a:gd name="connsiteX14" fmla="*/ 149914 w 4570515"/>
              <a:gd name="connsiteY14" fmla="*/ 2498756 h 2758286"/>
              <a:gd name="connsiteX15" fmla="*/ 120370 w 4570515"/>
              <a:gd name="connsiteY15" fmla="*/ 2243994 h 2758286"/>
              <a:gd name="connsiteX16" fmla="*/ 97643 w 4570515"/>
              <a:gd name="connsiteY16" fmla="*/ 1841380 h 2758286"/>
              <a:gd name="connsiteX17" fmla="*/ 79462 w 4570515"/>
              <a:gd name="connsiteY17" fmla="*/ 1507005 h 2758286"/>
              <a:gd name="connsiteX18" fmla="*/ 49917 w 4570515"/>
              <a:gd name="connsiteY18" fmla="*/ 1236321 h 2758286"/>
              <a:gd name="connsiteX19" fmla="*/ 20373 w 4570515"/>
              <a:gd name="connsiteY19" fmla="*/ 867826 h 2758286"/>
              <a:gd name="connsiteX20" fmla="*/ 2191 w 4570515"/>
              <a:gd name="connsiteY20" fmla="*/ 547099 h 2758286"/>
              <a:gd name="connsiteX21" fmla="*/ 29463 w 4570515"/>
              <a:gd name="connsiteY21" fmla="*/ 228647 h 2758286"/>
              <a:gd name="connsiteX22" fmla="*/ 47645 w 4570515"/>
              <a:gd name="connsiteY22" fmla="*/ 171781 h 2758286"/>
              <a:gd name="connsiteX23" fmla="*/ 152187 w 4570515"/>
              <a:gd name="connsiteY23" fmla="*/ 101266 h 2758286"/>
              <a:gd name="connsiteX24" fmla="*/ 527175 w 4570515"/>
              <a:gd name="connsiteY24" fmla="*/ 119463 h 2758286"/>
              <a:gd name="connsiteX25" fmla="*/ 843074 w 4570515"/>
              <a:gd name="connsiteY25" fmla="*/ 133111 h 2758286"/>
              <a:gd name="connsiteX26" fmla="*/ 1808952 w 4570515"/>
              <a:gd name="connsiteY26" fmla="*/ 117189 h 2758286"/>
              <a:gd name="connsiteX27" fmla="*/ 2358935 w 4570515"/>
              <a:gd name="connsiteY27" fmla="*/ 103541 h 2758286"/>
              <a:gd name="connsiteX28" fmla="*/ 2920281 w 4570515"/>
              <a:gd name="connsiteY28" fmla="*/ 76245 h 2758286"/>
              <a:gd name="connsiteX29" fmla="*/ 3404357 w 4570515"/>
              <a:gd name="connsiteY29" fmla="*/ 46674 h 2758286"/>
              <a:gd name="connsiteX30" fmla="*/ 3761163 w 4570515"/>
              <a:gd name="connsiteY30" fmla="*/ 8005 h 2758286"/>
              <a:gd name="connsiteX31" fmla="*/ 4479323 w 4570515"/>
              <a:gd name="connsiteY31" fmla="*/ 103541 h 2758286"/>
              <a:gd name="connsiteX32" fmla="*/ 4549775 w 4570515"/>
              <a:gd name="connsiteY32" fmla="*/ 194527 h 2758286"/>
              <a:gd name="connsiteX33" fmla="*/ 4570229 w 4570515"/>
              <a:gd name="connsiteY33" fmla="*/ 763192 h 27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70515" h="2758286">
                <a:moveTo>
                  <a:pt x="4570229" y="763192"/>
                </a:moveTo>
                <a:cubicBezTo>
                  <a:pt x="4572501" y="967911"/>
                  <a:pt x="4561138" y="1170356"/>
                  <a:pt x="4540684" y="1372800"/>
                </a:cubicBezTo>
                <a:cubicBezTo>
                  <a:pt x="4527048" y="1536576"/>
                  <a:pt x="4515685" y="1702626"/>
                  <a:pt x="4504322" y="1868676"/>
                </a:cubicBezTo>
                <a:cubicBezTo>
                  <a:pt x="4486140" y="2114339"/>
                  <a:pt x="4454323" y="2360002"/>
                  <a:pt x="4404325" y="2603390"/>
                </a:cubicBezTo>
                <a:cubicBezTo>
                  <a:pt x="4379326" y="2721673"/>
                  <a:pt x="4361144" y="2744419"/>
                  <a:pt x="4240694" y="2755792"/>
                </a:cubicBezTo>
                <a:cubicBezTo>
                  <a:pt x="4152060" y="2762616"/>
                  <a:pt x="4063427" y="2753518"/>
                  <a:pt x="3974793" y="2751243"/>
                </a:cubicBezTo>
                <a:cubicBezTo>
                  <a:pt x="3852070" y="2748969"/>
                  <a:pt x="3727074" y="2746694"/>
                  <a:pt x="3604350" y="2746694"/>
                </a:cubicBezTo>
                <a:cubicBezTo>
                  <a:pt x="3486172" y="2744419"/>
                  <a:pt x="3367994" y="2746694"/>
                  <a:pt x="3249816" y="2739870"/>
                </a:cubicBezTo>
                <a:cubicBezTo>
                  <a:pt x="2965734" y="2723947"/>
                  <a:pt x="2679380" y="2708025"/>
                  <a:pt x="2395298" y="2689827"/>
                </a:cubicBezTo>
                <a:cubicBezTo>
                  <a:pt x="2256666" y="2680729"/>
                  <a:pt x="2120306" y="2673905"/>
                  <a:pt x="1981674" y="2664806"/>
                </a:cubicBezTo>
                <a:cubicBezTo>
                  <a:pt x="1770317" y="2651158"/>
                  <a:pt x="1556688" y="2639785"/>
                  <a:pt x="1345331" y="2646609"/>
                </a:cubicBezTo>
                <a:cubicBezTo>
                  <a:pt x="1104429" y="2651158"/>
                  <a:pt x="861255" y="2642060"/>
                  <a:pt x="620354" y="2617038"/>
                </a:cubicBezTo>
                <a:cubicBezTo>
                  <a:pt x="536266" y="2607940"/>
                  <a:pt x="449905" y="2603390"/>
                  <a:pt x="365816" y="2592017"/>
                </a:cubicBezTo>
                <a:cubicBezTo>
                  <a:pt x="306727" y="2582918"/>
                  <a:pt x="249911" y="2566996"/>
                  <a:pt x="190822" y="2551073"/>
                </a:cubicBezTo>
                <a:cubicBezTo>
                  <a:pt x="168095" y="2544249"/>
                  <a:pt x="149914" y="2523777"/>
                  <a:pt x="149914" y="2498756"/>
                </a:cubicBezTo>
                <a:cubicBezTo>
                  <a:pt x="140823" y="2414594"/>
                  <a:pt x="127188" y="2330431"/>
                  <a:pt x="120370" y="2243994"/>
                </a:cubicBezTo>
                <a:cubicBezTo>
                  <a:pt x="111279" y="2109789"/>
                  <a:pt x="104461" y="1975585"/>
                  <a:pt x="97643" y="1841380"/>
                </a:cubicBezTo>
                <a:cubicBezTo>
                  <a:pt x="90825" y="1729922"/>
                  <a:pt x="88552" y="1618463"/>
                  <a:pt x="79462" y="1507005"/>
                </a:cubicBezTo>
                <a:cubicBezTo>
                  <a:pt x="72644" y="1416019"/>
                  <a:pt x="56735" y="1327307"/>
                  <a:pt x="49917" y="1236321"/>
                </a:cubicBezTo>
                <a:cubicBezTo>
                  <a:pt x="38554" y="1113489"/>
                  <a:pt x="29463" y="990658"/>
                  <a:pt x="20373" y="867826"/>
                </a:cubicBezTo>
                <a:cubicBezTo>
                  <a:pt x="13555" y="760917"/>
                  <a:pt x="6737" y="654008"/>
                  <a:pt x="2191" y="547099"/>
                </a:cubicBezTo>
                <a:cubicBezTo>
                  <a:pt x="-4626" y="440190"/>
                  <a:pt x="4464" y="333281"/>
                  <a:pt x="29463" y="228647"/>
                </a:cubicBezTo>
                <a:cubicBezTo>
                  <a:pt x="34009" y="208175"/>
                  <a:pt x="40827" y="189978"/>
                  <a:pt x="47645" y="171781"/>
                </a:cubicBezTo>
                <a:cubicBezTo>
                  <a:pt x="61281" y="126287"/>
                  <a:pt x="104461" y="96717"/>
                  <a:pt x="152187" y="101266"/>
                </a:cubicBezTo>
                <a:cubicBezTo>
                  <a:pt x="277183" y="108090"/>
                  <a:pt x="402179" y="114914"/>
                  <a:pt x="527175" y="119463"/>
                </a:cubicBezTo>
                <a:cubicBezTo>
                  <a:pt x="631717" y="124013"/>
                  <a:pt x="738532" y="130837"/>
                  <a:pt x="843074" y="133111"/>
                </a:cubicBezTo>
                <a:cubicBezTo>
                  <a:pt x="1165791" y="139935"/>
                  <a:pt x="1486235" y="130837"/>
                  <a:pt x="1808952" y="117189"/>
                </a:cubicBezTo>
                <a:cubicBezTo>
                  <a:pt x="1993037" y="110365"/>
                  <a:pt x="2177123" y="110365"/>
                  <a:pt x="2358935" y="103541"/>
                </a:cubicBezTo>
                <a:cubicBezTo>
                  <a:pt x="2545293" y="96717"/>
                  <a:pt x="2731650" y="87618"/>
                  <a:pt x="2920281" y="76245"/>
                </a:cubicBezTo>
                <a:cubicBezTo>
                  <a:pt x="3081640" y="67146"/>
                  <a:pt x="3242998" y="60322"/>
                  <a:pt x="3404357" y="46674"/>
                </a:cubicBezTo>
                <a:cubicBezTo>
                  <a:pt x="3522535" y="35301"/>
                  <a:pt x="3642985" y="19379"/>
                  <a:pt x="3761163" y="8005"/>
                </a:cubicBezTo>
                <a:cubicBezTo>
                  <a:pt x="4004337" y="-17016"/>
                  <a:pt x="4249784" y="17104"/>
                  <a:pt x="4479323" y="103541"/>
                </a:cubicBezTo>
                <a:cubicBezTo>
                  <a:pt x="4522503" y="119463"/>
                  <a:pt x="4547502" y="146759"/>
                  <a:pt x="4549775" y="194527"/>
                </a:cubicBezTo>
                <a:cubicBezTo>
                  <a:pt x="4554320" y="365127"/>
                  <a:pt x="4561138" y="531177"/>
                  <a:pt x="4570229" y="763192"/>
                </a:cubicBezTo>
                <a:close/>
              </a:path>
            </a:pathLst>
          </a:custGeom>
          <a:solidFill>
            <a:srgbClr val="F5B292"/>
          </a:solidFill>
          <a:ln w="226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CE09BE-9210-E0AF-67D0-F15321E8AAC7}"/>
              </a:ext>
            </a:extLst>
          </p:cNvPr>
          <p:cNvSpPr txBox="1">
            <a:spLocks/>
          </p:cNvSpPr>
          <p:nvPr/>
        </p:nvSpPr>
        <p:spPr>
          <a:xfrm>
            <a:off x="718218" y="1981344"/>
            <a:ext cx="4613563" cy="3900907"/>
          </a:xfrm>
          <a:prstGeom prst="rect">
            <a:avLst/>
          </a:prstGeom>
        </p:spPr>
        <p:txBody>
          <a:bodyPr lIns="0" rIns="9000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>
                <a:latin typeface="Arial" pitchFamily="34" charset="0"/>
                <a:cs typeface="Arial" pitchFamily="34" charset="0"/>
              </a:rPr>
              <a:t>Events Beyond Living Memory</a:t>
            </a:r>
          </a:p>
          <a:p>
            <a:pPr>
              <a:spcBef>
                <a:spcPts val="0"/>
              </a:spcBef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What local events have had an impact on your place?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What national events  have had an impact on your place?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Which of the above have had the most significant impact on people’s lives and how your place is today? 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icture 5">
            <a:extLst>
              <a:ext uri="{FF2B5EF4-FFF2-40B4-BE49-F238E27FC236}">
                <a16:creationId xmlns:a16="http://schemas.microsoft.com/office/drawing/2014/main" id="{F871238F-609D-9AED-22B9-0079F4B15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4515" y="1584599"/>
            <a:ext cx="5677755" cy="4553430"/>
          </a:xfrm>
          <a:custGeom>
            <a:avLst/>
            <a:gdLst>
              <a:gd name="connsiteX0" fmla="*/ 2014951 w 4369304"/>
              <a:gd name="connsiteY0" fmla="*/ 4041708 h 4114026"/>
              <a:gd name="connsiteX1" fmla="*/ 1431807 w 4369304"/>
              <a:gd name="connsiteY1" fmla="*/ 4043255 h 4114026"/>
              <a:gd name="connsiteX2" fmla="*/ 1024998 w 4369304"/>
              <a:gd name="connsiteY2" fmla="*/ 4092757 h 4114026"/>
              <a:gd name="connsiteX3" fmla="*/ 817727 w 4369304"/>
              <a:gd name="connsiteY3" fmla="*/ 4111319 h 4114026"/>
              <a:gd name="connsiteX4" fmla="*/ 398544 w 4369304"/>
              <a:gd name="connsiteY4" fmla="*/ 4109773 h 4114026"/>
              <a:gd name="connsiteX5" fmla="*/ 185085 w 4369304"/>
              <a:gd name="connsiteY5" fmla="*/ 4077287 h 4114026"/>
              <a:gd name="connsiteX6" fmla="*/ 117026 w 4369304"/>
              <a:gd name="connsiteY6" fmla="*/ 3995301 h 4114026"/>
              <a:gd name="connsiteX7" fmla="*/ 70622 w 4369304"/>
              <a:gd name="connsiteY7" fmla="*/ 3767904 h 4114026"/>
              <a:gd name="connsiteX8" fmla="*/ 30405 w 4369304"/>
              <a:gd name="connsiteY8" fmla="*/ 3340955 h 4114026"/>
              <a:gd name="connsiteX9" fmla="*/ 1016 w 4369304"/>
              <a:gd name="connsiteY9" fmla="*/ 2784065 h 4114026"/>
              <a:gd name="connsiteX10" fmla="*/ 2563 w 4369304"/>
              <a:gd name="connsiteY10" fmla="*/ 2357115 h 4114026"/>
              <a:gd name="connsiteX11" fmla="*/ 18031 w 4369304"/>
              <a:gd name="connsiteY11" fmla="*/ 1815694 h 4114026"/>
              <a:gd name="connsiteX12" fmla="*/ 21124 w 4369304"/>
              <a:gd name="connsiteY12" fmla="*/ 1418136 h 4114026"/>
              <a:gd name="connsiteX13" fmla="*/ 47420 w 4369304"/>
              <a:gd name="connsiteY13" fmla="*/ 969530 h 4114026"/>
              <a:gd name="connsiteX14" fmla="*/ 155696 w 4369304"/>
              <a:gd name="connsiteY14" fmla="*/ 308997 h 4114026"/>
              <a:gd name="connsiteX15" fmla="*/ 233036 w 4369304"/>
              <a:gd name="connsiteY15" fmla="*/ 194525 h 4114026"/>
              <a:gd name="connsiteX16" fmla="*/ 429480 w 4369304"/>
              <a:gd name="connsiteY16" fmla="*/ 140383 h 4114026"/>
              <a:gd name="connsiteX17" fmla="*/ 605815 w 4369304"/>
              <a:gd name="connsiteY17" fmla="*/ 101710 h 4114026"/>
              <a:gd name="connsiteX18" fmla="*/ 943018 w 4369304"/>
              <a:gd name="connsiteY18" fmla="*/ 61490 h 4114026"/>
              <a:gd name="connsiteX19" fmla="*/ 1526162 w 4369304"/>
              <a:gd name="connsiteY19" fmla="*/ 93975 h 4114026"/>
              <a:gd name="connsiteX20" fmla="*/ 1833975 w 4369304"/>
              <a:gd name="connsiteY20" fmla="*/ 128007 h 4114026"/>
              <a:gd name="connsiteX21" fmla="*/ 2621297 w 4369304"/>
              <a:gd name="connsiteY21" fmla="*/ 118726 h 4114026"/>
              <a:gd name="connsiteX22" fmla="*/ 3040480 w 4369304"/>
              <a:gd name="connsiteY22" fmla="*/ 90881 h 4114026"/>
              <a:gd name="connsiteX23" fmla="*/ 3309624 w 4369304"/>
              <a:gd name="connsiteY23" fmla="*/ 53755 h 4114026"/>
              <a:gd name="connsiteX24" fmla="*/ 3736541 w 4369304"/>
              <a:gd name="connsiteY24" fmla="*/ 25911 h 4114026"/>
              <a:gd name="connsiteX25" fmla="*/ 4089211 w 4369304"/>
              <a:gd name="connsiteY25" fmla="*/ 1160 h 4114026"/>
              <a:gd name="connsiteX26" fmla="*/ 4158817 w 4369304"/>
              <a:gd name="connsiteY26" fmla="*/ 10442 h 4114026"/>
              <a:gd name="connsiteX27" fmla="*/ 4231517 w 4369304"/>
              <a:gd name="connsiteY27" fmla="*/ 120273 h 4114026"/>
              <a:gd name="connsiteX28" fmla="*/ 4260906 w 4369304"/>
              <a:gd name="connsiteY28" fmla="*/ 287340 h 4114026"/>
              <a:gd name="connsiteX29" fmla="*/ 4327419 w 4369304"/>
              <a:gd name="connsiteY29" fmla="*/ 650865 h 4114026"/>
              <a:gd name="connsiteX30" fmla="*/ 4367636 w 4369304"/>
              <a:gd name="connsiteY30" fmla="*/ 1071627 h 4114026"/>
              <a:gd name="connsiteX31" fmla="*/ 4362995 w 4369304"/>
              <a:gd name="connsiteY31" fmla="*/ 1305212 h 4114026"/>
              <a:gd name="connsiteX32" fmla="*/ 4347527 w 4369304"/>
              <a:gd name="connsiteY32" fmla="*/ 1792490 h 4114026"/>
              <a:gd name="connsiteX33" fmla="*/ 4332059 w 4369304"/>
              <a:gd name="connsiteY33" fmla="*/ 2171485 h 4114026"/>
              <a:gd name="connsiteX34" fmla="*/ 4328966 w 4369304"/>
              <a:gd name="connsiteY34" fmla="*/ 2760861 h 4114026"/>
              <a:gd name="connsiteX35" fmla="*/ 4305764 w 4369304"/>
              <a:gd name="connsiteY35" fmla="*/ 3384268 h 4114026"/>
              <a:gd name="connsiteX36" fmla="*/ 4285655 w 4369304"/>
              <a:gd name="connsiteY36" fmla="*/ 3628681 h 4114026"/>
              <a:gd name="connsiteX37" fmla="*/ 4256266 w 4369304"/>
              <a:gd name="connsiteY37" fmla="*/ 3795748 h 4114026"/>
              <a:gd name="connsiteX38" fmla="*/ 4177379 w 4369304"/>
              <a:gd name="connsiteY38" fmla="*/ 3885470 h 4114026"/>
              <a:gd name="connsiteX39" fmla="*/ 3540097 w 4369304"/>
              <a:gd name="connsiteY39" fmla="*/ 3934971 h 4114026"/>
              <a:gd name="connsiteX40" fmla="*/ 3236924 w 4369304"/>
              <a:gd name="connsiteY40" fmla="*/ 3973644 h 4114026"/>
              <a:gd name="connsiteX41" fmla="*/ 3111633 w 4369304"/>
              <a:gd name="connsiteY41" fmla="*/ 3987566 h 4114026"/>
              <a:gd name="connsiteX42" fmla="*/ 2861051 w 4369304"/>
              <a:gd name="connsiteY42" fmla="*/ 4030880 h 4114026"/>
              <a:gd name="connsiteX43" fmla="*/ 2621297 w 4369304"/>
              <a:gd name="connsiteY43" fmla="*/ 4061818 h 4114026"/>
              <a:gd name="connsiteX44" fmla="*/ 2016498 w 4369304"/>
              <a:gd name="connsiteY44" fmla="*/ 4050990 h 4114026"/>
              <a:gd name="connsiteX45" fmla="*/ 2014951 w 4369304"/>
              <a:gd name="connsiteY45" fmla="*/ 4041708 h 41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69304" h="4114026">
                <a:moveTo>
                  <a:pt x="2014951" y="4041708"/>
                </a:moveTo>
                <a:cubicBezTo>
                  <a:pt x="1820054" y="4041708"/>
                  <a:pt x="1626704" y="4035521"/>
                  <a:pt x="1431807" y="4043255"/>
                </a:cubicBezTo>
                <a:cubicBezTo>
                  <a:pt x="1295689" y="4049443"/>
                  <a:pt x="1161117" y="4075740"/>
                  <a:pt x="1024998" y="4092757"/>
                </a:cubicBezTo>
                <a:cubicBezTo>
                  <a:pt x="955392" y="4100491"/>
                  <a:pt x="887333" y="4111319"/>
                  <a:pt x="817727" y="4111319"/>
                </a:cubicBezTo>
                <a:cubicBezTo>
                  <a:pt x="678515" y="4114413"/>
                  <a:pt x="537756" y="4115960"/>
                  <a:pt x="398544" y="4109773"/>
                </a:cubicBezTo>
                <a:cubicBezTo>
                  <a:pt x="327391" y="4106679"/>
                  <a:pt x="256238" y="4088116"/>
                  <a:pt x="185085" y="4077287"/>
                </a:cubicBezTo>
                <a:cubicBezTo>
                  <a:pt x="152603" y="4071100"/>
                  <a:pt x="132494" y="4041708"/>
                  <a:pt x="117026" y="3995301"/>
                </a:cubicBezTo>
                <a:cubicBezTo>
                  <a:pt x="92277" y="3921049"/>
                  <a:pt x="76809" y="3845250"/>
                  <a:pt x="70622" y="3767904"/>
                </a:cubicBezTo>
                <a:cubicBezTo>
                  <a:pt x="56701" y="3625587"/>
                  <a:pt x="44326" y="3483271"/>
                  <a:pt x="30405" y="3340955"/>
                </a:cubicBezTo>
                <a:cubicBezTo>
                  <a:pt x="11844" y="3156872"/>
                  <a:pt x="2563" y="2969695"/>
                  <a:pt x="1016" y="2784065"/>
                </a:cubicBezTo>
                <a:cubicBezTo>
                  <a:pt x="-531" y="2641748"/>
                  <a:pt x="-531" y="2499432"/>
                  <a:pt x="2563" y="2357115"/>
                </a:cubicBezTo>
                <a:cubicBezTo>
                  <a:pt x="5656" y="2176126"/>
                  <a:pt x="13390" y="1996684"/>
                  <a:pt x="18031" y="1815694"/>
                </a:cubicBezTo>
                <a:cubicBezTo>
                  <a:pt x="21124" y="1682659"/>
                  <a:pt x="21124" y="1551171"/>
                  <a:pt x="21124" y="1418136"/>
                </a:cubicBezTo>
                <a:cubicBezTo>
                  <a:pt x="21124" y="1266539"/>
                  <a:pt x="36592" y="1119581"/>
                  <a:pt x="47420" y="969530"/>
                </a:cubicBezTo>
                <a:cubicBezTo>
                  <a:pt x="64435" y="740587"/>
                  <a:pt x="106199" y="524018"/>
                  <a:pt x="155696" y="308997"/>
                </a:cubicBezTo>
                <a:cubicBezTo>
                  <a:pt x="169617" y="247120"/>
                  <a:pt x="192819" y="209994"/>
                  <a:pt x="233036" y="194525"/>
                </a:cubicBezTo>
                <a:cubicBezTo>
                  <a:pt x="296455" y="168227"/>
                  <a:pt x="362967" y="149664"/>
                  <a:pt x="429480" y="140383"/>
                </a:cubicBezTo>
                <a:cubicBezTo>
                  <a:pt x="489805" y="131101"/>
                  <a:pt x="548584" y="118726"/>
                  <a:pt x="605815" y="101710"/>
                </a:cubicBezTo>
                <a:cubicBezTo>
                  <a:pt x="715638" y="67678"/>
                  <a:pt x="830101" y="55302"/>
                  <a:pt x="943018" y="61490"/>
                </a:cubicBezTo>
                <a:cubicBezTo>
                  <a:pt x="1137915" y="70771"/>
                  <a:pt x="1331265" y="80053"/>
                  <a:pt x="1526162" y="93975"/>
                </a:cubicBezTo>
                <a:cubicBezTo>
                  <a:pt x="1628251" y="101710"/>
                  <a:pt x="1730340" y="126460"/>
                  <a:pt x="1833975" y="128007"/>
                </a:cubicBezTo>
                <a:cubicBezTo>
                  <a:pt x="2096932" y="131101"/>
                  <a:pt x="2358341" y="126460"/>
                  <a:pt x="2621297" y="118726"/>
                </a:cubicBezTo>
                <a:cubicBezTo>
                  <a:pt x="2760509" y="115632"/>
                  <a:pt x="2901268" y="103257"/>
                  <a:pt x="3040480" y="90881"/>
                </a:cubicBezTo>
                <a:cubicBezTo>
                  <a:pt x="3130195" y="83147"/>
                  <a:pt x="3219909" y="69225"/>
                  <a:pt x="3309624" y="53755"/>
                </a:cubicBezTo>
                <a:cubicBezTo>
                  <a:pt x="3451929" y="29005"/>
                  <a:pt x="3594235" y="27458"/>
                  <a:pt x="3736541" y="25911"/>
                </a:cubicBezTo>
                <a:cubicBezTo>
                  <a:pt x="3854098" y="24364"/>
                  <a:pt x="3971654" y="25911"/>
                  <a:pt x="4089211" y="1160"/>
                </a:cubicBezTo>
                <a:cubicBezTo>
                  <a:pt x="4112413" y="-1934"/>
                  <a:pt x="4137162" y="1160"/>
                  <a:pt x="4158817" y="10442"/>
                </a:cubicBezTo>
                <a:cubicBezTo>
                  <a:pt x="4194394" y="24364"/>
                  <a:pt x="4220689" y="61490"/>
                  <a:pt x="4231517" y="120273"/>
                </a:cubicBezTo>
                <a:cubicBezTo>
                  <a:pt x="4242345" y="175962"/>
                  <a:pt x="4250079" y="231651"/>
                  <a:pt x="4260906" y="287340"/>
                </a:cubicBezTo>
                <a:cubicBezTo>
                  <a:pt x="4282562" y="407999"/>
                  <a:pt x="4310404" y="527112"/>
                  <a:pt x="4327419" y="650865"/>
                </a:cubicBezTo>
                <a:cubicBezTo>
                  <a:pt x="4345980" y="790088"/>
                  <a:pt x="4358355" y="930858"/>
                  <a:pt x="4367636" y="1071627"/>
                </a:cubicBezTo>
                <a:cubicBezTo>
                  <a:pt x="4372276" y="1148973"/>
                  <a:pt x="4366089" y="1227866"/>
                  <a:pt x="4362995" y="1305212"/>
                </a:cubicBezTo>
                <a:cubicBezTo>
                  <a:pt x="4358355" y="1467638"/>
                  <a:pt x="4353714" y="1630064"/>
                  <a:pt x="4347527" y="1792490"/>
                </a:cubicBezTo>
                <a:cubicBezTo>
                  <a:pt x="4342887" y="1919338"/>
                  <a:pt x="4333606" y="2044638"/>
                  <a:pt x="4332059" y="2171485"/>
                </a:cubicBezTo>
                <a:cubicBezTo>
                  <a:pt x="4328966" y="2367944"/>
                  <a:pt x="4325872" y="2564402"/>
                  <a:pt x="4328966" y="2760861"/>
                </a:cubicBezTo>
                <a:cubicBezTo>
                  <a:pt x="4333606" y="2969695"/>
                  <a:pt x="4325872" y="3176981"/>
                  <a:pt x="4305764" y="3384268"/>
                </a:cubicBezTo>
                <a:cubicBezTo>
                  <a:pt x="4298030" y="3464708"/>
                  <a:pt x="4294936" y="3548242"/>
                  <a:pt x="4285655" y="3628681"/>
                </a:cubicBezTo>
                <a:cubicBezTo>
                  <a:pt x="4277921" y="3684370"/>
                  <a:pt x="4268640" y="3740059"/>
                  <a:pt x="4256266" y="3795748"/>
                </a:cubicBezTo>
                <a:cubicBezTo>
                  <a:pt x="4243891" y="3854531"/>
                  <a:pt x="4217596" y="3880829"/>
                  <a:pt x="4177379" y="3885470"/>
                </a:cubicBezTo>
                <a:cubicBezTo>
                  <a:pt x="3965467" y="3908673"/>
                  <a:pt x="3752009" y="3924143"/>
                  <a:pt x="3540097" y="3934971"/>
                </a:cubicBezTo>
                <a:cubicBezTo>
                  <a:pt x="3439555" y="3939612"/>
                  <a:pt x="3337466" y="3961269"/>
                  <a:pt x="3236924" y="3973644"/>
                </a:cubicBezTo>
                <a:cubicBezTo>
                  <a:pt x="3195160" y="3978285"/>
                  <a:pt x="3153397" y="3979831"/>
                  <a:pt x="3111633" y="3987566"/>
                </a:cubicBezTo>
                <a:cubicBezTo>
                  <a:pt x="3028106" y="4001489"/>
                  <a:pt x="2944578" y="4018504"/>
                  <a:pt x="2861051" y="4030880"/>
                </a:cubicBezTo>
                <a:cubicBezTo>
                  <a:pt x="2780618" y="4043255"/>
                  <a:pt x="2700184" y="4060271"/>
                  <a:pt x="2621297" y="4061818"/>
                </a:cubicBezTo>
                <a:cubicBezTo>
                  <a:pt x="2420213" y="4061818"/>
                  <a:pt x="2217582" y="4054084"/>
                  <a:pt x="2016498" y="4050990"/>
                </a:cubicBezTo>
                <a:lnTo>
                  <a:pt x="2014951" y="4041708"/>
                </a:lnTo>
                <a:close/>
              </a:path>
            </a:pathLst>
          </a:custGeom>
          <a:solidFill>
            <a:srgbClr val="ADD0F0"/>
          </a:solidFill>
          <a:ln w="154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4D96C4E-82A7-A497-74B4-A0D19D229ECE}"/>
              </a:ext>
            </a:extLst>
          </p:cNvPr>
          <p:cNvSpPr txBox="1">
            <a:spLocks/>
          </p:cNvSpPr>
          <p:nvPr/>
        </p:nvSpPr>
        <p:spPr>
          <a:xfrm>
            <a:off x="5855493" y="1981344"/>
            <a:ext cx="5379522" cy="400938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b="1" dirty="0">
                <a:latin typeface="Arial" pitchFamily="34" charset="0"/>
                <a:cs typeface="Arial" pitchFamily="34" charset="0"/>
              </a:rPr>
              <a:t>The Lives of Significant Individuals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9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What local individuals have had an impact on your place?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Have any local individuals had a significant impact on national/world  events and developments?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What national individuals have had an impact on your place?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Which have been the most significant? 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59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istoricEngland-Colou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65B9E3"/>
      </a:accent1>
      <a:accent2>
        <a:srgbClr val="F192B3"/>
      </a:accent2>
      <a:accent3>
        <a:srgbClr val="7FB5A9"/>
      </a:accent3>
      <a:accent4>
        <a:srgbClr val="F5C946"/>
      </a:accent4>
      <a:accent5>
        <a:srgbClr val="A761FF"/>
      </a:accent5>
      <a:accent6>
        <a:srgbClr val="F18C5C"/>
      </a:accent6>
      <a:hlink>
        <a:srgbClr val="32A2D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7576cc2-72f3-4efa-9a1d-65c5ff8adee0">
      <UserInfo>
        <DisplayName>Horsley, Daisy</DisplayName>
        <AccountId>21</AccountId>
        <AccountType/>
      </UserInfo>
      <UserInfo>
        <DisplayName>Angel, Victoria</DisplayName>
        <AccountId>24</AccountId>
        <AccountType/>
      </UserInfo>
    </SharedWithUsers>
    <_activity xmlns="535efb18-3c09-4222-9bc4-8f2dc9b813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AA0E535D79543B5EB3073443525C3" ma:contentTypeVersion="18" ma:contentTypeDescription="Create a new document." ma:contentTypeScope="" ma:versionID="daab0becc4bc72d9d653fffe1ba71aed">
  <xsd:schema xmlns:xsd="http://www.w3.org/2001/XMLSchema" xmlns:xs="http://www.w3.org/2001/XMLSchema" xmlns:p="http://schemas.microsoft.com/office/2006/metadata/properties" xmlns:ns3="27576cc2-72f3-4efa-9a1d-65c5ff8adee0" xmlns:ns4="535efb18-3c09-4222-9bc4-8f2dc9b813ed" targetNamespace="http://schemas.microsoft.com/office/2006/metadata/properties" ma:root="true" ma:fieldsID="d3168209ec435d32aa1e1d406601704b" ns3:_="" ns4:_="">
    <xsd:import namespace="27576cc2-72f3-4efa-9a1d-65c5ff8adee0"/>
    <xsd:import namespace="535efb18-3c09-4222-9bc4-8f2dc9b813e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76cc2-72f3-4efa-9a1d-65c5ff8adee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5efb18-3c09-4222-9bc4-8f2dc9b813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6D2E43-4F90-40BF-B410-9AF81C15F411}">
  <ds:schemaRefs>
    <ds:schemaRef ds:uri="http://schemas.microsoft.com/office/2006/documentManagement/types"/>
    <ds:schemaRef ds:uri="535efb18-3c09-4222-9bc4-8f2dc9b813ed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27576cc2-72f3-4efa-9a1d-65c5ff8adee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921F565-DE58-4D2E-B103-5CB618AE7B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EFDDB2-02CE-416F-9077-9BB04D64BC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576cc2-72f3-4efa-9a1d-65c5ff8adee0"/>
    <ds:schemaRef ds:uri="535efb18-3c09-4222-9bc4-8f2dc9b813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1250</Words>
  <Application>Microsoft Office PowerPoint</Application>
  <PresentationFormat>Widescreen</PresentationFormat>
  <Paragraphs>238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Source Sans Pro Bold</vt:lpstr>
      <vt:lpstr>Wingdings</vt:lpstr>
      <vt:lpstr>Office Theme</vt:lpstr>
      <vt:lpstr>Local Heritage Research Guide</vt:lpstr>
      <vt:lpstr>Local Heritage Research Guide  </vt:lpstr>
      <vt:lpstr>What is Local?</vt:lpstr>
      <vt:lpstr>Curriculum Intent</vt:lpstr>
      <vt:lpstr>Discovering Your Place</vt:lpstr>
      <vt:lpstr>Discovering Your Place Key Questions for Children in Early Years</vt:lpstr>
      <vt:lpstr>Discovering Your Place     </vt:lpstr>
      <vt:lpstr> Discovering Your Place - Key Questions for Children </vt:lpstr>
      <vt:lpstr>Discovering Your Place - Key Questions for Children </vt:lpstr>
      <vt:lpstr>Discovering Your Place - Key Questions for Children</vt:lpstr>
      <vt:lpstr>Discovering Your Place  </vt:lpstr>
      <vt:lpstr> Discovering Your Place: Key Questions for Children </vt:lpstr>
      <vt:lpstr> Discovering Your Place: Key Questions for Children        </vt:lpstr>
      <vt:lpstr> Discovering Your Place: Key Questions for Children   </vt:lpstr>
      <vt:lpstr> Discovering Your Place: Key Questions for Children  </vt:lpstr>
      <vt:lpstr>Discovering Your Place: Key Questions for Children</vt:lpstr>
      <vt:lpstr>Discovering Your Place  </vt:lpstr>
      <vt:lpstr>Exploring Your Local Heritage</vt:lpstr>
      <vt:lpstr>Exploring Your Local Heritage - continued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Cheese, Emily-Ann</dc:creator>
  <cp:lastModifiedBy>Gyves, Lois</cp:lastModifiedBy>
  <cp:revision>7</cp:revision>
  <dcterms:created xsi:type="dcterms:W3CDTF">2022-11-29T11:24:41Z</dcterms:created>
  <dcterms:modified xsi:type="dcterms:W3CDTF">2024-05-15T14:10:52Z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0x010100D91AA0E535D79543B5EB3073443525C3</vt:lpwstr>
  </property>
  <property fmtid="{D5CDD505-2E9C-101B-9397-08002B2CF9AE}" pid="3" name="MediaServiceImageTags">
    <vt:lpwstr/>
  </property>
</Properties>
</file>