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3"/>
  </p:notesMasterIdLst>
  <p:handoutMasterIdLst>
    <p:handoutMasterId r:id="rId84"/>
  </p:handoutMasterIdLst>
  <p:sldIdLst>
    <p:sldId id="363" r:id="rId5"/>
    <p:sldId id="364" r:id="rId6"/>
    <p:sldId id="415" r:id="rId7"/>
    <p:sldId id="462" r:id="rId8"/>
    <p:sldId id="379" r:id="rId9"/>
    <p:sldId id="372" r:id="rId10"/>
    <p:sldId id="418" r:id="rId11"/>
    <p:sldId id="420" r:id="rId12"/>
    <p:sldId id="380" r:id="rId13"/>
    <p:sldId id="439" r:id="rId14"/>
    <p:sldId id="438" r:id="rId15"/>
    <p:sldId id="440" r:id="rId16"/>
    <p:sldId id="445" r:id="rId17"/>
    <p:sldId id="382" r:id="rId18"/>
    <p:sldId id="465" r:id="rId19"/>
    <p:sldId id="466" r:id="rId20"/>
    <p:sldId id="463" r:id="rId21"/>
    <p:sldId id="387" r:id="rId22"/>
    <p:sldId id="390" r:id="rId23"/>
    <p:sldId id="421" r:id="rId24"/>
    <p:sldId id="385" r:id="rId25"/>
    <p:sldId id="386" r:id="rId26"/>
    <p:sldId id="453" r:id="rId27"/>
    <p:sldId id="391" r:id="rId28"/>
    <p:sldId id="383" r:id="rId29"/>
    <p:sldId id="395" r:id="rId30"/>
    <p:sldId id="365" r:id="rId31"/>
    <p:sldId id="417" r:id="rId32"/>
    <p:sldId id="392" r:id="rId33"/>
    <p:sldId id="454" r:id="rId34"/>
    <p:sldId id="389" r:id="rId35"/>
    <p:sldId id="455" r:id="rId36"/>
    <p:sldId id="423" r:id="rId37"/>
    <p:sldId id="422" r:id="rId38"/>
    <p:sldId id="430" r:id="rId39"/>
    <p:sldId id="433" r:id="rId40"/>
    <p:sldId id="394" r:id="rId41"/>
    <p:sldId id="484" r:id="rId42"/>
    <p:sldId id="393" r:id="rId43"/>
    <p:sldId id="428" r:id="rId44"/>
    <p:sldId id="396" r:id="rId45"/>
    <p:sldId id="429" r:id="rId46"/>
    <p:sldId id="397" r:id="rId47"/>
    <p:sldId id="398" r:id="rId48"/>
    <p:sldId id="399" r:id="rId49"/>
    <p:sldId id="400" r:id="rId50"/>
    <p:sldId id="401" r:id="rId51"/>
    <p:sldId id="402" r:id="rId52"/>
    <p:sldId id="485" r:id="rId53"/>
    <p:sldId id="412" r:id="rId54"/>
    <p:sldId id="424" r:id="rId55"/>
    <p:sldId id="431" r:id="rId56"/>
    <p:sldId id="432" r:id="rId57"/>
    <p:sldId id="403" r:id="rId58"/>
    <p:sldId id="425" r:id="rId59"/>
    <p:sldId id="406" r:id="rId60"/>
    <p:sldId id="407" r:id="rId61"/>
    <p:sldId id="408" r:id="rId62"/>
    <p:sldId id="467" r:id="rId63"/>
    <p:sldId id="409" r:id="rId64"/>
    <p:sldId id="410" r:id="rId65"/>
    <p:sldId id="456" r:id="rId66"/>
    <p:sldId id="411" r:id="rId67"/>
    <p:sldId id="469" r:id="rId68"/>
    <p:sldId id="470" r:id="rId69"/>
    <p:sldId id="458" r:id="rId70"/>
    <p:sldId id="459" r:id="rId71"/>
    <p:sldId id="457" r:id="rId72"/>
    <p:sldId id="471" r:id="rId73"/>
    <p:sldId id="474" r:id="rId74"/>
    <p:sldId id="472" r:id="rId75"/>
    <p:sldId id="473" r:id="rId76"/>
    <p:sldId id="475" r:id="rId77"/>
    <p:sldId id="481" r:id="rId78"/>
    <p:sldId id="482" r:id="rId79"/>
    <p:sldId id="483" r:id="rId80"/>
    <p:sldId id="461" r:id="rId81"/>
    <p:sldId id="436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D45330-EABD-1F74-15E5-8736CA539639}" name="McHarg, Catherine" initials="MC" userId="S::Catherine.McHarg@HistoricEngland.org.uk::88b8f76c-9ae3-4745-88eb-fe0667a22af5" providerId="AD"/>
  <p188:author id="{53F0B037-C2B0-7084-D835-03AF1C8AF79F}" name="Gyves, Lois" initials="GL" userId="S::lois.gyves@historicengland.org.uk::a0f0cfc8-a513-4cd6-93c6-be45d46a401a" providerId="AD"/>
  <p188:author id="{6B2C52B3-00A7-7B8C-C890-E6C05AC322EC}" name="Lam, Angela" initials="LA" userId="S::angela.lam@historicengland.org.uk::46b424b5-1ebe-420a-bf15-40e751be50ea" providerId="AD"/>
  <p188:author id="{B41FC8FF-5477-433A-DD58-11F5029A4DC4}" name="McHarg, Catherine" initials="MC" userId="S::catherine.mcharg@historicengland.org.uk::88b8f76c-9ae3-4745-88eb-fe0667a22a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ese, Emily-Ann" initials="CE" lastIdx="5" clrIdx="0">
    <p:extLst>
      <p:ext uri="{19B8F6BF-5375-455C-9EA6-DF929625EA0E}">
        <p15:presenceInfo xmlns:p15="http://schemas.microsoft.com/office/powerpoint/2012/main" userId="S::Emily-Ann.Cheese@historicengland.org.uk::876ce6bc-6da5-4efb-a3e9-dc8197e35e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62C"/>
    <a:srgbClr val="ADD0F0"/>
    <a:srgbClr val="F5C946"/>
    <a:srgbClr val="F192B4"/>
    <a:srgbClr val="7EB5A9"/>
    <a:srgbClr val="FBECCC"/>
    <a:srgbClr val="99BF71"/>
    <a:srgbClr val="B62126"/>
    <a:srgbClr val="596CA4"/>
    <a:srgbClr val="EC6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3F849-DC0D-40D7-B677-C91A40A9476E}" v="99" dt="2024-02-15T15:04:53.007"/>
    <p1510:client id="{9A145728-4F16-5A7A-C8A5-A39F65D2FF4F}" v="2" dt="2024-02-15T14:57:24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110"/>
        <p:guide pos="374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6/11/relationships/changesInfo" Target="changesInfos/changesInfo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arg, Catherine" userId="88b8f76c-9ae3-4745-88eb-fe0667a22af5" providerId="ADAL" clId="{6843F849-DC0D-40D7-B677-C91A40A9476E}"/>
    <pc:docChg chg="undo redo custSel addSld delSld modSld sldOrd modMainMaster">
      <pc:chgData name="McHarg, Catherine" userId="88b8f76c-9ae3-4745-88eb-fe0667a22af5" providerId="ADAL" clId="{6843F849-DC0D-40D7-B677-C91A40A9476E}" dt="2024-02-15T15:04:53.007" v="10919" actId="20577"/>
      <pc:docMkLst>
        <pc:docMk/>
      </pc:docMkLst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602609153" sldId="283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2353640299" sldId="285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333057673" sldId="286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708060320" sldId="287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359891337" sldId="289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1958285999" sldId="291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2076478782" sldId="292"/>
        </pc:sldMkLst>
      </pc:sldChg>
      <pc:sldChg chg="modSp add del mod setBg modClrScheme chgLayout">
        <pc:chgData name="McHarg, Catherine" userId="88b8f76c-9ae3-4745-88eb-fe0667a22af5" providerId="ADAL" clId="{6843F849-DC0D-40D7-B677-C91A40A9476E}" dt="2024-02-08T16:30:56.677" v="6344" actId="47"/>
        <pc:sldMkLst>
          <pc:docMk/>
          <pc:sldMk cId="4039489240" sldId="297"/>
        </pc:sldMkLst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22" creationId="{F5626683-9603-D110-D730-67FB4005C2A7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23" creationId="{03433CCB-2C7C-7450-9E5D-12835B31E058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1" creationId="{EF41AAB0-3385-C314-7B6B-729879FCCBEA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2" creationId="{B8CE40D1-3412-47EC-6724-A4D81D4FB7B1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3" creationId="{5D9B3EDF-67E6-C6CC-49AF-51042C669ADA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4" creationId="{BE687510-139B-7B43-7D1D-EDDACD5FAB98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5" creationId="{4876E8A4-CF38-F709-D0EF-C433AFF55C8A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6" creationId="{C0AEBB38-9D14-0AD3-F066-99B4D6F0E9E1}"/>
          </ac:spMkLst>
        </pc:spChg>
        <pc:spChg chg="mod ord">
          <ac:chgData name="McHarg, Catherine" userId="88b8f76c-9ae3-4745-88eb-fe0667a22af5" providerId="ADAL" clId="{6843F849-DC0D-40D7-B677-C91A40A9476E}" dt="2024-02-08T16:23:55.057" v="6272" actId="700"/>
          <ac:spMkLst>
            <pc:docMk/>
            <pc:sldMk cId="4039489240" sldId="297"/>
            <ac:spMk id="37" creationId="{543DF4AB-31F9-D403-9114-EFA95940DEDC}"/>
          </ac:spMkLst>
        </pc:spChg>
        <pc:graphicFrameChg chg="mod ord">
          <ac:chgData name="McHarg, Catherine" userId="88b8f76c-9ae3-4745-88eb-fe0667a22af5" providerId="ADAL" clId="{6843F849-DC0D-40D7-B677-C91A40A9476E}" dt="2024-02-08T16:23:55.057" v="6272" actId="700"/>
          <ac:graphicFrameMkLst>
            <pc:docMk/>
            <pc:sldMk cId="4039489240" sldId="297"/>
            <ac:graphicFrameMk id="5" creationId="{1420CCE3-44AB-448B-5638-7CC7D5586042}"/>
          </ac:graphicFrameMkLst>
        </pc:graphicFrameChg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1668708215" sldId="309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2605245185" sldId="310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2739499449" sldId="343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659483176" sldId="356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1693127398" sldId="358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3850329531" sldId="360"/>
        </pc:sldMkLst>
      </pc:sldChg>
      <pc:sldChg chg="del">
        <pc:chgData name="McHarg, Catherine" userId="88b8f76c-9ae3-4745-88eb-fe0667a22af5" providerId="ADAL" clId="{6843F849-DC0D-40D7-B677-C91A40A9476E}" dt="2024-02-09T15:46:04.029" v="7109" actId="47"/>
        <pc:sldMkLst>
          <pc:docMk/>
          <pc:sldMk cId="825104220" sldId="361"/>
        </pc:sldMkLst>
      </pc:sldChg>
      <pc:sldChg chg="modSp mod modNotesTx">
        <pc:chgData name="McHarg, Catherine" userId="88b8f76c-9ae3-4745-88eb-fe0667a22af5" providerId="ADAL" clId="{6843F849-DC0D-40D7-B677-C91A40A9476E}" dt="2024-02-15T13:24:24.445" v="10767" actId="20577"/>
        <pc:sldMkLst>
          <pc:docMk/>
          <pc:sldMk cId="2123605444" sldId="363"/>
        </pc:sldMkLst>
        <pc:spChg chg="mod">
          <ac:chgData name="McHarg, Catherine" userId="88b8f76c-9ae3-4745-88eb-fe0667a22af5" providerId="ADAL" clId="{6843F849-DC0D-40D7-B677-C91A40A9476E}" dt="2024-02-06T16:08:46.927" v="3654" actId="20577"/>
          <ac:spMkLst>
            <pc:docMk/>
            <pc:sldMk cId="2123605444" sldId="363"/>
            <ac:spMk id="2" creationId="{8BDC42CA-5C92-E8C9-EDBC-914A1F1A7054}"/>
          </ac:spMkLst>
        </pc:spChg>
        <pc:spChg chg="mod">
          <ac:chgData name="McHarg, Catherine" userId="88b8f76c-9ae3-4745-88eb-fe0667a22af5" providerId="ADAL" clId="{6843F849-DC0D-40D7-B677-C91A40A9476E}" dt="2024-02-15T13:24:24.445" v="10767" actId="20577"/>
          <ac:spMkLst>
            <pc:docMk/>
            <pc:sldMk cId="2123605444" sldId="363"/>
            <ac:spMk id="3" creationId="{B1225680-1AEC-F214-2B93-2EF6A3282DB2}"/>
          </ac:spMkLst>
        </pc:spChg>
        <pc:picChg chg="mod modCrop">
          <ac:chgData name="McHarg, Catherine" userId="88b8f76c-9ae3-4745-88eb-fe0667a22af5" providerId="ADAL" clId="{6843F849-DC0D-40D7-B677-C91A40A9476E}" dt="2024-02-13T11:43:53.930" v="7343" actId="962"/>
          <ac:picMkLst>
            <pc:docMk/>
            <pc:sldMk cId="2123605444" sldId="363"/>
            <ac:picMk id="10" creationId="{F83CFE94-4B70-1095-CB2F-FEF1B143A4C9}"/>
          </ac:picMkLst>
        </pc:picChg>
      </pc:sldChg>
      <pc:sldChg chg="modSp mod">
        <pc:chgData name="McHarg, Catherine" userId="88b8f76c-9ae3-4745-88eb-fe0667a22af5" providerId="ADAL" clId="{6843F849-DC0D-40D7-B677-C91A40A9476E}" dt="2024-02-15T13:24:34.045" v="10770"/>
        <pc:sldMkLst>
          <pc:docMk/>
          <pc:sldMk cId="1854621422" sldId="364"/>
        </pc:sldMkLst>
        <pc:spChg chg="mod">
          <ac:chgData name="McHarg, Catherine" userId="88b8f76c-9ae3-4745-88eb-fe0667a22af5" providerId="ADAL" clId="{6843F849-DC0D-40D7-B677-C91A40A9476E}" dt="2024-02-15T13:24:34.045" v="10770"/>
          <ac:spMkLst>
            <pc:docMk/>
            <pc:sldMk cId="1854621422" sldId="364"/>
            <ac:spMk id="2" creationId="{DF0A15D9-C414-187F-79E9-124C8D9BB478}"/>
          </ac:spMkLst>
        </pc:spChg>
        <pc:spChg chg="mod">
          <ac:chgData name="McHarg, Catherine" userId="88b8f76c-9ae3-4745-88eb-fe0667a22af5" providerId="ADAL" clId="{6843F849-DC0D-40D7-B677-C91A40A9476E}" dt="2024-02-08T10:18:59.838" v="4226" actId="113"/>
          <ac:spMkLst>
            <pc:docMk/>
            <pc:sldMk cId="1854621422" sldId="364"/>
            <ac:spMk id="4" creationId="{34C0E299-FC25-F994-B3DC-6ED3B6E4224A}"/>
          </ac:spMkLst>
        </pc:spChg>
      </pc:sldChg>
      <pc:sldChg chg="modSp mod ord delCm modCm modNotesTx">
        <pc:chgData name="McHarg, Catherine" userId="88b8f76c-9ae3-4745-88eb-fe0667a22af5" providerId="ADAL" clId="{6843F849-DC0D-40D7-B677-C91A40A9476E}" dt="2024-02-14T08:31:28.616" v="10560"/>
        <pc:sldMkLst>
          <pc:docMk/>
          <pc:sldMk cId="961358688" sldId="365"/>
        </pc:sldMkLst>
        <pc:spChg chg="mod">
          <ac:chgData name="McHarg, Catherine" userId="88b8f76c-9ae3-4745-88eb-fe0667a22af5" providerId="ADAL" clId="{6843F849-DC0D-40D7-B677-C91A40A9476E}" dt="2024-02-09T10:58:12.950" v="6378"/>
          <ac:spMkLst>
            <pc:docMk/>
            <pc:sldMk cId="961358688" sldId="365"/>
            <ac:spMk id="2" creationId="{A54CEA90-B06B-D45D-0CE1-AED28A4D8C19}"/>
          </ac:spMkLst>
        </pc:spChg>
        <pc:grpChg chg="mod">
          <ac:chgData name="McHarg, Catherine" userId="88b8f76c-9ae3-4745-88eb-fe0667a22af5" providerId="ADAL" clId="{6843F849-DC0D-40D7-B677-C91A40A9476E}" dt="2024-02-09T10:58:16.681" v="6379" actId="1076"/>
          <ac:grpSpMkLst>
            <pc:docMk/>
            <pc:sldMk cId="961358688" sldId="365"/>
            <ac:grpSpMk id="3" creationId="{4E60C5C4-D62D-C453-57A6-0CECE42CD6D6}"/>
          </ac:grpSpMkLst>
        </pc:grpChg>
        <pc:picChg chg="mod">
          <ac:chgData name="McHarg, Catherine" userId="88b8f76c-9ae3-4745-88eb-fe0667a22af5" providerId="ADAL" clId="{6843F849-DC0D-40D7-B677-C91A40A9476E}" dt="2024-02-13T12:47:32.251" v="8858" actId="962"/>
          <ac:picMkLst>
            <pc:docMk/>
            <pc:sldMk cId="961358688" sldId="365"/>
            <ac:picMk id="7" creationId="{A8399C94-F474-B90F-91E6-449B7A7B978C}"/>
          </ac:picMkLst>
        </pc:picChg>
      </pc:sldChg>
      <pc:sldChg chg="del">
        <pc:chgData name="McHarg, Catherine" userId="88b8f76c-9ae3-4745-88eb-fe0667a22af5" providerId="ADAL" clId="{6843F849-DC0D-40D7-B677-C91A40A9476E}" dt="2024-02-05T17:33:06.310" v="1892" actId="47"/>
        <pc:sldMkLst>
          <pc:docMk/>
          <pc:sldMk cId="1948339706" sldId="367"/>
        </pc:sldMkLst>
      </pc:sldChg>
      <pc:sldChg chg="del">
        <pc:chgData name="McHarg, Catherine" userId="88b8f76c-9ae3-4745-88eb-fe0667a22af5" providerId="ADAL" clId="{6843F849-DC0D-40D7-B677-C91A40A9476E}" dt="2024-02-05T17:33:12.953" v="1893" actId="47"/>
        <pc:sldMkLst>
          <pc:docMk/>
          <pc:sldMk cId="3928870303" sldId="368"/>
        </pc:sldMkLst>
      </pc:sldChg>
      <pc:sldChg chg="del">
        <pc:chgData name="McHarg, Catherine" userId="88b8f76c-9ae3-4745-88eb-fe0667a22af5" providerId="ADAL" clId="{6843F849-DC0D-40D7-B677-C91A40A9476E}" dt="2024-02-05T17:33:06.310" v="1892" actId="47"/>
        <pc:sldMkLst>
          <pc:docMk/>
          <pc:sldMk cId="1210953106" sldId="369"/>
        </pc:sldMkLst>
      </pc:sldChg>
      <pc:sldChg chg="modSp del">
        <pc:chgData name="McHarg, Catherine" userId="88b8f76c-9ae3-4745-88eb-fe0667a22af5" providerId="ADAL" clId="{6843F849-DC0D-40D7-B677-C91A40A9476E}" dt="2024-02-08T12:25:17.856" v="4909" actId="47"/>
        <pc:sldMkLst>
          <pc:docMk/>
          <pc:sldMk cId="3285156586" sldId="370"/>
        </pc:sldMkLst>
        <pc:spChg chg="mod">
          <ac:chgData name="McHarg, Catherine" userId="88b8f76c-9ae3-4745-88eb-fe0667a22af5" providerId="ADAL" clId="{6843F849-DC0D-40D7-B677-C91A40A9476E}" dt="2024-02-06T16:09:59.045" v="3675" actId="20577"/>
          <ac:spMkLst>
            <pc:docMk/>
            <pc:sldMk cId="3285156586" sldId="370"/>
            <ac:spMk id="2" creationId="{5F7737BC-A7A3-4FA4-147B-32DDA1B1BBD7}"/>
          </ac:spMkLst>
        </pc:spChg>
      </pc:sldChg>
      <pc:sldChg chg="modSp del mod modNotesTx">
        <pc:chgData name="McHarg, Catherine" userId="88b8f76c-9ae3-4745-88eb-fe0667a22af5" providerId="ADAL" clId="{6843F849-DC0D-40D7-B677-C91A40A9476E}" dt="2024-02-14T08:24:54.705" v="10480" actId="47"/>
        <pc:sldMkLst>
          <pc:docMk/>
          <pc:sldMk cId="4081220834" sldId="371"/>
        </pc:sldMkLst>
        <pc:spChg chg="mod">
          <ac:chgData name="McHarg, Catherine" userId="88b8f76c-9ae3-4745-88eb-fe0667a22af5" providerId="ADAL" clId="{6843F849-DC0D-40D7-B677-C91A40A9476E}" dt="2024-02-06T16:14:33.069" v="3699" actId="20577"/>
          <ac:spMkLst>
            <pc:docMk/>
            <pc:sldMk cId="4081220834" sldId="371"/>
            <ac:spMk id="2" creationId="{5F7737BC-A7A3-4FA4-147B-32DDA1B1BBD7}"/>
          </ac:spMkLst>
        </pc:spChg>
        <pc:picChg chg="mod modCrop">
          <ac:chgData name="McHarg, Catherine" userId="88b8f76c-9ae3-4745-88eb-fe0667a22af5" providerId="ADAL" clId="{6843F849-DC0D-40D7-B677-C91A40A9476E}" dt="2024-02-13T11:44:45.839" v="7358" actId="18131"/>
          <ac:picMkLst>
            <pc:docMk/>
            <pc:sldMk cId="4081220834" sldId="371"/>
            <ac:picMk id="7" creationId="{26AAC5EB-06CB-6372-34D5-7A0AEF2331FE}"/>
          </ac:picMkLst>
        </pc:picChg>
      </pc:sldChg>
      <pc:sldChg chg="modSp mod">
        <pc:chgData name="McHarg, Catherine" userId="88b8f76c-9ae3-4745-88eb-fe0667a22af5" providerId="ADAL" clId="{6843F849-DC0D-40D7-B677-C91A40A9476E}" dt="2024-02-08T10:02:12.601" v="4185" actId="962"/>
        <pc:sldMkLst>
          <pc:docMk/>
          <pc:sldMk cId="3043802630" sldId="372"/>
        </pc:sldMkLst>
        <pc:picChg chg="mod">
          <ac:chgData name="McHarg, Catherine" userId="88b8f76c-9ae3-4745-88eb-fe0667a22af5" providerId="ADAL" clId="{6843F849-DC0D-40D7-B677-C91A40A9476E}" dt="2024-02-08T10:02:12.601" v="4185" actId="962"/>
          <ac:picMkLst>
            <pc:docMk/>
            <pc:sldMk cId="3043802630" sldId="372"/>
            <ac:picMk id="5" creationId="{405A8C5B-F82D-DA0B-8255-CD24A2E605FC}"/>
          </ac:picMkLst>
        </pc:picChg>
      </pc:sldChg>
      <pc:sldChg chg="del">
        <pc:chgData name="McHarg, Catherine" userId="88b8f76c-9ae3-4745-88eb-fe0667a22af5" providerId="ADAL" clId="{6843F849-DC0D-40D7-B677-C91A40A9476E}" dt="2024-02-05T17:33:12.953" v="1893" actId="47"/>
        <pc:sldMkLst>
          <pc:docMk/>
          <pc:sldMk cId="4103370381" sldId="373"/>
        </pc:sldMkLst>
      </pc:sldChg>
      <pc:sldChg chg="del">
        <pc:chgData name="McHarg, Catherine" userId="88b8f76c-9ae3-4745-88eb-fe0667a22af5" providerId="ADAL" clId="{6843F849-DC0D-40D7-B677-C91A40A9476E}" dt="2024-02-05T17:33:12.953" v="1893" actId="47"/>
        <pc:sldMkLst>
          <pc:docMk/>
          <pc:sldMk cId="2495834181" sldId="374"/>
        </pc:sldMkLst>
      </pc:sldChg>
      <pc:sldChg chg="del">
        <pc:chgData name="McHarg, Catherine" userId="88b8f76c-9ae3-4745-88eb-fe0667a22af5" providerId="ADAL" clId="{6843F849-DC0D-40D7-B677-C91A40A9476E}" dt="2024-02-05T17:33:12.953" v="1893" actId="47"/>
        <pc:sldMkLst>
          <pc:docMk/>
          <pc:sldMk cId="4079295280" sldId="376"/>
        </pc:sldMkLst>
      </pc:sldChg>
      <pc:sldChg chg="modSp del mod ord">
        <pc:chgData name="McHarg, Catherine" userId="88b8f76c-9ae3-4745-88eb-fe0667a22af5" providerId="ADAL" clId="{6843F849-DC0D-40D7-B677-C91A40A9476E}" dt="2024-02-08T12:20:14.240" v="4856" actId="47"/>
        <pc:sldMkLst>
          <pc:docMk/>
          <pc:sldMk cId="707134494" sldId="377"/>
        </pc:sldMkLst>
        <pc:spChg chg="mod">
          <ac:chgData name="McHarg, Catherine" userId="88b8f76c-9ae3-4745-88eb-fe0667a22af5" providerId="ADAL" clId="{6843F849-DC0D-40D7-B677-C91A40A9476E}" dt="2024-02-06T15:49:51.221" v="1895" actId="962"/>
          <ac:spMkLst>
            <pc:docMk/>
            <pc:sldMk cId="707134494" sldId="377"/>
            <ac:spMk id="3" creationId="{400FA321-68D7-8CC8-741F-2620F737829C}"/>
          </ac:spMkLst>
        </pc:spChg>
        <pc:spChg chg="mod">
          <ac:chgData name="McHarg, Catherine" userId="88b8f76c-9ae3-4745-88eb-fe0667a22af5" providerId="ADAL" clId="{6843F849-DC0D-40D7-B677-C91A40A9476E}" dt="2024-02-06T15:49:55.048" v="1896" actId="962"/>
          <ac:spMkLst>
            <pc:docMk/>
            <pc:sldMk cId="707134494" sldId="377"/>
            <ac:spMk id="4" creationId="{7A3455BC-D65E-C60D-14B4-B8C04DD23F69}"/>
          </ac:spMkLst>
        </pc:spChg>
        <pc:spChg chg="mod">
          <ac:chgData name="McHarg, Catherine" userId="88b8f76c-9ae3-4745-88eb-fe0667a22af5" providerId="ADAL" clId="{6843F849-DC0D-40D7-B677-C91A40A9476E}" dt="2024-02-06T15:49:47.956" v="1894" actId="962"/>
          <ac:spMkLst>
            <pc:docMk/>
            <pc:sldMk cId="707134494" sldId="377"/>
            <ac:spMk id="8" creationId="{44E10C0E-86B6-AAF7-C37D-CC7CDB09147E}"/>
          </ac:spMkLst>
        </pc:spChg>
        <pc:picChg chg="mod">
          <ac:chgData name="McHarg, Catherine" userId="88b8f76c-9ae3-4745-88eb-fe0667a22af5" providerId="ADAL" clId="{6843F849-DC0D-40D7-B677-C91A40A9476E}" dt="2024-02-06T15:52:03.487" v="2277" actId="962"/>
          <ac:picMkLst>
            <pc:docMk/>
            <pc:sldMk cId="707134494" sldId="377"/>
            <ac:picMk id="5" creationId="{2E7D991C-E2AB-085E-6013-06479EABB272}"/>
          </ac:picMkLst>
        </pc:picChg>
      </pc:sldChg>
      <pc:sldChg chg="modSp del mod ord">
        <pc:chgData name="McHarg, Catherine" userId="88b8f76c-9ae3-4745-88eb-fe0667a22af5" providerId="ADAL" clId="{6843F849-DC0D-40D7-B677-C91A40A9476E}" dt="2024-02-08T12:20:14.240" v="4856" actId="47"/>
        <pc:sldMkLst>
          <pc:docMk/>
          <pc:sldMk cId="3088082135" sldId="378"/>
        </pc:sldMkLst>
        <pc:spChg chg="mod">
          <ac:chgData name="McHarg, Catherine" userId="88b8f76c-9ae3-4745-88eb-fe0667a22af5" providerId="ADAL" clId="{6843F849-DC0D-40D7-B677-C91A40A9476E}" dt="2024-02-06T16:22:41.337" v="3836" actId="207"/>
          <ac:spMkLst>
            <pc:docMk/>
            <pc:sldMk cId="3088082135" sldId="378"/>
            <ac:spMk id="2" creationId="{66829357-4141-3BEF-21F2-6DBA4A3D741B}"/>
          </ac:spMkLst>
        </pc:spChg>
        <pc:spChg chg="mod">
          <ac:chgData name="McHarg, Catherine" userId="88b8f76c-9ae3-4745-88eb-fe0667a22af5" providerId="ADAL" clId="{6843F849-DC0D-40D7-B677-C91A40A9476E}" dt="2024-02-06T15:50:04.121" v="1898" actId="962"/>
          <ac:spMkLst>
            <pc:docMk/>
            <pc:sldMk cId="3088082135" sldId="378"/>
            <ac:spMk id="3" creationId="{400FA321-68D7-8CC8-741F-2620F737829C}"/>
          </ac:spMkLst>
        </pc:spChg>
        <pc:spChg chg="mod">
          <ac:chgData name="McHarg, Catherine" userId="88b8f76c-9ae3-4745-88eb-fe0667a22af5" providerId="ADAL" clId="{6843F849-DC0D-40D7-B677-C91A40A9476E}" dt="2024-02-06T15:50:07.210" v="1899" actId="962"/>
          <ac:spMkLst>
            <pc:docMk/>
            <pc:sldMk cId="3088082135" sldId="378"/>
            <ac:spMk id="4" creationId="{7A3455BC-D65E-C60D-14B4-B8C04DD23F69}"/>
          </ac:spMkLst>
        </pc:spChg>
        <pc:spChg chg="mod">
          <ac:chgData name="McHarg, Catherine" userId="88b8f76c-9ae3-4745-88eb-fe0667a22af5" providerId="ADAL" clId="{6843F849-DC0D-40D7-B677-C91A40A9476E}" dt="2024-02-06T15:50:00.230" v="1897" actId="962"/>
          <ac:spMkLst>
            <pc:docMk/>
            <pc:sldMk cId="3088082135" sldId="378"/>
            <ac:spMk id="8" creationId="{44E10C0E-86B6-AAF7-C37D-CC7CDB09147E}"/>
          </ac:spMkLst>
        </pc:spChg>
        <pc:picChg chg="mod">
          <ac:chgData name="McHarg, Catherine" userId="88b8f76c-9ae3-4745-88eb-fe0667a22af5" providerId="ADAL" clId="{6843F849-DC0D-40D7-B677-C91A40A9476E}" dt="2024-02-06T15:52:08.848" v="2279" actId="962"/>
          <ac:picMkLst>
            <pc:docMk/>
            <pc:sldMk cId="3088082135" sldId="378"/>
            <ac:picMk id="5" creationId="{2E7D991C-E2AB-085E-6013-06479EABB272}"/>
          </ac:picMkLst>
        </pc:picChg>
      </pc:sldChg>
      <pc:sldChg chg="modSp mod">
        <pc:chgData name="McHarg, Catherine" userId="88b8f76c-9ae3-4745-88eb-fe0667a22af5" providerId="ADAL" clId="{6843F849-DC0D-40D7-B677-C91A40A9476E}" dt="2024-02-15T13:24:46.228" v="10772"/>
        <pc:sldMkLst>
          <pc:docMk/>
          <pc:sldMk cId="3540978159" sldId="379"/>
        </pc:sldMkLst>
        <pc:spChg chg="mod">
          <ac:chgData name="McHarg, Catherine" userId="88b8f76c-9ae3-4745-88eb-fe0667a22af5" providerId="ADAL" clId="{6843F849-DC0D-40D7-B677-C91A40A9476E}" dt="2024-02-15T13:24:46.228" v="10772"/>
          <ac:spMkLst>
            <pc:docMk/>
            <pc:sldMk cId="3540978159" sldId="379"/>
            <ac:spMk id="2" creationId="{84663281-1971-05B3-77E4-B7739B2A869D}"/>
          </ac:spMkLst>
        </pc:spChg>
        <pc:spChg chg="mod">
          <ac:chgData name="McHarg, Catherine" userId="88b8f76c-9ae3-4745-88eb-fe0667a22af5" providerId="ADAL" clId="{6843F849-DC0D-40D7-B677-C91A40A9476E}" dt="2024-02-13T13:22:26.749" v="10416" actId="962"/>
          <ac:spMkLst>
            <pc:docMk/>
            <pc:sldMk cId="3540978159" sldId="379"/>
            <ac:spMk id="11" creationId="{940D47D8-3902-A819-AAB7-7428BF92F5E8}"/>
          </ac:spMkLst>
        </pc:spChg>
        <pc:spChg chg="mod">
          <ac:chgData name="McHarg, Catherine" userId="88b8f76c-9ae3-4745-88eb-fe0667a22af5" providerId="ADAL" clId="{6843F849-DC0D-40D7-B677-C91A40A9476E}" dt="2024-02-06T15:52:30.810" v="2280" actId="962"/>
          <ac:spMkLst>
            <pc:docMk/>
            <pc:sldMk cId="3540978159" sldId="379"/>
            <ac:spMk id="26" creationId="{CE185732-72DC-C50E-27CE-4F2A110C98FF}"/>
          </ac:spMkLst>
        </pc:spChg>
        <pc:spChg chg="ord">
          <ac:chgData name="McHarg, Catherine" userId="88b8f76c-9ae3-4745-88eb-fe0667a22af5" providerId="ADAL" clId="{6843F849-DC0D-40D7-B677-C91A40A9476E}" dt="2024-02-13T13:22:38.433" v="10417" actId="13244"/>
          <ac:spMkLst>
            <pc:docMk/>
            <pc:sldMk cId="3540978159" sldId="379"/>
            <ac:spMk id="44" creationId="{23628771-FF78-5950-8692-813D8FA40628}"/>
          </ac:spMkLst>
        </pc:spChg>
        <pc:spChg chg="ord">
          <ac:chgData name="McHarg, Catherine" userId="88b8f76c-9ae3-4745-88eb-fe0667a22af5" providerId="ADAL" clId="{6843F849-DC0D-40D7-B677-C91A40A9476E}" dt="2024-02-13T13:22:54.451" v="10420" actId="13244"/>
          <ac:spMkLst>
            <pc:docMk/>
            <pc:sldMk cId="3540978159" sldId="379"/>
            <ac:spMk id="46" creationId="{6342197D-0E16-B0ED-0CE7-58FA27914CC7}"/>
          </ac:spMkLst>
        </pc:spChg>
        <pc:grpChg chg="mod ord">
          <ac:chgData name="McHarg, Catherine" userId="88b8f76c-9ae3-4745-88eb-fe0667a22af5" providerId="ADAL" clId="{6843F849-DC0D-40D7-B677-C91A40A9476E}" dt="2024-02-13T13:22:48.435" v="10419" actId="962"/>
          <ac:grpSpMkLst>
            <pc:docMk/>
            <pc:sldMk cId="3540978159" sldId="379"/>
            <ac:grpSpMk id="37" creationId="{2A328834-6421-16EE-0E70-60470FD56148}"/>
          </ac:grpSpMkLst>
        </pc:grpChg>
        <pc:grpChg chg="mod">
          <ac:chgData name="McHarg, Catherine" userId="88b8f76c-9ae3-4745-88eb-fe0667a22af5" providerId="ADAL" clId="{6843F849-DC0D-40D7-B677-C91A40A9476E}" dt="2024-02-06T15:53:04.465" v="2386" actId="962"/>
          <ac:grpSpMkLst>
            <pc:docMk/>
            <pc:sldMk cId="3540978159" sldId="379"/>
            <ac:grpSpMk id="40" creationId="{9DC2252E-A210-B693-E423-CA9C67A860FA}"/>
          </ac:grpSpMkLst>
        </pc:grpChg>
        <pc:grpChg chg="mod">
          <ac:chgData name="McHarg, Catherine" userId="88b8f76c-9ae3-4745-88eb-fe0667a22af5" providerId="ADAL" clId="{6843F849-DC0D-40D7-B677-C91A40A9476E}" dt="2024-02-06T15:54:02.214" v="2566" actId="962"/>
          <ac:grpSpMkLst>
            <pc:docMk/>
            <pc:sldMk cId="3540978159" sldId="379"/>
            <ac:grpSpMk id="41" creationId="{491C5291-9503-68F2-45F3-F5DD93795F39}"/>
          </ac:grpSpMkLst>
        </pc:grpChg>
        <pc:picChg chg="mod">
          <ac:chgData name="McHarg, Catherine" userId="88b8f76c-9ae3-4745-88eb-fe0667a22af5" providerId="ADAL" clId="{6843F849-DC0D-40D7-B677-C91A40A9476E}" dt="2024-02-08T13:21:00.761" v="5009" actId="14826"/>
          <ac:picMkLst>
            <pc:docMk/>
            <pc:sldMk cId="3540978159" sldId="379"/>
            <ac:picMk id="10" creationId="{27BBB67D-BF27-AE78-9643-77149385175B}"/>
          </ac:picMkLst>
        </pc:picChg>
      </pc:sldChg>
      <pc:sldChg chg="addSp delSp modSp mod modAnim">
        <pc:chgData name="McHarg, Catherine" userId="88b8f76c-9ae3-4745-88eb-fe0667a22af5" providerId="ADAL" clId="{6843F849-DC0D-40D7-B677-C91A40A9476E}" dt="2024-02-13T13:02:47.417" v="10317" actId="20577"/>
        <pc:sldMkLst>
          <pc:docMk/>
          <pc:sldMk cId="3968316775" sldId="380"/>
        </pc:sldMkLst>
        <pc:spChg chg="mod">
          <ac:chgData name="McHarg, Catherine" userId="88b8f76c-9ae3-4745-88eb-fe0667a22af5" providerId="ADAL" clId="{6843F849-DC0D-40D7-B677-C91A40A9476E}" dt="2024-02-13T13:02:47.417" v="10317" actId="20577"/>
          <ac:spMkLst>
            <pc:docMk/>
            <pc:sldMk cId="3968316775" sldId="380"/>
            <ac:spMk id="2" creationId="{5F7737BC-A7A3-4FA4-147B-32DDA1B1BBD7}"/>
          </ac:spMkLst>
        </pc:spChg>
        <pc:spChg chg="add del mod">
          <ac:chgData name="McHarg, Catherine" userId="88b8f76c-9ae3-4745-88eb-fe0667a22af5" providerId="ADAL" clId="{6843F849-DC0D-40D7-B677-C91A40A9476E}" dt="2024-02-06T16:11:16.330" v="3679" actId="478"/>
          <ac:spMkLst>
            <pc:docMk/>
            <pc:sldMk cId="3968316775" sldId="380"/>
            <ac:spMk id="4" creationId="{1420EF95-C8B0-ED6A-8F67-C4076BEBF18F}"/>
          </ac:spMkLst>
        </pc:spChg>
        <pc:spChg chg="add mod">
          <ac:chgData name="McHarg, Catherine" userId="88b8f76c-9ae3-4745-88eb-fe0667a22af5" providerId="ADAL" clId="{6843F849-DC0D-40D7-B677-C91A40A9476E}" dt="2024-02-06T16:16:09.100" v="3785" actId="207"/>
          <ac:spMkLst>
            <pc:docMk/>
            <pc:sldMk cId="3968316775" sldId="380"/>
            <ac:spMk id="5" creationId="{137DC5B9-81DE-66EB-FCE3-1FDF99825096}"/>
          </ac:spMkLst>
        </pc:spChg>
        <pc:picChg chg="mod">
          <ac:chgData name="McHarg, Catherine" userId="88b8f76c-9ae3-4745-88eb-fe0667a22af5" providerId="ADAL" clId="{6843F849-DC0D-40D7-B677-C91A40A9476E}" dt="2024-02-13T12:36:27.963" v="8202" actId="962"/>
          <ac:picMkLst>
            <pc:docMk/>
            <pc:sldMk cId="3968316775" sldId="380"/>
            <ac:picMk id="6" creationId="{5C139557-8DB8-6BD5-1077-6CC43D909832}"/>
          </ac:picMkLst>
        </pc:picChg>
      </pc:sldChg>
      <pc:sldChg chg="modSp del mod">
        <pc:chgData name="McHarg, Catherine" userId="88b8f76c-9ae3-4745-88eb-fe0667a22af5" providerId="ADAL" clId="{6843F849-DC0D-40D7-B677-C91A40A9476E}" dt="2024-02-08T12:25:21.306" v="4910" actId="47"/>
        <pc:sldMkLst>
          <pc:docMk/>
          <pc:sldMk cId="2945624843" sldId="381"/>
        </pc:sldMkLst>
        <pc:spChg chg="mod">
          <ac:chgData name="McHarg, Catherine" userId="88b8f76c-9ae3-4745-88eb-fe0667a22af5" providerId="ADAL" clId="{6843F849-DC0D-40D7-B677-C91A40A9476E}" dt="2024-02-06T16:14:38.484" v="3702" actId="20577"/>
          <ac:spMkLst>
            <pc:docMk/>
            <pc:sldMk cId="2945624843" sldId="381"/>
            <ac:spMk id="2" creationId="{5F7737BC-A7A3-4FA4-147B-32DDA1B1BBD7}"/>
          </ac:spMkLst>
        </pc:spChg>
      </pc:sldChg>
      <pc:sldChg chg="addSp delSp modSp mod delAnim modAnim delCm modCm chgLayout modNotesTx">
        <pc:chgData name="McHarg, Catherine" userId="88b8f76c-9ae3-4745-88eb-fe0667a22af5" providerId="ADAL" clId="{6843F849-DC0D-40D7-B677-C91A40A9476E}" dt="2024-02-14T08:25:08.124" v="10483"/>
        <pc:sldMkLst>
          <pc:docMk/>
          <pc:sldMk cId="1230602658" sldId="382"/>
        </pc:sldMkLst>
        <pc:spChg chg="add del mod">
          <ac:chgData name="McHarg, Catherine" userId="88b8f76c-9ae3-4745-88eb-fe0667a22af5" providerId="ADAL" clId="{6843F849-DC0D-40D7-B677-C91A40A9476E}" dt="2024-02-08T14:52:58.957" v="5362" actId="700"/>
          <ac:spMkLst>
            <pc:docMk/>
            <pc:sldMk cId="1230602658" sldId="382"/>
            <ac:spMk id="4" creationId="{FF3B6813-D4CF-67AE-7592-56D8E0FDADDB}"/>
          </ac:spMkLst>
        </pc:spChg>
        <pc:spChg chg="add del mod">
          <ac:chgData name="McHarg, Catherine" userId="88b8f76c-9ae3-4745-88eb-fe0667a22af5" providerId="ADAL" clId="{6843F849-DC0D-40D7-B677-C91A40A9476E}" dt="2024-02-08T10:51:56.861" v="4355" actId="478"/>
          <ac:spMkLst>
            <pc:docMk/>
            <pc:sldMk cId="1230602658" sldId="382"/>
            <ac:spMk id="5" creationId="{F65A506F-0D11-AF8A-F023-225656AA0FFD}"/>
          </ac:spMkLst>
        </pc:spChg>
        <pc:spChg chg="add mod ord">
          <ac:chgData name="McHarg, Catherine" userId="88b8f76c-9ae3-4745-88eb-fe0667a22af5" providerId="ADAL" clId="{6843F849-DC0D-40D7-B677-C91A40A9476E}" dt="2024-02-13T12:29:22.503" v="7763" actId="962"/>
          <ac:spMkLst>
            <pc:docMk/>
            <pc:sldMk cId="1230602658" sldId="382"/>
            <ac:spMk id="6" creationId="{9E7BB963-05A0-8AE9-084A-F56E568407C5}"/>
          </ac:spMkLst>
        </pc:spChg>
        <pc:spChg chg="mod ord">
          <ac:chgData name="McHarg, Catherine" userId="88b8f76c-9ae3-4745-88eb-fe0667a22af5" providerId="ADAL" clId="{6843F849-DC0D-40D7-B677-C91A40A9476E}" dt="2024-02-13T13:03:14.210" v="10325" actId="20577"/>
          <ac:spMkLst>
            <pc:docMk/>
            <pc:sldMk cId="1230602658" sldId="382"/>
            <ac:spMk id="7" creationId="{2A4658C6-9B83-20EF-07FA-C3FB299CCFE4}"/>
          </ac:spMkLst>
        </pc:spChg>
        <pc:spChg chg="mod ord">
          <ac:chgData name="McHarg, Catherine" userId="88b8f76c-9ae3-4745-88eb-fe0667a22af5" providerId="ADAL" clId="{6843F849-DC0D-40D7-B677-C91A40A9476E}" dt="2024-02-09T10:57:05.867" v="6368" actId="20577"/>
          <ac:spMkLst>
            <pc:docMk/>
            <pc:sldMk cId="1230602658" sldId="382"/>
            <ac:spMk id="8" creationId="{951F253B-43E5-7D0A-00F5-088D17AAB078}"/>
          </ac:spMkLst>
        </pc:spChg>
        <pc:spChg chg="mod ord">
          <ac:chgData name="McHarg, Catherine" userId="88b8f76c-9ae3-4745-88eb-fe0667a22af5" providerId="ADAL" clId="{6843F849-DC0D-40D7-B677-C91A40A9476E}" dt="2024-02-08T14:52:58.957" v="5362" actId="700"/>
          <ac:spMkLst>
            <pc:docMk/>
            <pc:sldMk cId="1230602658" sldId="382"/>
            <ac:spMk id="15" creationId="{81B48804-DF34-39DB-7B12-123BFC291C55}"/>
          </ac:spMkLst>
        </pc:spChg>
        <pc:spChg chg="mod">
          <ac:chgData name="McHarg, Catherine" userId="88b8f76c-9ae3-4745-88eb-fe0667a22af5" providerId="ADAL" clId="{6843F849-DC0D-40D7-B677-C91A40A9476E}" dt="2024-02-06T15:54:33.223" v="2570" actId="962"/>
          <ac:spMkLst>
            <pc:docMk/>
            <pc:sldMk cId="1230602658" sldId="382"/>
            <ac:spMk id="23" creationId="{E9C711BE-9503-AE44-F395-37A32E155AED}"/>
          </ac:spMkLst>
        </pc:spChg>
        <pc:picChg chg="del">
          <ac:chgData name="McHarg, Catherine" userId="88b8f76c-9ae3-4745-88eb-fe0667a22af5" providerId="ADAL" clId="{6843F849-DC0D-40D7-B677-C91A40A9476E}" dt="2024-02-08T10:45:42.356" v="4236" actId="478"/>
          <ac:picMkLst>
            <pc:docMk/>
            <pc:sldMk cId="1230602658" sldId="382"/>
            <ac:picMk id="2" creationId="{30359E79-DC2E-76C9-42F9-BDFB39642C97}"/>
          </ac:picMkLst>
        </pc:picChg>
        <pc:picChg chg="mod ord modCrop">
          <ac:chgData name="McHarg, Catherine" userId="88b8f76c-9ae3-4745-88eb-fe0667a22af5" providerId="ADAL" clId="{6843F849-DC0D-40D7-B677-C91A40A9476E}" dt="2024-02-13T11:46:09.659" v="7380" actId="18131"/>
          <ac:picMkLst>
            <pc:docMk/>
            <pc:sldMk cId="1230602658" sldId="382"/>
            <ac:picMk id="31" creationId="{2B10972B-88EB-E4C2-D89C-4AEDB8D6B654}"/>
          </ac:picMkLst>
        </pc:picChg>
      </pc:sldChg>
      <pc:sldChg chg="modSp mod ord modNotesTx">
        <pc:chgData name="McHarg, Catherine" userId="88b8f76c-9ae3-4745-88eb-fe0667a22af5" providerId="ADAL" clId="{6843F849-DC0D-40D7-B677-C91A40A9476E}" dt="2024-02-14T08:30:12.879" v="10541"/>
        <pc:sldMkLst>
          <pc:docMk/>
          <pc:sldMk cId="3096703545" sldId="383"/>
        </pc:sldMkLst>
        <pc:spChg chg="mod">
          <ac:chgData name="McHarg, Catherine" userId="88b8f76c-9ae3-4745-88eb-fe0667a22af5" providerId="ADAL" clId="{6843F849-DC0D-40D7-B677-C91A40A9476E}" dt="2024-02-08T14:56:29.888" v="5384" actId="13822"/>
          <ac:spMkLst>
            <pc:docMk/>
            <pc:sldMk cId="3096703545" sldId="383"/>
            <ac:spMk id="2" creationId="{EAFB5AE2-9401-7CC6-4138-40B12ED26715}"/>
          </ac:spMkLst>
        </pc:spChg>
        <pc:spChg chg="mod">
          <ac:chgData name="McHarg, Catherine" userId="88b8f76c-9ae3-4745-88eb-fe0667a22af5" providerId="ADAL" clId="{6843F849-DC0D-40D7-B677-C91A40A9476E}" dt="2024-02-13T13:04:13.629" v="10347" actId="20577"/>
          <ac:spMkLst>
            <pc:docMk/>
            <pc:sldMk cId="3096703545" sldId="383"/>
            <ac:spMk id="3" creationId="{ED571B01-18F8-F79B-0137-740B792F8D6A}"/>
          </ac:spMkLst>
        </pc:spChg>
        <pc:spChg chg="mod">
          <ac:chgData name="McHarg, Catherine" userId="88b8f76c-9ae3-4745-88eb-fe0667a22af5" providerId="ADAL" clId="{6843F849-DC0D-40D7-B677-C91A40A9476E}" dt="2024-02-06T16:16:59.901" v="3790" actId="207"/>
          <ac:spMkLst>
            <pc:docMk/>
            <pc:sldMk cId="3096703545" sldId="383"/>
            <ac:spMk id="4" creationId="{50A4AFC4-2F94-27BB-5414-909D2A954663}"/>
          </ac:spMkLst>
        </pc:spChg>
        <pc:spChg chg="mod">
          <ac:chgData name="McHarg, Catherine" userId="88b8f76c-9ae3-4745-88eb-fe0667a22af5" providerId="ADAL" clId="{6843F849-DC0D-40D7-B677-C91A40A9476E}" dt="2024-02-08T14:56:35.421" v="5385" actId="13822"/>
          <ac:spMkLst>
            <pc:docMk/>
            <pc:sldMk cId="3096703545" sldId="383"/>
            <ac:spMk id="6" creationId="{1B7929AD-5F91-10F6-4CE0-613FEDC8D1E2}"/>
          </ac:spMkLst>
        </pc:spChg>
        <pc:picChg chg="mod">
          <ac:chgData name="McHarg, Catherine" userId="88b8f76c-9ae3-4745-88eb-fe0667a22af5" providerId="ADAL" clId="{6843F849-DC0D-40D7-B677-C91A40A9476E}" dt="2024-02-13T12:42:36.112" v="8342" actId="962"/>
          <ac:picMkLst>
            <pc:docMk/>
            <pc:sldMk cId="3096703545" sldId="383"/>
            <ac:picMk id="5" creationId="{04B6AD55-DB91-95D3-617D-9287604A693A}"/>
          </ac:picMkLst>
        </pc:picChg>
      </pc:sldChg>
      <pc:sldChg chg="addSp delSp modSp del mod delAnim modAnim">
        <pc:chgData name="McHarg, Catherine" userId="88b8f76c-9ae3-4745-88eb-fe0667a22af5" providerId="ADAL" clId="{6843F849-DC0D-40D7-B677-C91A40A9476E}" dt="2024-02-08T14:51:13.913" v="5357" actId="47"/>
        <pc:sldMkLst>
          <pc:docMk/>
          <pc:sldMk cId="3925777792" sldId="384"/>
        </pc:sldMkLst>
        <pc:spChg chg="mod">
          <ac:chgData name="McHarg, Catherine" userId="88b8f76c-9ae3-4745-88eb-fe0667a22af5" providerId="ADAL" clId="{6843F849-DC0D-40D7-B677-C91A40A9476E}" dt="2024-02-06T15:55:09.807" v="2632" actId="962"/>
          <ac:spMkLst>
            <pc:docMk/>
            <pc:sldMk cId="3925777792" sldId="384"/>
            <ac:spMk id="2" creationId="{4CFD54EA-E583-05F2-FEBE-EBF6CB38DE58}"/>
          </ac:spMkLst>
        </pc:spChg>
        <pc:spChg chg="add del mod">
          <ac:chgData name="McHarg, Catherine" userId="88b8f76c-9ae3-4745-88eb-fe0667a22af5" providerId="ADAL" clId="{6843F849-DC0D-40D7-B677-C91A40A9476E}" dt="2024-02-08T14:49:06.693" v="5347" actId="478"/>
          <ac:spMkLst>
            <pc:docMk/>
            <pc:sldMk cId="3925777792" sldId="384"/>
            <ac:spMk id="5" creationId="{08B64B1A-B548-86E0-F0B6-3DDB27BB8F47}"/>
          </ac:spMkLst>
        </pc:spChg>
        <pc:spChg chg="mod">
          <ac:chgData name="McHarg, Catherine" userId="88b8f76c-9ae3-4745-88eb-fe0667a22af5" providerId="ADAL" clId="{6843F849-DC0D-40D7-B677-C91A40A9476E}" dt="2024-02-06T15:55:06.294" v="2631" actId="962"/>
          <ac:spMkLst>
            <pc:docMk/>
            <pc:sldMk cId="3925777792" sldId="384"/>
            <ac:spMk id="7" creationId="{A460F756-94D7-57B1-7F4D-2812C700FDC5}"/>
          </ac:spMkLst>
        </pc:spChg>
        <pc:spChg chg="del mod">
          <ac:chgData name="McHarg, Catherine" userId="88b8f76c-9ae3-4745-88eb-fe0667a22af5" providerId="ADAL" clId="{6843F849-DC0D-40D7-B677-C91A40A9476E}" dt="2024-02-08T14:49:04.083" v="5346" actId="478"/>
          <ac:spMkLst>
            <pc:docMk/>
            <pc:sldMk cId="3925777792" sldId="384"/>
            <ac:spMk id="9" creationId="{18D392FD-73F3-F65D-B602-CE0F16F6F9B9}"/>
          </ac:spMkLst>
        </pc:spChg>
        <pc:picChg chg="mod">
          <ac:chgData name="McHarg, Catherine" userId="88b8f76c-9ae3-4745-88eb-fe0667a22af5" providerId="ADAL" clId="{6843F849-DC0D-40D7-B677-C91A40A9476E}" dt="2024-02-06T15:54:55.938" v="2630" actId="962"/>
          <ac:picMkLst>
            <pc:docMk/>
            <pc:sldMk cId="3925777792" sldId="384"/>
            <ac:picMk id="12" creationId="{D7124AD2-2E2F-6A55-0215-052BCC7DAD71}"/>
          </ac:picMkLst>
        </pc:picChg>
      </pc:sldChg>
      <pc:sldChg chg="addSp delSp modSp mod modNotesTx">
        <pc:chgData name="McHarg, Catherine" userId="88b8f76c-9ae3-4745-88eb-fe0667a22af5" providerId="ADAL" clId="{6843F849-DC0D-40D7-B677-C91A40A9476E}" dt="2024-02-14T08:30:01.724" v="10539"/>
        <pc:sldMkLst>
          <pc:docMk/>
          <pc:sldMk cId="77765809" sldId="385"/>
        </pc:sldMkLst>
        <pc:spChg chg="del">
          <ac:chgData name="McHarg, Catherine" userId="88b8f76c-9ae3-4745-88eb-fe0667a22af5" providerId="ADAL" clId="{6843F849-DC0D-40D7-B677-C91A40A9476E}" dt="2024-02-13T13:26:43.428" v="10434" actId="478"/>
          <ac:spMkLst>
            <pc:docMk/>
            <pc:sldMk cId="77765809" sldId="385"/>
            <ac:spMk id="4" creationId="{C3E553EA-D24E-4B3B-7144-335C57C1A291}"/>
          </ac:spMkLst>
        </pc:spChg>
        <pc:spChg chg="mod">
          <ac:chgData name="McHarg, Catherine" userId="88b8f76c-9ae3-4745-88eb-fe0667a22af5" providerId="ADAL" clId="{6843F849-DC0D-40D7-B677-C91A40A9476E}" dt="2024-02-06T16:16:18.131" v="3786" actId="207"/>
          <ac:spMkLst>
            <pc:docMk/>
            <pc:sldMk cId="77765809" sldId="385"/>
            <ac:spMk id="6" creationId="{151122FC-F4BD-4C19-DCFE-06B1DCBD7F07}"/>
          </ac:spMkLst>
        </pc:spChg>
        <pc:spChg chg="del mod">
          <ac:chgData name="McHarg, Catherine" userId="88b8f76c-9ae3-4745-88eb-fe0667a22af5" providerId="ADAL" clId="{6843F849-DC0D-40D7-B677-C91A40A9476E}" dt="2024-02-13T13:26:42.665" v="10433" actId="478"/>
          <ac:spMkLst>
            <pc:docMk/>
            <pc:sldMk cId="77765809" sldId="385"/>
            <ac:spMk id="7" creationId="{FEABCAD6-3F5E-8344-FA9F-14AC32A37395}"/>
          </ac:spMkLst>
        </pc:spChg>
        <pc:spChg chg="mod">
          <ac:chgData name="McHarg, Catherine" userId="88b8f76c-9ae3-4745-88eb-fe0667a22af5" providerId="ADAL" clId="{6843F849-DC0D-40D7-B677-C91A40A9476E}" dt="2024-02-13T13:26:44.568" v="10435"/>
          <ac:spMkLst>
            <pc:docMk/>
            <pc:sldMk cId="77765809" sldId="385"/>
            <ac:spMk id="9" creationId="{3ADD3D1C-B8E1-2140-6BB1-5CBFE9B0D181}"/>
          </ac:spMkLst>
        </pc:spChg>
        <pc:spChg chg="mod">
          <ac:chgData name="McHarg, Catherine" userId="88b8f76c-9ae3-4745-88eb-fe0667a22af5" providerId="ADAL" clId="{6843F849-DC0D-40D7-B677-C91A40A9476E}" dt="2024-02-13T13:26:44.568" v="10435"/>
          <ac:spMkLst>
            <pc:docMk/>
            <pc:sldMk cId="77765809" sldId="385"/>
            <ac:spMk id="10" creationId="{23EBF09B-3F55-0034-F530-CD961C239B6F}"/>
          </ac:spMkLst>
        </pc:spChg>
        <pc:grpChg chg="add mod">
          <ac:chgData name="McHarg, Catherine" userId="88b8f76c-9ae3-4745-88eb-fe0667a22af5" providerId="ADAL" clId="{6843F849-DC0D-40D7-B677-C91A40A9476E}" dt="2024-02-13T13:26:44.568" v="10435"/>
          <ac:grpSpMkLst>
            <pc:docMk/>
            <pc:sldMk cId="77765809" sldId="385"/>
            <ac:grpSpMk id="3" creationId="{C7604B8F-4403-4D9A-7C38-130B421004C6}"/>
          </ac:grpSpMkLst>
        </pc:grpChg>
        <pc:picChg chg="mod">
          <ac:chgData name="McHarg, Catherine" userId="88b8f76c-9ae3-4745-88eb-fe0667a22af5" providerId="ADAL" clId="{6843F849-DC0D-40D7-B677-C91A40A9476E}" dt="2024-02-13T12:42:19.907" v="8338" actId="962"/>
          <ac:picMkLst>
            <pc:docMk/>
            <pc:sldMk cId="77765809" sldId="385"/>
            <ac:picMk id="5" creationId="{915A7B85-0A30-1687-7E41-7A9800D53503}"/>
          </ac:picMkLst>
        </pc:picChg>
        <pc:picChg chg="del">
          <ac:chgData name="McHarg, Catherine" userId="88b8f76c-9ae3-4745-88eb-fe0667a22af5" providerId="ADAL" clId="{6843F849-DC0D-40D7-B677-C91A40A9476E}" dt="2024-02-13T13:26:40.759" v="10431" actId="478"/>
          <ac:picMkLst>
            <pc:docMk/>
            <pc:sldMk cId="77765809" sldId="385"/>
            <ac:picMk id="8" creationId="{F29C445C-6F9C-998D-3037-A07922B25E87}"/>
          </ac:picMkLst>
        </pc:picChg>
        <pc:picChg chg="mod">
          <ac:chgData name="McHarg, Catherine" userId="88b8f76c-9ae3-4745-88eb-fe0667a22af5" providerId="ADAL" clId="{6843F849-DC0D-40D7-B677-C91A40A9476E}" dt="2024-02-13T13:26:44.568" v="10435"/>
          <ac:picMkLst>
            <pc:docMk/>
            <pc:sldMk cId="77765809" sldId="385"/>
            <ac:picMk id="11" creationId="{0B60D288-DF69-D9C3-FDF7-F54F6089CDCB}"/>
          </ac:picMkLst>
        </pc:picChg>
      </pc:sldChg>
      <pc:sldChg chg="addSp modSp mod modNotesTx">
        <pc:chgData name="McHarg, Catherine" userId="88b8f76c-9ae3-4745-88eb-fe0667a22af5" providerId="ADAL" clId="{6843F849-DC0D-40D7-B677-C91A40A9476E}" dt="2024-02-14T08:30:03.749" v="10540"/>
        <pc:sldMkLst>
          <pc:docMk/>
          <pc:sldMk cId="587619751" sldId="386"/>
        </pc:sldMkLst>
        <pc:spChg chg="mod">
          <ac:chgData name="McHarg, Catherine" userId="88b8f76c-9ae3-4745-88eb-fe0667a22af5" providerId="ADAL" clId="{6843F849-DC0D-40D7-B677-C91A40A9476E}" dt="2024-02-13T13:26:26.472" v="10429" actId="164"/>
          <ac:spMkLst>
            <pc:docMk/>
            <pc:sldMk cId="587619751" sldId="386"/>
            <ac:spMk id="3" creationId="{8981CAA2-94FD-5AC1-0F3A-A8A038152BBC}"/>
          </ac:spMkLst>
        </pc:spChg>
        <pc:spChg chg="mod">
          <ac:chgData name="McHarg, Catherine" userId="88b8f76c-9ae3-4745-88eb-fe0667a22af5" providerId="ADAL" clId="{6843F849-DC0D-40D7-B677-C91A40A9476E}" dt="2024-02-13T13:26:26.472" v="10429" actId="164"/>
          <ac:spMkLst>
            <pc:docMk/>
            <pc:sldMk cId="587619751" sldId="386"/>
            <ac:spMk id="4" creationId="{028B51E3-988F-2897-2A40-63CF1345EBEF}"/>
          </ac:spMkLst>
        </pc:spChg>
        <pc:grpChg chg="add mod">
          <ac:chgData name="McHarg, Catherine" userId="88b8f76c-9ae3-4745-88eb-fe0667a22af5" providerId="ADAL" clId="{6843F849-DC0D-40D7-B677-C91A40A9476E}" dt="2024-02-13T13:26:29.866" v="10430" actId="962"/>
          <ac:grpSpMkLst>
            <pc:docMk/>
            <pc:sldMk cId="587619751" sldId="386"/>
            <ac:grpSpMk id="7" creationId="{B75EFB08-2C3F-BF29-491E-712BE5AB1EC2}"/>
          </ac:grpSpMkLst>
        </pc:grpChg>
        <pc:picChg chg="mod">
          <ac:chgData name="McHarg, Catherine" userId="88b8f76c-9ae3-4745-88eb-fe0667a22af5" providerId="ADAL" clId="{6843F849-DC0D-40D7-B677-C91A40A9476E}" dt="2024-02-13T12:42:27.950" v="8340" actId="962"/>
          <ac:picMkLst>
            <pc:docMk/>
            <pc:sldMk cId="587619751" sldId="386"/>
            <ac:picMk id="5" creationId="{5D70A562-2BBF-6036-C44B-FDA75803AFCE}"/>
          </ac:picMkLst>
        </pc:picChg>
        <pc:picChg chg="mod">
          <ac:chgData name="McHarg, Catherine" userId="88b8f76c-9ae3-4745-88eb-fe0667a22af5" providerId="ADAL" clId="{6843F849-DC0D-40D7-B677-C91A40A9476E}" dt="2024-02-13T13:26:26.472" v="10429" actId="164"/>
          <ac:picMkLst>
            <pc:docMk/>
            <pc:sldMk cId="587619751" sldId="386"/>
            <ac:picMk id="6" creationId="{75F6628F-22C8-4950-B84A-777165937CC8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29:55.940" v="10538"/>
        <pc:sldMkLst>
          <pc:docMk/>
          <pc:sldMk cId="1619024732" sldId="387"/>
        </pc:sldMkLst>
        <pc:spChg chg="mod">
          <ac:chgData name="McHarg, Catherine" userId="88b8f76c-9ae3-4745-88eb-fe0667a22af5" providerId="ADAL" clId="{6843F849-DC0D-40D7-B677-C91A40A9476E}" dt="2024-02-06T15:55:42.426" v="2636" actId="962"/>
          <ac:spMkLst>
            <pc:docMk/>
            <pc:sldMk cId="1619024732" sldId="387"/>
            <ac:spMk id="2" creationId="{800A1A4C-C761-E916-71EE-AEC412C0D980}"/>
          </ac:spMkLst>
        </pc:spChg>
        <pc:spChg chg="mod">
          <ac:chgData name="McHarg, Catherine" userId="88b8f76c-9ae3-4745-88eb-fe0667a22af5" providerId="ADAL" clId="{6843F849-DC0D-40D7-B677-C91A40A9476E}" dt="2024-02-06T15:55:37.907" v="2635" actId="962"/>
          <ac:spMkLst>
            <pc:docMk/>
            <pc:sldMk cId="1619024732" sldId="387"/>
            <ac:spMk id="7" creationId="{A460F756-94D7-57B1-7F4D-2812C700FDC5}"/>
          </ac:spMkLst>
        </pc:spChg>
        <pc:spChg chg="mod">
          <ac:chgData name="McHarg, Catherine" userId="88b8f76c-9ae3-4745-88eb-fe0667a22af5" providerId="ADAL" clId="{6843F849-DC0D-40D7-B677-C91A40A9476E}" dt="2024-02-13T11:47:57.450" v="7417" actId="20577"/>
          <ac:spMkLst>
            <pc:docMk/>
            <pc:sldMk cId="1619024732" sldId="387"/>
            <ac:spMk id="9" creationId="{18D392FD-73F3-F65D-B602-CE0F16F6F9B9}"/>
          </ac:spMkLst>
        </pc:spChg>
        <pc:picChg chg="mod">
          <ac:chgData name="McHarg, Catherine" userId="88b8f76c-9ae3-4745-88eb-fe0667a22af5" providerId="ADAL" clId="{6843F849-DC0D-40D7-B677-C91A40A9476E}" dt="2024-02-06T15:55:31.432" v="2634" actId="962"/>
          <ac:picMkLst>
            <pc:docMk/>
            <pc:sldMk cId="1619024732" sldId="387"/>
            <ac:picMk id="12" creationId="{D7124AD2-2E2F-6A55-0215-052BCC7DAD71}"/>
          </ac:picMkLst>
        </pc:picChg>
      </pc:sldChg>
      <pc:sldChg chg="modSp mod">
        <pc:chgData name="McHarg, Catherine" userId="88b8f76c-9ae3-4745-88eb-fe0667a22af5" providerId="ADAL" clId="{6843F849-DC0D-40D7-B677-C91A40A9476E}" dt="2024-02-13T12:47:01.853" v="8852" actId="962"/>
        <pc:sldMkLst>
          <pc:docMk/>
          <pc:sldMk cId="1154293526" sldId="389"/>
        </pc:sldMkLst>
        <pc:spChg chg="mod">
          <ac:chgData name="McHarg, Catherine" userId="88b8f76c-9ae3-4745-88eb-fe0667a22af5" providerId="ADAL" clId="{6843F849-DC0D-40D7-B677-C91A40A9476E}" dt="2024-02-06T16:22:56.276" v="3840" actId="20577"/>
          <ac:spMkLst>
            <pc:docMk/>
            <pc:sldMk cId="1154293526" sldId="389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6T15:57:04.924" v="2812" actId="962"/>
          <ac:spMkLst>
            <pc:docMk/>
            <pc:sldMk cId="1154293526" sldId="389"/>
            <ac:spMk id="9" creationId="{8FA93865-8334-83BA-9AB7-BF478A8D4623}"/>
          </ac:spMkLst>
        </pc:spChg>
        <pc:picChg chg="mod">
          <ac:chgData name="McHarg, Catherine" userId="88b8f76c-9ae3-4745-88eb-fe0667a22af5" providerId="ADAL" clId="{6843F849-DC0D-40D7-B677-C91A40A9476E}" dt="2024-02-13T12:47:01.853" v="8852" actId="962"/>
          <ac:picMkLst>
            <pc:docMk/>
            <pc:sldMk cId="1154293526" sldId="389"/>
            <ac:picMk id="11" creationId="{88E79623-CE56-09D5-1AFC-29BEDF6A0E16}"/>
          </ac:picMkLst>
        </pc:picChg>
      </pc:sldChg>
      <pc:sldChg chg="addSp modSp mod modAnim">
        <pc:chgData name="McHarg, Catherine" userId="88b8f76c-9ae3-4745-88eb-fe0667a22af5" providerId="ADAL" clId="{6843F849-DC0D-40D7-B677-C91A40A9476E}" dt="2024-02-13T13:33:12.206" v="10459" actId="962"/>
        <pc:sldMkLst>
          <pc:docMk/>
          <pc:sldMk cId="330721052" sldId="390"/>
        </pc:sldMkLst>
        <pc:spChg chg="mod">
          <ac:chgData name="McHarg, Catherine" userId="88b8f76c-9ae3-4745-88eb-fe0667a22af5" providerId="ADAL" clId="{6843F849-DC0D-40D7-B677-C91A40A9476E}" dt="2024-02-13T13:25:38.297" v="10426" actId="164"/>
          <ac:spMkLst>
            <pc:docMk/>
            <pc:sldMk cId="330721052" sldId="390"/>
            <ac:spMk id="4" creationId="{EA85D299-61DC-518D-89D8-41D6221137DE}"/>
          </ac:spMkLst>
        </pc:spChg>
        <pc:spChg chg="mod ord">
          <ac:chgData name="McHarg, Catherine" userId="88b8f76c-9ae3-4745-88eb-fe0667a22af5" providerId="ADAL" clId="{6843F849-DC0D-40D7-B677-C91A40A9476E}" dt="2024-02-13T13:25:38.297" v="10426" actId="164"/>
          <ac:spMkLst>
            <pc:docMk/>
            <pc:sldMk cId="330721052" sldId="390"/>
            <ac:spMk id="5" creationId="{ED7BCCB1-6BF7-1469-B1E5-E87FD4D9A665}"/>
          </ac:spMkLst>
        </pc:spChg>
        <pc:spChg chg="mod">
          <ac:chgData name="McHarg, Catherine" userId="88b8f76c-9ae3-4745-88eb-fe0667a22af5" providerId="ADAL" clId="{6843F849-DC0D-40D7-B677-C91A40A9476E}" dt="2024-02-05T11:40:13.692" v="18" actId="20577"/>
          <ac:spMkLst>
            <pc:docMk/>
            <pc:sldMk cId="330721052" sldId="390"/>
            <ac:spMk id="9" creationId="{18D392FD-73F3-F65D-B602-CE0F16F6F9B9}"/>
          </ac:spMkLst>
        </pc:spChg>
        <pc:spChg chg="mod">
          <ac:chgData name="McHarg, Catherine" userId="88b8f76c-9ae3-4745-88eb-fe0667a22af5" providerId="ADAL" clId="{6843F849-DC0D-40D7-B677-C91A40A9476E}" dt="2024-02-06T15:55:47.370" v="2637" actId="962"/>
          <ac:spMkLst>
            <pc:docMk/>
            <pc:sldMk cId="330721052" sldId="390"/>
            <ac:spMk id="13" creationId="{08FAD939-D334-A5DE-F611-333424BF56EF}"/>
          </ac:spMkLst>
        </pc:spChg>
        <pc:grpChg chg="add mod ord">
          <ac:chgData name="McHarg, Catherine" userId="88b8f76c-9ae3-4745-88eb-fe0667a22af5" providerId="ADAL" clId="{6843F849-DC0D-40D7-B677-C91A40A9476E}" dt="2024-02-13T13:33:12.206" v="10459" actId="962"/>
          <ac:grpSpMkLst>
            <pc:docMk/>
            <pc:sldMk cId="330721052" sldId="390"/>
            <ac:grpSpMk id="2" creationId="{F176C907-30D6-B001-B980-BB321F50FD00}"/>
          </ac:grpSpMkLst>
        </pc:grpChg>
        <pc:picChg chg="ord">
          <ac:chgData name="McHarg, Catherine" userId="88b8f76c-9ae3-4745-88eb-fe0667a22af5" providerId="ADAL" clId="{6843F849-DC0D-40D7-B677-C91A40A9476E}" dt="2024-02-13T13:25:55.708" v="10428" actId="13244"/>
          <ac:picMkLst>
            <pc:docMk/>
            <pc:sldMk cId="330721052" sldId="390"/>
            <ac:picMk id="14" creationId="{AFCE024C-F7AB-617E-7597-0A0327147DBC}"/>
          </ac:picMkLst>
        </pc:picChg>
        <pc:picChg chg="mod">
          <ac:chgData name="McHarg, Catherine" userId="88b8f76c-9ae3-4745-88eb-fe0667a22af5" providerId="ADAL" clId="{6843F849-DC0D-40D7-B677-C91A40A9476E}" dt="2024-02-13T13:25:38.297" v="10426" actId="164"/>
          <ac:picMkLst>
            <pc:docMk/>
            <pc:sldMk cId="330721052" sldId="390"/>
            <ac:picMk id="15" creationId="{302C8CF3-E44D-1D9D-E832-76DF2015DE36}"/>
          </ac:picMkLst>
        </pc:picChg>
      </pc:sldChg>
      <pc:sldChg chg="modSp mod modAnim">
        <pc:chgData name="McHarg, Catherine" userId="88b8f76c-9ae3-4745-88eb-fe0667a22af5" providerId="ADAL" clId="{6843F849-DC0D-40D7-B677-C91A40A9476E}" dt="2024-02-13T13:34:49.124" v="10468"/>
        <pc:sldMkLst>
          <pc:docMk/>
          <pc:sldMk cId="478245092" sldId="391"/>
        </pc:sldMkLst>
        <pc:spChg chg="mod">
          <ac:chgData name="McHarg, Catherine" userId="88b8f76c-9ae3-4745-88eb-fe0667a22af5" providerId="ADAL" clId="{6843F849-DC0D-40D7-B677-C91A40A9476E}" dt="2024-02-13T13:03:57.921" v="10344" actId="207"/>
          <ac:spMkLst>
            <pc:docMk/>
            <pc:sldMk cId="478245092" sldId="391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6T16:21:03.477" v="3829" actId="208"/>
          <ac:spMkLst>
            <pc:docMk/>
            <pc:sldMk cId="478245092" sldId="391"/>
            <ac:spMk id="25" creationId="{7159BF33-3E77-32E8-6FED-2394149F8F23}"/>
          </ac:spMkLst>
        </pc:spChg>
        <pc:picChg chg="mod">
          <ac:chgData name="McHarg, Catherine" userId="88b8f76c-9ae3-4745-88eb-fe0667a22af5" providerId="ADAL" clId="{6843F849-DC0D-40D7-B677-C91A40A9476E}" dt="2024-02-06T15:56:58.516" v="2811" actId="962"/>
          <ac:picMkLst>
            <pc:docMk/>
            <pc:sldMk cId="478245092" sldId="391"/>
            <ac:picMk id="21" creationId="{E278EAAE-968B-CDF3-4B5F-10DB6695E9A8}"/>
          </ac:picMkLst>
        </pc:picChg>
      </pc:sldChg>
      <pc:sldChg chg="modSp mod">
        <pc:chgData name="McHarg, Catherine" userId="88b8f76c-9ae3-4745-88eb-fe0667a22af5" providerId="ADAL" clId="{6843F849-DC0D-40D7-B677-C91A40A9476E}" dt="2024-02-13T13:05:19.851" v="10365" actId="20577"/>
        <pc:sldMkLst>
          <pc:docMk/>
          <pc:sldMk cId="4019397167" sldId="392"/>
        </pc:sldMkLst>
        <pc:spChg chg="mod">
          <ac:chgData name="McHarg, Catherine" userId="88b8f76c-9ae3-4745-88eb-fe0667a22af5" providerId="ADAL" clId="{6843F849-DC0D-40D7-B677-C91A40A9476E}" dt="2024-02-13T13:05:19.851" v="10365" actId="20577"/>
          <ac:spMkLst>
            <pc:docMk/>
            <pc:sldMk cId="4019397167" sldId="392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8T11:13:35.698" v="4501" actId="20577"/>
          <ac:spMkLst>
            <pc:docMk/>
            <pc:sldMk cId="4019397167" sldId="392"/>
            <ac:spMk id="8" creationId="{951F253B-43E5-7D0A-00F5-088D17AAB078}"/>
          </ac:spMkLst>
        </pc:spChg>
        <pc:picChg chg="mod">
          <ac:chgData name="McHarg, Catherine" userId="88b8f76c-9ae3-4745-88eb-fe0667a22af5" providerId="ADAL" clId="{6843F849-DC0D-40D7-B677-C91A40A9476E}" dt="2024-02-13T12:49:41.109" v="9058" actId="962"/>
          <ac:picMkLst>
            <pc:docMk/>
            <pc:sldMk cId="4019397167" sldId="392"/>
            <ac:picMk id="5" creationId="{7EE56E26-D2B5-045D-86FD-A9D51EE066D1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25:45.141" v="10491"/>
        <pc:sldMkLst>
          <pc:docMk/>
          <pc:sldMk cId="1190697879" sldId="393"/>
        </pc:sldMkLst>
        <pc:spChg chg="mod">
          <ac:chgData name="McHarg, Catherine" userId="88b8f76c-9ae3-4745-88eb-fe0667a22af5" providerId="ADAL" clId="{6843F849-DC0D-40D7-B677-C91A40A9476E}" dt="2024-02-08T11:29:42.873" v="4682" actId="20577"/>
          <ac:spMkLst>
            <pc:docMk/>
            <pc:sldMk cId="1190697879" sldId="393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6T15:57:17.705" v="2814" actId="962"/>
          <ac:spMkLst>
            <pc:docMk/>
            <pc:sldMk cId="1190697879" sldId="393"/>
            <ac:spMk id="23" creationId="{E9C711BE-9503-AE44-F395-37A32E155AED}"/>
          </ac:spMkLst>
        </pc:spChg>
        <pc:picChg chg="mod modCrop">
          <ac:chgData name="McHarg, Catherine" userId="88b8f76c-9ae3-4745-88eb-fe0667a22af5" providerId="ADAL" clId="{6843F849-DC0D-40D7-B677-C91A40A9476E}" dt="2024-02-13T11:52:23.443" v="7563" actId="962"/>
          <ac:picMkLst>
            <pc:docMk/>
            <pc:sldMk cId="1190697879" sldId="393"/>
            <ac:picMk id="5" creationId="{3B17E27C-B5DB-EE3B-6CEA-1B01338D9D11}"/>
          </ac:picMkLst>
        </pc:picChg>
      </pc:sldChg>
      <pc:sldChg chg="modSp mod modAnim delCm modCm modNotesTx">
        <pc:chgData name="McHarg, Catherine" userId="88b8f76c-9ae3-4745-88eb-fe0667a22af5" providerId="ADAL" clId="{6843F849-DC0D-40D7-B677-C91A40A9476E}" dt="2024-02-14T08:25:29.620" v="10487"/>
        <pc:sldMkLst>
          <pc:docMk/>
          <pc:sldMk cId="61960910" sldId="394"/>
        </pc:sldMkLst>
        <pc:spChg chg="mod">
          <ac:chgData name="McHarg, Catherine" userId="88b8f76c-9ae3-4745-88eb-fe0667a22af5" providerId="ADAL" clId="{6843F849-DC0D-40D7-B677-C91A40A9476E}" dt="2024-02-13T13:05:40.330" v="10371" actId="207"/>
          <ac:spMkLst>
            <pc:docMk/>
            <pc:sldMk cId="61960910" sldId="394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13T11:55:14.814" v="7594" actId="313"/>
          <ac:spMkLst>
            <pc:docMk/>
            <pc:sldMk cId="61960910" sldId="394"/>
            <ac:spMk id="8" creationId="{951F253B-43E5-7D0A-00F5-088D17AAB078}"/>
          </ac:spMkLst>
        </pc:spChg>
        <pc:spChg chg="mod">
          <ac:chgData name="McHarg, Catherine" userId="88b8f76c-9ae3-4745-88eb-fe0667a22af5" providerId="ADAL" clId="{6843F849-DC0D-40D7-B677-C91A40A9476E}" dt="2024-02-06T15:57:09.610" v="2813" actId="962"/>
          <ac:spMkLst>
            <pc:docMk/>
            <pc:sldMk cId="61960910" sldId="394"/>
            <ac:spMk id="23" creationId="{E9C711BE-9503-AE44-F395-37A32E155AED}"/>
          </ac:spMkLst>
        </pc:spChg>
        <pc:picChg chg="mod modCrop">
          <ac:chgData name="McHarg, Catherine" userId="88b8f76c-9ae3-4745-88eb-fe0667a22af5" providerId="ADAL" clId="{6843F849-DC0D-40D7-B677-C91A40A9476E}" dt="2024-02-13T11:51:32.413" v="7522" actId="18131"/>
          <ac:picMkLst>
            <pc:docMk/>
            <pc:sldMk cId="61960910" sldId="394"/>
            <ac:picMk id="5" creationId="{3B17E27C-B5DB-EE3B-6CEA-1B01338D9D11}"/>
          </ac:picMkLst>
        </pc:picChg>
      </pc:sldChg>
      <pc:sldChg chg="modSp mod ord modNotesTx">
        <pc:chgData name="McHarg, Catherine" userId="88b8f76c-9ae3-4745-88eb-fe0667a22af5" providerId="ADAL" clId="{6843F849-DC0D-40D7-B677-C91A40A9476E}" dt="2024-02-14T08:31:06.381" v="10558"/>
        <pc:sldMkLst>
          <pc:docMk/>
          <pc:sldMk cId="3628013471" sldId="395"/>
        </pc:sldMkLst>
        <pc:spChg chg="mod">
          <ac:chgData name="McHarg, Catherine" userId="88b8f76c-9ae3-4745-88eb-fe0667a22af5" providerId="ADAL" clId="{6843F849-DC0D-40D7-B677-C91A40A9476E}" dt="2024-02-13T13:04:53.095" v="10358" actId="20577"/>
          <ac:spMkLst>
            <pc:docMk/>
            <pc:sldMk cId="3628013471" sldId="395"/>
            <ac:spMk id="3" creationId="{ED571B01-18F8-F79B-0137-740B792F8D6A}"/>
          </ac:spMkLst>
        </pc:spChg>
        <pc:spChg chg="mod">
          <ac:chgData name="McHarg, Catherine" userId="88b8f76c-9ae3-4745-88eb-fe0667a22af5" providerId="ADAL" clId="{6843F849-DC0D-40D7-B677-C91A40A9476E}" dt="2024-02-08T14:56:45.943" v="5387" actId="13822"/>
          <ac:spMkLst>
            <pc:docMk/>
            <pc:sldMk cId="3628013471" sldId="395"/>
            <ac:spMk id="18" creationId="{DDA98539-DB78-B8C7-37B7-4A80EF077F1C}"/>
          </ac:spMkLst>
        </pc:spChg>
        <pc:spChg chg="mod">
          <ac:chgData name="McHarg, Catherine" userId="88b8f76c-9ae3-4745-88eb-fe0667a22af5" providerId="ADAL" clId="{6843F849-DC0D-40D7-B677-C91A40A9476E}" dt="2024-02-08T14:56:48.823" v="5388" actId="13822"/>
          <ac:spMkLst>
            <pc:docMk/>
            <pc:sldMk cId="3628013471" sldId="395"/>
            <ac:spMk id="19" creationId="{5BF091F7-B53A-7B49-781F-5D408D05664A}"/>
          </ac:spMkLst>
        </pc:spChg>
        <pc:picChg chg="mod">
          <ac:chgData name="McHarg, Catherine" userId="88b8f76c-9ae3-4745-88eb-fe0667a22af5" providerId="ADAL" clId="{6843F849-DC0D-40D7-B677-C91A40A9476E}" dt="2024-02-13T13:04:37.603" v="10351" actId="1076"/>
          <ac:picMkLst>
            <pc:docMk/>
            <pc:sldMk cId="3628013471" sldId="395"/>
            <ac:picMk id="7" creationId="{462BB7F8-6B6E-6BE1-56D0-C62C8EE4F4D7}"/>
          </ac:picMkLst>
        </pc:picChg>
        <pc:picChg chg="mod ord">
          <ac:chgData name="McHarg, Catherine" userId="88b8f76c-9ae3-4745-88eb-fe0667a22af5" providerId="ADAL" clId="{6843F849-DC0D-40D7-B677-C91A40A9476E}" dt="2024-02-13T13:27:34.265" v="10436" actId="13244"/>
          <ac:picMkLst>
            <pc:docMk/>
            <pc:sldMk cId="3628013471" sldId="395"/>
            <ac:picMk id="15" creationId="{EA77BCD9-E5A8-7385-B78A-3F4B4DCBA66F}"/>
          </ac:picMkLst>
        </pc:picChg>
        <pc:picChg chg="mod ord">
          <ac:chgData name="McHarg, Catherine" userId="88b8f76c-9ae3-4745-88eb-fe0667a22af5" providerId="ADAL" clId="{6843F849-DC0D-40D7-B677-C91A40A9476E}" dt="2024-02-13T13:27:40.216" v="10437" actId="13244"/>
          <ac:picMkLst>
            <pc:docMk/>
            <pc:sldMk cId="3628013471" sldId="395"/>
            <ac:picMk id="17" creationId="{9AD15D89-C4FC-DC92-BA48-56599BAC4CF7}"/>
          </ac:picMkLst>
        </pc:picChg>
      </pc:sldChg>
      <pc:sldChg chg="addSp delSp modSp mod ord modNotesTx">
        <pc:chgData name="McHarg, Catherine" userId="88b8f76c-9ae3-4745-88eb-fe0667a22af5" providerId="ADAL" clId="{6843F849-DC0D-40D7-B677-C91A40A9476E}" dt="2024-02-14T08:28:31.295" v="10495"/>
        <pc:sldMkLst>
          <pc:docMk/>
          <pc:sldMk cId="1722433751" sldId="396"/>
        </pc:sldMkLst>
        <pc:spChg chg="mod">
          <ac:chgData name="McHarg, Catherine" userId="88b8f76c-9ae3-4745-88eb-fe0667a22af5" providerId="ADAL" clId="{6843F849-DC0D-40D7-B677-C91A40A9476E}" dt="2024-02-06T16:15:05.852" v="3745" actId="20577"/>
          <ac:spMkLst>
            <pc:docMk/>
            <pc:sldMk cId="1722433751" sldId="396"/>
            <ac:spMk id="2" creationId="{A54CEA90-B06B-D45D-0CE1-AED28A4D8C19}"/>
          </ac:spMkLst>
        </pc:spChg>
        <pc:spChg chg="add del mod">
          <ac:chgData name="McHarg, Catherine" userId="88b8f76c-9ae3-4745-88eb-fe0667a22af5" providerId="ADAL" clId="{6843F849-DC0D-40D7-B677-C91A40A9476E}" dt="2024-02-05T14:27:30.253" v="828" actId="478"/>
          <ac:spMkLst>
            <pc:docMk/>
            <pc:sldMk cId="1722433751" sldId="396"/>
            <ac:spMk id="4" creationId="{F5C18A09-6B5A-ABF9-91FD-EC4054C508A3}"/>
          </ac:spMkLst>
        </pc:spChg>
        <pc:picChg chg="add del mod">
          <ac:chgData name="McHarg, Catherine" userId="88b8f76c-9ae3-4745-88eb-fe0667a22af5" providerId="ADAL" clId="{6843F849-DC0D-40D7-B677-C91A40A9476E}" dt="2024-02-13T12:52:45.770" v="9522" actId="962"/>
          <ac:picMkLst>
            <pc:docMk/>
            <pc:sldMk cId="1722433751" sldId="396"/>
            <ac:picMk id="5" creationId="{1316ECE3-6944-7343-64E4-25A6A655312B}"/>
          </ac:picMkLst>
        </pc:picChg>
        <pc:picChg chg="add del mod">
          <ac:chgData name="McHarg, Catherine" userId="88b8f76c-9ae3-4745-88eb-fe0667a22af5" providerId="ADAL" clId="{6843F849-DC0D-40D7-B677-C91A40A9476E}" dt="2024-02-05T14:27:29.620" v="827" actId="931"/>
          <ac:picMkLst>
            <pc:docMk/>
            <pc:sldMk cId="1722433751" sldId="396"/>
            <ac:picMk id="7" creationId="{48A2CD44-B417-607C-3F7E-D32709D778AD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36:38.721" v="10632" actId="20577"/>
        <pc:sldMkLst>
          <pc:docMk/>
          <pc:sldMk cId="589847323" sldId="397"/>
        </pc:sldMkLst>
        <pc:spChg chg="mod">
          <ac:chgData name="McHarg, Catherine" userId="88b8f76c-9ae3-4745-88eb-fe0667a22af5" providerId="ADAL" clId="{6843F849-DC0D-40D7-B677-C91A40A9476E}" dt="2024-02-07T14:20:30.322" v="3991" actId="20577"/>
          <ac:spMkLst>
            <pc:docMk/>
            <pc:sldMk cId="589847323" sldId="397"/>
            <ac:spMk id="2" creationId="{9253FE9D-F357-EAFC-5C5B-AE5BCFD07C40}"/>
          </ac:spMkLst>
        </pc:spChg>
        <pc:spChg chg="mod">
          <ac:chgData name="McHarg, Catherine" userId="88b8f76c-9ae3-4745-88eb-fe0667a22af5" providerId="ADAL" clId="{6843F849-DC0D-40D7-B677-C91A40A9476E}" dt="2024-02-06T15:58:21.017" v="2830" actId="962"/>
          <ac:spMkLst>
            <pc:docMk/>
            <pc:sldMk cId="589847323" sldId="397"/>
            <ac:spMk id="3" creationId="{4A15F456-E6D9-DDC1-498A-1A01AF5CC77B}"/>
          </ac:spMkLst>
        </pc:spChg>
        <pc:spChg chg="mod">
          <ac:chgData name="McHarg, Catherine" userId="88b8f76c-9ae3-4745-88eb-fe0667a22af5" providerId="ADAL" clId="{6843F849-DC0D-40D7-B677-C91A40A9476E}" dt="2024-02-06T16:01:41.975" v="3090" actId="962"/>
          <ac:spMkLst>
            <pc:docMk/>
            <pc:sldMk cId="589847323" sldId="397"/>
            <ac:spMk id="4" creationId="{1D61D6BF-AFDE-8F67-0D43-2C6192FE5ADA}"/>
          </ac:spMkLst>
        </pc:spChg>
        <pc:spChg chg="mod">
          <ac:chgData name="McHarg, Catherine" userId="88b8f76c-9ae3-4745-88eb-fe0667a22af5" providerId="ADAL" clId="{6843F849-DC0D-40D7-B677-C91A40A9476E}" dt="2024-02-06T16:01:15.876" v="3085" actId="962"/>
          <ac:spMkLst>
            <pc:docMk/>
            <pc:sldMk cId="589847323" sldId="397"/>
            <ac:spMk id="5" creationId="{2C69610B-38D4-4AAB-2983-15AD6B44F501}"/>
          </ac:spMkLst>
        </pc:spChg>
        <pc:spChg chg="mod">
          <ac:chgData name="McHarg, Catherine" userId="88b8f76c-9ae3-4745-88eb-fe0667a22af5" providerId="ADAL" clId="{6843F849-DC0D-40D7-B677-C91A40A9476E}" dt="2024-02-06T16:01:20.287" v="3086" actId="962"/>
          <ac:spMkLst>
            <pc:docMk/>
            <pc:sldMk cId="589847323" sldId="397"/>
            <ac:spMk id="8" creationId="{B3A6ED8C-DE38-AF20-9CAD-84576CA1E032}"/>
          </ac:spMkLst>
        </pc:spChg>
        <pc:spChg chg="mod">
          <ac:chgData name="McHarg, Catherine" userId="88b8f76c-9ae3-4745-88eb-fe0667a22af5" providerId="ADAL" clId="{6843F849-DC0D-40D7-B677-C91A40A9476E}" dt="2024-02-06T16:01:24.436" v="3087" actId="962"/>
          <ac:spMkLst>
            <pc:docMk/>
            <pc:sldMk cId="589847323" sldId="397"/>
            <ac:spMk id="10" creationId="{4413BB9A-0595-4C39-97C2-525BDC0617F6}"/>
          </ac:spMkLst>
        </pc:spChg>
        <pc:spChg chg="mod">
          <ac:chgData name="McHarg, Catherine" userId="88b8f76c-9ae3-4745-88eb-fe0667a22af5" providerId="ADAL" clId="{6843F849-DC0D-40D7-B677-C91A40A9476E}" dt="2024-02-06T16:01:33.743" v="3089" actId="962"/>
          <ac:spMkLst>
            <pc:docMk/>
            <pc:sldMk cId="589847323" sldId="397"/>
            <ac:spMk id="13" creationId="{4868CC5A-99D2-4742-8207-3EBC6E699BA0}"/>
          </ac:spMkLst>
        </pc:spChg>
        <pc:spChg chg="mod">
          <ac:chgData name="McHarg, Catherine" userId="88b8f76c-9ae3-4745-88eb-fe0667a22af5" providerId="ADAL" clId="{6843F849-DC0D-40D7-B677-C91A40A9476E}" dt="2024-02-06T16:01:28.709" v="3088" actId="962"/>
          <ac:spMkLst>
            <pc:docMk/>
            <pc:sldMk cId="589847323" sldId="397"/>
            <ac:spMk id="15" creationId="{BF2D80B4-E2B4-AD69-8507-A64AF602A907}"/>
          </ac:spMkLst>
        </pc:spChg>
        <pc:spChg chg="mod">
          <ac:chgData name="McHarg, Catherine" userId="88b8f76c-9ae3-4745-88eb-fe0667a22af5" providerId="ADAL" clId="{6843F849-DC0D-40D7-B677-C91A40A9476E}" dt="2024-02-08T15:07:25.387" v="5596" actId="6549"/>
          <ac:spMkLst>
            <pc:docMk/>
            <pc:sldMk cId="589847323" sldId="397"/>
            <ac:spMk id="17" creationId="{589D9CA0-D7C9-FE19-7012-2D6D454A5439}"/>
          </ac:spMkLst>
        </pc:spChg>
        <pc:picChg chg="mod">
          <ac:chgData name="McHarg, Catherine" userId="88b8f76c-9ae3-4745-88eb-fe0667a22af5" providerId="ADAL" clId="{6843F849-DC0D-40D7-B677-C91A40A9476E}" dt="2024-02-06T15:59:07.650" v="2872" actId="962"/>
          <ac:picMkLst>
            <pc:docMk/>
            <pc:sldMk cId="589847323" sldId="397"/>
            <ac:picMk id="19" creationId="{649E1D0E-2DA6-6FE9-740E-D8D073FCC8B8}"/>
          </ac:picMkLst>
        </pc:picChg>
        <pc:picChg chg="mod">
          <ac:chgData name="McHarg, Catherine" userId="88b8f76c-9ae3-4745-88eb-fe0667a22af5" providerId="ADAL" clId="{6843F849-DC0D-40D7-B677-C91A40A9476E}" dt="2024-02-06T15:59:32.683" v="2884" actId="962"/>
          <ac:picMkLst>
            <pc:docMk/>
            <pc:sldMk cId="589847323" sldId="397"/>
            <ac:picMk id="21" creationId="{5649F6A2-4FC9-3C75-1C44-67873005B0B8}"/>
          </ac:picMkLst>
        </pc:picChg>
        <pc:picChg chg="mod">
          <ac:chgData name="McHarg, Catherine" userId="88b8f76c-9ae3-4745-88eb-fe0667a22af5" providerId="ADAL" clId="{6843F849-DC0D-40D7-B677-C91A40A9476E}" dt="2024-02-06T16:00:42.750" v="3080" actId="962"/>
          <ac:picMkLst>
            <pc:docMk/>
            <pc:sldMk cId="589847323" sldId="397"/>
            <ac:picMk id="23" creationId="{940A2656-794E-6DDD-2FE3-8E21B461437B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32:57.155" v="10583"/>
        <pc:sldMkLst>
          <pc:docMk/>
          <pc:sldMk cId="2802917779" sldId="398"/>
        </pc:sldMkLst>
        <pc:spChg chg="mod">
          <ac:chgData name="McHarg, Catherine" userId="88b8f76c-9ae3-4745-88eb-fe0667a22af5" providerId="ADAL" clId="{6843F849-DC0D-40D7-B677-C91A40A9476E}" dt="2024-02-06T16:24:03.969" v="3861" actId="207"/>
          <ac:spMkLst>
            <pc:docMk/>
            <pc:sldMk cId="2802917779" sldId="398"/>
            <ac:spMk id="3" creationId="{ED571B01-18F8-F79B-0137-740B792F8D6A}"/>
          </ac:spMkLst>
        </pc:spChg>
        <pc:picChg chg="mod">
          <ac:chgData name="McHarg, Catherine" userId="88b8f76c-9ae3-4745-88eb-fe0667a22af5" providerId="ADAL" clId="{6843F849-DC0D-40D7-B677-C91A40A9476E}" dt="2024-02-13T12:42:51.087" v="8346" actId="962"/>
          <ac:picMkLst>
            <pc:docMk/>
            <pc:sldMk cId="2802917779" sldId="398"/>
            <ac:picMk id="5" creationId="{04B6AD55-DB91-95D3-617D-9287604A693A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37:12.385" v="10638" actId="20577"/>
        <pc:sldMkLst>
          <pc:docMk/>
          <pc:sldMk cId="4193309001" sldId="399"/>
        </pc:sldMkLst>
        <pc:spChg chg="mod ord">
          <ac:chgData name="McHarg, Catherine" userId="88b8f76c-9ae3-4745-88eb-fe0667a22af5" providerId="ADAL" clId="{6843F849-DC0D-40D7-B677-C91A40A9476E}" dt="2024-02-13T13:29:17.820" v="10441" actId="13244"/>
          <ac:spMkLst>
            <pc:docMk/>
            <pc:sldMk cId="4193309001" sldId="399"/>
            <ac:spMk id="3" creationId="{ED571B01-18F8-F79B-0137-740B792F8D6A}"/>
          </ac:spMkLst>
        </pc:spChg>
        <pc:spChg chg="mod">
          <ac:chgData name="McHarg, Catherine" userId="88b8f76c-9ae3-4745-88eb-fe0667a22af5" providerId="ADAL" clId="{6843F849-DC0D-40D7-B677-C91A40A9476E}" dt="2024-02-06T16:01:50.368" v="3091" actId="962"/>
          <ac:spMkLst>
            <pc:docMk/>
            <pc:sldMk cId="4193309001" sldId="399"/>
            <ac:spMk id="12" creationId="{08C2036B-4850-D4F1-9510-1EA3B09C4D55}"/>
          </ac:spMkLst>
        </pc:spChg>
        <pc:picChg chg="mod">
          <ac:chgData name="McHarg, Catherine" userId="88b8f76c-9ae3-4745-88eb-fe0667a22af5" providerId="ADAL" clId="{6843F849-DC0D-40D7-B677-C91A40A9476E}" dt="2024-02-13T12:43:31.926" v="8408" actId="962"/>
          <ac:picMkLst>
            <pc:docMk/>
            <pc:sldMk cId="4193309001" sldId="399"/>
            <ac:picMk id="7" creationId="{462BB7F8-6B6E-6BE1-56D0-C62C8EE4F4D7}"/>
          </ac:picMkLst>
        </pc:picChg>
        <pc:picChg chg="mod ord">
          <ac:chgData name="McHarg, Catherine" userId="88b8f76c-9ae3-4745-88eb-fe0667a22af5" providerId="ADAL" clId="{6843F849-DC0D-40D7-B677-C91A40A9476E}" dt="2024-02-13T13:29:27.653" v="10443" actId="13244"/>
          <ac:picMkLst>
            <pc:docMk/>
            <pc:sldMk cId="4193309001" sldId="399"/>
            <ac:picMk id="9" creationId="{7638F227-480C-6073-3157-9E0CD875F1C2}"/>
          </ac:picMkLst>
        </pc:picChg>
        <pc:picChg chg="mod ord">
          <ac:chgData name="McHarg, Catherine" userId="88b8f76c-9ae3-4745-88eb-fe0667a22af5" providerId="ADAL" clId="{6843F849-DC0D-40D7-B677-C91A40A9476E}" dt="2024-02-13T13:29:23.920" v="10442" actId="13244"/>
          <ac:picMkLst>
            <pc:docMk/>
            <pc:sldMk cId="4193309001" sldId="399"/>
            <ac:picMk id="15" creationId="{EA77BCD9-E5A8-7385-B78A-3F4B4DCBA66F}"/>
          </ac:picMkLst>
        </pc:picChg>
      </pc:sldChg>
      <pc:sldChg chg="modSp mod modAnim modNotesTx">
        <pc:chgData name="McHarg, Catherine" userId="88b8f76c-9ae3-4745-88eb-fe0667a22af5" providerId="ADAL" clId="{6843F849-DC0D-40D7-B677-C91A40A9476E}" dt="2024-02-14T08:37:23.134" v="10639"/>
        <pc:sldMkLst>
          <pc:docMk/>
          <pc:sldMk cId="1246776812" sldId="400"/>
        </pc:sldMkLst>
        <pc:spChg chg="mod">
          <ac:chgData name="McHarg, Catherine" userId="88b8f76c-9ae3-4745-88eb-fe0667a22af5" providerId="ADAL" clId="{6843F849-DC0D-40D7-B677-C91A40A9476E}" dt="2024-02-06T16:01:59.201" v="3093" actId="962"/>
          <ac:spMkLst>
            <pc:docMk/>
            <pc:sldMk cId="1246776812" sldId="400"/>
            <ac:spMk id="3" creationId="{FAEE8BD6-AD65-7F4D-66EE-E2E051A39D88}"/>
          </ac:spMkLst>
        </pc:spChg>
        <pc:spChg chg="mod">
          <ac:chgData name="McHarg, Catherine" userId="88b8f76c-9ae3-4745-88eb-fe0667a22af5" providerId="ADAL" clId="{6843F849-DC0D-40D7-B677-C91A40A9476E}" dt="2024-02-08T11:44:02.394" v="4733" actId="20577"/>
          <ac:spMkLst>
            <pc:docMk/>
            <pc:sldMk cId="1246776812" sldId="400"/>
            <ac:spMk id="8" creationId="{951F253B-43E5-7D0A-00F5-088D17AAB078}"/>
          </ac:spMkLst>
        </pc:spChg>
        <pc:spChg chg="mod">
          <ac:chgData name="McHarg, Catherine" userId="88b8f76c-9ae3-4745-88eb-fe0667a22af5" providerId="ADAL" clId="{6843F849-DC0D-40D7-B677-C91A40A9476E}" dt="2024-02-06T16:01:55.435" v="3092" actId="962"/>
          <ac:spMkLst>
            <pc:docMk/>
            <pc:sldMk cId="1246776812" sldId="400"/>
            <ac:spMk id="23" creationId="{E9C711BE-9503-AE44-F395-37A32E155AED}"/>
          </ac:spMkLst>
        </pc:spChg>
        <pc:picChg chg="mod">
          <ac:chgData name="McHarg, Catherine" userId="88b8f76c-9ae3-4745-88eb-fe0667a22af5" providerId="ADAL" clId="{6843F849-DC0D-40D7-B677-C91A40A9476E}" dt="2024-02-06T16:00:57.966" v="3084" actId="962"/>
          <ac:picMkLst>
            <pc:docMk/>
            <pc:sldMk cId="1246776812" sldId="400"/>
            <ac:picMk id="5" creationId="{3B17E27C-B5DB-EE3B-6CEA-1B01338D9D11}"/>
          </ac:picMkLst>
        </pc:picChg>
      </pc:sldChg>
      <pc:sldChg chg="modSp mod">
        <pc:chgData name="McHarg, Catherine" userId="88b8f76c-9ae3-4745-88eb-fe0667a22af5" providerId="ADAL" clId="{6843F849-DC0D-40D7-B677-C91A40A9476E}" dt="2024-02-13T11:57:14.024" v="7603" actId="14100"/>
        <pc:sldMkLst>
          <pc:docMk/>
          <pc:sldMk cId="3044260641" sldId="401"/>
        </pc:sldMkLst>
        <pc:spChg chg="mod">
          <ac:chgData name="McHarg, Catherine" userId="88b8f76c-9ae3-4745-88eb-fe0667a22af5" providerId="ADAL" clId="{6843F849-DC0D-40D7-B677-C91A40A9476E}" dt="2024-02-06T16:25:18.009" v="3873" actId="20577"/>
          <ac:spMkLst>
            <pc:docMk/>
            <pc:sldMk cId="3044260641" sldId="401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13T11:57:14.024" v="7603" actId="14100"/>
          <ac:spMkLst>
            <pc:docMk/>
            <pc:sldMk cId="3044260641" sldId="401"/>
            <ac:spMk id="8" creationId="{951F253B-43E5-7D0A-00F5-088D17AAB078}"/>
          </ac:spMkLst>
        </pc:spChg>
        <pc:spChg chg="mod">
          <ac:chgData name="McHarg, Catherine" userId="88b8f76c-9ae3-4745-88eb-fe0667a22af5" providerId="ADAL" clId="{6843F849-DC0D-40D7-B677-C91A40A9476E}" dt="2024-02-06T16:02:25.683" v="3095" actId="20577"/>
          <ac:spMkLst>
            <pc:docMk/>
            <pc:sldMk cId="3044260641" sldId="401"/>
            <ac:spMk id="15" creationId="{81B48804-DF34-39DB-7B12-123BFC291C55}"/>
          </ac:spMkLst>
        </pc:spChg>
        <pc:spChg chg="mod">
          <ac:chgData name="McHarg, Catherine" userId="88b8f76c-9ae3-4745-88eb-fe0667a22af5" providerId="ADAL" clId="{6843F849-DC0D-40D7-B677-C91A40A9476E}" dt="2024-02-06T16:02:14.963" v="3094" actId="962"/>
          <ac:spMkLst>
            <pc:docMk/>
            <pc:sldMk cId="3044260641" sldId="401"/>
            <ac:spMk id="23" creationId="{E9C711BE-9503-AE44-F395-37A32E155AED}"/>
          </ac:spMkLst>
        </pc:spChg>
        <pc:picChg chg="mod">
          <ac:chgData name="McHarg, Catherine" userId="88b8f76c-9ae3-4745-88eb-fe0667a22af5" providerId="ADAL" clId="{6843F849-DC0D-40D7-B677-C91A40A9476E}" dt="2024-02-06T16:02:52.250" v="3111" actId="962"/>
          <ac:picMkLst>
            <pc:docMk/>
            <pc:sldMk cId="3044260641" sldId="401"/>
            <ac:picMk id="5" creationId="{3B17E27C-B5DB-EE3B-6CEA-1B01338D9D11}"/>
          </ac:picMkLst>
        </pc:picChg>
      </pc:sldChg>
      <pc:sldChg chg="modSp mod modAnim modNotesTx">
        <pc:chgData name="McHarg, Catherine" userId="88b8f76c-9ae3-4745-88eb-fe0667a22af5" providerId="ADAL" clId="{6843F849-DC0D-40D7-B677-C91A40A9476E}" dt="2024-02-14T08:28:39.828" v="10496"/>
        <pc:sldMkLst>
          <pc:docMk/>
          <pc:sldMk cId="3457401520" sldId="402"/>
        </pc:sldMkLst>
        <pc:spChg chg="mod ord">
          <ac:chgData name="McHarg, Catherine" userId="88b8f76c-9ae3-4745-88eb-fe0667a22af5" providerId="ADAL" clId="{6843F849-DC0D-40D7-B677-C91A40A9476E}" dt="2024-02-13T13:29:46.388" v="10445" actId="13244"/>
          <ac:spMkLst>
            <pc:docMk/>
            <pc:sldMk cId="3457401520" sldId="402"/>
            <ac:spMk id="7" creationId="{2A4658C6-9B83-20EF-07FA-C3FB299CCFE4}"/>
          </ac:spMkLst>
        </pc:spChg>
        <pc:spChg chg="ord">
          <ac:chgData name="McHarg, Catherine" userId="88b8f76c-9ae3-4745-88eb-fe0667a22af5" providerId="ADAL" clId="{6843F849-DC0D-40D7-B677-C91A40A9476E}" dt="2024-02-13T13:29:50.840" v="10446" actId="13244"/>
          <ac:spMkLst>
            <pc:docMk/>
            <pc:sldMk cId="3457401520" sldId="402"/>
            <ac:spMk id="8" creationId="{951F253B-43E5-7D0A-00F5-088D17AAB078}"/>
          </ac:spMkLst>
        </pc:spChg>
        <pc:spChg chg="mod">
          <ac:chgData name="McHarg, Catherine" userId="88b8f76c-9ae3-4745-88eb-fe0667a22af5" providerId="ADAL" clId="{6843F849-DC0D-40D7-B677-C91A40A9476E}" dt="2024-02-06T16:03:01.392" v="3112" actId="962"/>
          <ac:spMkLst>
            <pc:docMk/>
            <pc:sldMk cId="3457401520" sldId="402"/>
            <ac:spMk id="9" creationId="{73272F4A-8D45-5B24-0670-F078030464D1}"/>
          </ac:spMkLst>
        </pc:spChg>
        <pc:picChg chg="mod">
          <ac:chgData name="McHarg, Catherine" userId="88b8f76c-9ae3-4745-88eb-fe0667a22af5" providerId="ADAL" clId="{6843F849-DC0D-40D7-B677-C91A40A9476E}" dt="2024-02-13T12:53:51.080" v="9650" actId="962"/>
          <ac:picMkLst>
            <pc:docMk/>
            <pc:sldMk cId="3457401520" sldId="402"/>
            <ac:picMk id="5" creationId="{56078307-F280-09D4-C572-96C59BC1C990}"/>
          </ac:picMkLst>
        </pc:picChg>
      </pc:sldChg>
      <pc:sldChg chg="modSp mod">
        <pc:chgData name="McHarg, Catherine" userId="88b8f76c-9ae3-4745-88eb-fe0667a22af5" providerId="ADAL" clId="{6843F849-DC0D-40D7-B677-C91A40A9476E}" dt="2024-02-06T16:25:34.677" v="3876" actId="207"/>
        <pc:sldMkLst>
          <pc:docMk/>
          <pc:sldMk cId="302451700" sldId="403"/>
        </pc:sldMkLst>
        <pc:spChg chg="mod">
          <ac:chgData name="McHarg, Catherine" userId="88b8f76c-9ae3-4745-88eb-fe0667a22af5" providerId="ADAL" clId="{6843F849-DC0D-40D7-B677-C91A40A9476E}" dt="2024-02-06T16:25:34.677" v="3876" actId="207"/>
          <ac:spMkLst>
            <pc:docMk/>
            <pc:sldMk cId="302451700" sldId="403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6T16:04:00.754" v="3227" actId="962"/>
          <ac:spMkLst>
            <pc:docMk/>
            <pc:sldMk cId="302451700" sldId="403"/>
            <ac:spMk id="23" creationId="{E9C711BE-9503-AE44-F395-37A32E155AED}"/>
          </ac:spMkLst>
        </pc:spChg>
        <pc:picChg chg="mod">
          <ac:chgData name="McHarg, Catherine" userId="88b8f76c-9ae3-4745-88eb-fe0667a22af5" providerId="ADAL" clId="{6843F849-DC0D-40D7-B677-C91A40A9476E}" dt="2024-02-06T16:04:55.068" v="3395" actId="962"/>
          <ac:picMkLst>
            <pc:docMk/>
            <pc:sldMk cId="302451700" sldId="403"/>
            <ac:picMk id="5" creationId="{3B17E27C-B5DB-EE3B-6CEA-1B01338D9D11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39:37.137" v="10653"/>
        <pc:sldMkLst>
          <pc:docMk/>
          <pc:sldMk cId="1645515847" sldId="406"/>
        </pc:sldMkLst>
        <pc:spChg chg="mod">
          <ac:chgData name="McHarg, Catherine" userId="88b8f76c-9ae3-4745-88eb-fe0667a22af5" providerId="ADAL" clId="{6843F849-DC0D-40D7-B677-C91A40A9476E}" dt="2024-02-06T16:25:40.765" v="3879" actId="207"/>
          <ac:spMkLst>
            <pc:docMk/>
            <pc:sldMk cId="1645515847" sldId="406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6T16:05:04.193" v="3396" actId="962"/>
          <ac:spMkLst>
            <pc:docMk/>
            <pc:sldMk cId="1645515847" sldId="406"/>
            <ac:spMk id="23" creationId="{E9C711BE-9503-AE44-F395-37A32E155AED}"/>
          </ac:spMkLst>
        </pc:spChg>
        <pc:picChg chg="mod">
          <ac:chgData name="McHarg, Catherine" userId="88b8f76c-9ae3-4745-88eb-fe0667a22af5" providerId="ADAL" clId="{6843F849-DC0D-40D7-B677-C91A40A9476E}" dt="2024-02-06T16:05:24.804" v="3446" actId="962"/>
          <ac:picMkLst>
            <pc:docMk/>
            <pc:sldMk cId="1645515847" sldId="406"/>
            <ac:picMk id="5" creationId="{3B17E27C-B5DB-EE3B-6CEA-1B01338D9D11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43:37.827" v="10708" actId="20577"/>
        <pc:sldMkLst>
          <pc:docMk/>
          <pc:sldMk cId="662025488" sldId="407"/>
        </pc:sldMkLst>
        <pc:spChg chg="mod">
          <ac:chgData name="McHarg, Catherine" userId="88b8f76c-9ae3-4745-88eb-fe0667a22af5" providerId="ADAL" clId="{6843F849-DC0D-40D7-B677-C91A40A9476E}" dt="2024-02-06T16:25:49.654" v="3882" actId="207"/>
          <ac:spMkLst>
            <pc:docMk/>
            <pc:sldMk cId="662025488" sldId="407"/>
            <ac:spMk id="2" creationId="{F9F399AD-7EC7-32C2-4982-DCFEEC426D30}"/>
          </ac:spMkLst>
        </pc:spChg>
        <pc:spChg chg="mod">
          <ac:chgData name="McHarg, Catherine" userId="88b8f76c-9ae3-4745-88eb-fe0667a22af5" providerId="ADAL" clId="{6843F849-DC0D-40D7-B677-C91A40A9476E}" dt="2024-02-06T16:05:33.169" v="3447" actId="962"/>
          <ac:spMkLst>
            <pc:docMk/>
            <pc:sldMk cId="662025488" sldId="407"/>
            <ac:spMk id="4" creationId="{02617648-F439-8794-84E3-712B9903E947}"/>
          </ac:spMkLst>
        </pc:spChg>
        <pc:picChg chg="mod">
          <ac:chgData name="McHarg, Catherine" userId="88b8f76c-9ae3-4745-88eb-fe0667a22af5" providerId="ADAL" clId="{6843F849-DC0D-40D7-B677-C91A40A9476E}" dt="2024-02-06T16:05:46.131" v="3449" actId="962"/>
          <ac:picMkLst>
            <pc:docMk/>
            <pc:sldMk cId="662025488" sldId="407"/>
            <ac:picMk id="8" creationId="{BDE83ABB-5820-8100-A348-2422ABDBD4FE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45:08.224" v="10722" actId="20577"/>
        <pc:sldMkLst>
          <pc:docMk/>
          <pc:sldMk cId="2616282783" sldId="408"/>
        </pc:sldMkLst>
        <pc:spChg chg="mod">
          <ac:chgData name="McHarg, Catherine" userId="88b8f76c-9ae3-4745-88eb-fe0667a22af5" providerId="ADAL" clId="{6843F849-DC0D-40D7-B677-C91A40A9476E}" dt="2024-02-08T15:19:48.353" v="5624" actId="20577"/>
          <ac:spMkLst>
            <pc:docMk/>
            <pc:sldMk cId="2616282783" sldId="408"/>
            <ac:spMk id="2" creationId="{F9F399AD-7EC7-32C2-4982-DCFEEC426D30}"/>
          </ac:spMkLst>
        </pc:spChg>
        <pc:spChg chg="mod">
          <ac:chgData name="McHarg, Catherine" userId="88b8f76c-9ae3-4745-88eb-fe0667a22af5" providerId="ADAL" clId="{6843F849-DC0D-40D7-B677-C91A40A9476E}" dt="2024-02-06T16:05:54.004" v="3450" actId="962"/>
          <ac:spMkLst>
            <pc:docMk/>
            <pc:sldMk cId="2616282783" sldId="408"/>
            <ac:spMk id="4" creationId="{02617648-F439-8794-84E3-712B9903E947}"/>
          </ac:spMkLst>
        </pc:spChg>
        <pc:spChg chg="ord">
          <ac:chgData name="McHarg, Catherine" userId="88b8f76c-9ae3-4745-88eb-fe0667a22af5" providerId="ADAL" clId="{6843F849-DC0D-40D7-B677-C91A40A9476E}" dt="2024-02-13T13:30:36.889" v="10450" actId="13244"/>
          <ac:spMkLst>
            <pc:docMk/>
            <pc:sldMk cId="2616282783" sldId="408"/>
            <ac:spMk id="5" creationId="{D541BDEB-A4A5-4711-6E17-5A4894344D50}"/>
          </ac:spMkLst>
        </pc:spChg>
        <pc:picChg chg="mod ord">
          <ac:chgData name="McHarg, Catherine" userId="88b8f76c-9ae3-4745-88eb-fe0667a22af5" providerId="ADAL" clId="{6843F849-DC0D-40D7-B677-C91A40A9476E}" dt="2024-02-13T13:30:34.876" v="10449" actId="13244"/>
          <ac:picMkLst>
            <pc:docMk/>
            <pc:sldMk cId="2616282783" sldId="408"/>
            <ac:picMk id="8" creationId="{5B966F42-4648-177A-8F9F-04E0ABDB72B0}"/>
          </ac:picMkLst>
        </pc:picChg>
      </pc:sldChg>
      <pc:sldChg chg="modSp mod">
        <pc:chgData name="McHarg, Catherine" userId="88b8f76c-9ae3-4745-88eb-fe0667a22af5" providerId="ADAL" clId="{6843F849-DC0D-40D7-B677-C91A40A9476E}" dt="2024-02-13T13:31:02.660" v="10452" actId="13244"/>
        <pc:sldMkLst>
          <pc:docMk/>
          <pc:sldMk cId="3856826939" sldId="409"/>
        </pc:sldMkLst>
        <pc:spChg chg="mod">
          <ac:chgData name="McHarg, Catherine" userId="88b8f76c-9ae3-4745-88eb-fe0667a22af5" providerId="ADAL" clId="{6843F849-DC0D-40D7-B677-C91A40A9476E}" dt="2024-02-13T13:06:23.514" v="10387" actId="207"/>
          <ac:spMkLst>
            <pc:docMk/>
            <pc:sldMk cId="3856826939" sldId="409"/>
            <ac:spMk id="2" creationId="{F9F399AD-7EC7-32C2-4982-DCFEEC426D30}"/>
          </ac:spMkLst>
        </pc:spChg>
        <pc:picChg chg="ord">
          <ac:chgData name="McHarg, Catherine" userId="88b8f76c-9ae3-4745-88eb-fe0667a22af5" providerId="ADAL" clId="{6843F849-DC0D-40D7-B677-C91A40A9476E}" dt="2024-02-13T13:31:02.660" v="10452" actId="13244"/>
          <ac:picMkLst>
            <pc:docMk/>
            <pc:sldMk cId="3856826939" sldId="409"/>
            <ac:picMk id="8" creationId="{F1F3CBB0-4E52-00CD-CBAE-44F75B187FE8}"/>
          </ac:picMkLst>
        </pc:picChg>
      </pc:sldChg>
      <pc:sldChg chg="addSp delSp modSp mod chgLayout modNotesTx">
        <pc:chgData name="McHarg, Catherine" userId="88b8f76c-9ae3-4745-88eb-fe0667a22af5" providerId="ADAL" clId="{6843F849-DC0D-40D7-B677-C91A40A9476E}" dt="2024-02-15T13:54:50.057" v="10895" actId="167"/>
        <pc:sldMkLst>
          <pc:docMk/>
          <pc:sldMk cId="3057505991" sldId="410"/>
        </pc:sldMkLst>
        <pc:spChg chg="mod ord">
          <ac:chgData name="McHarg, Catherine" userId="88b8f76c-9ae3-4745-88eb-fe0667a22af5" providerId="ADAL" clId="{6843F849-DC0D-40D7-B677-C91A40A9476E}" dt="2024-02-13T13:06:26.653" v="10388" actId="20577"/>
          <ac:spMkLst>
            <pc:docMk/>
            <pc:sldMk cId="3057505991" sldId="410"/>
            <ac:spMk id="2" creationId="{F9F399AD-7EC7-32C2-4982-DCFEEC426D30}"/>
          </ac:spMkLst>
        </pc:spChg>
        <pc:spChg chg="add mod ord">
          <ac:chgData name="McHarg, Catherine" userId="88b8f76c-9ae3-4745-88eb-fe0667a22af5" providerId="ADAL" clId="{6843F849-DC0D-40D7-B677-C91A40A9476E}" dt="2024-02-15T13:54:43.495" v="10894" actId="13244"/>
          <ac:spMkLst>
            <pc:docMk/>
            <pc:sldMk cId="3057505991" sldId="410"/>
            <ac:spMk id="3" creationId="{357CCD92-A405-3208-1E80-FFF5F3CD88FF}"/>
          </ac:spMkLst>
        </pc:spChg>
        <pc:spChg chg="add del mod ord">
          <ac:chgData name="McHarg, Catherine" userId="88b8f76c-9ae3-4745-88eb-fe0667a22af5" providerId="ADAL" clId="{6843F849-DC0D-40D7-B677-C91A40A9476E}" dt="2024-02-05T14:01:39.102" v="544" actId="700"/>
          <ac:spMkLst>
            <pc:docMk/>
            <pc:sldMk cId="3057505991" sldId="410"/>
            <ac:spMk id="3" creationId="{8DB6621A-B286-3DD7-49AA-8F53AB98DA53}"/>
          </ac:spMkLst>
        </pc:spChg>
        <pc:spChg chg="add del mod">
          <ac:chgData name="McHarg, Catherine" userId="88b8f76c-9ae3-4745-88eb-fe0667a22af5" providerId="ADAL" clId="{6843F849-DC0D-40D7-B677-C91A40A9476E}" dt="2024-02-15T13:54:24.984" v="10892" actId="478"/>
          <ac:spMkLst>
            <pc:docMk/>
            <pc:sldMk cId="3057505991" sldId="410"/>
            <ac:spMk id="5" creationId="{8BCE20AA-A65E-23A5-F2A4-C38DF7FB54D2}"/>
          </ac:spMkLst>
        </pc:spChg>
        <pc:spChg chg="mod ord">
          <ac:chgData name="McHarg, Catherine" userId="88b8f76c-9ae3-4745-88eb-fe0667a22af5" providerId="ADAL" clId="{6843F849-DC0D-40D7-B677-C91A40A9476E}" dt="2024-02-15T13:53:48.338" v="10883" actId="962"/>
          <ac:spMkLst>
            <pc:docMk/>
            <pc:sldMk cId="3057505991" sldId="410"/>
            <ac:spMk id="6" creationId="{F899C938-286D-1B5B-724A-66714D87B41A}"/>
          </ac:spMkLst>
        </pc:spChg>
        <pc:spChg chg="add del mod ord">
          <ac:chgData name="McHarg, Catherine" userId="88b8f76c-9ae3-4745-88eb-fe0667a22af5" providerId="ADAL" clId="{6843F849-DC0D-40D7-B677-C91A40A9476E}" dt="2024-02-15T13:54:50.057" v="10895" actId="167"/>
          <ac:spMkLst>
            <pc:docMk/>
            <pc:sldMk cId="3057505991" sldId="410"/>
            <ac:spMk id="9" creationId="{CCBD9431-1DB5-EA58-2E9C-1912421B444B}"/>
          </ac:spMkLst>
        </pc:spChg>
        <pc:spChg chg="del mod ord">
          <ac:chgData name="McHarg, Catherine" userId="88b8f76c-9ae3-4745-88eb-fe0667a22af5" providerId="ADAL" clId="{6843F849-DC0D-40D7-B677-C91A40A9476E}" dt="2024-02-15T13:54:21.001" v="10891" actId="478"/>
          <ac:spMkLst>
            <pc:docMk/>
            <pc:sldMk cId="3057505991" sldId="410"/>
            <ac:spMk id="10" creationId="{694049EC-2CDA-80ED-14D6-E6F5F48885DE}"/>
          </ac:spMkLst>
        </pc:spChg>
        <pc:picChg chg="mod ord modCrop">
          <ac:chgData name="McHarg, Catherine" userId="88b8f76c-9ae3-4745-88eb-fe0667a22af5" providerId="ADAL" clId="{6843F849-DC0D-40D7-B677-C91A40A9476E}" dt="2024-02-15T13:54:32.514" v="10893" actId="1076"/>
          <ac:picMkLst>
            <pc:docMk/>
            <pc:sldMk cId="3057505991" sldId="410"/>
            <ac:picMk id="7" creationId="{A26FE770-633D-1D20-C726-3C19C84EEC61}"/>
          </ac:picMkLst>
        </pc:picChg>
      </pc:sldChg>
      <pc:sldChg chg="addSp delSp modSp mod delAnim modAnim modNotesTx">
        <pc:chgData name="McHarg, Catherine" userId="88b8f76c-9ae3-4745-88eb-fe0667a22af5" providerId="ADAL" clId="{6843F849-DC0D-40D7-B677-C91A40A9476E}" dt="2024-02-13T13:06:40.954" v="10394" actId="207"/>
        <pc:sldMkLst>
          <pc:docMk/>
          <pc:sldMk cId="4282864091" sldId="411"/>
        </pc:sldMkLst>
        <pc:spChg chg="mod">
          <ac:chgData name="McHarg, Catherine" userId="88b8f76c-9ae3-4745-88eb-fe0667a22af5" providerId="ADAL" clId="{6843F849-DC0D-40D7-B677-C91A40A9476E}" dt="2024-02-13T13:06:40.954" v="10394" actId="207"/>
          <ac:spMkLst>
            <pc:docMk/>
            <pc:sldMk cId="4282864091" sldId="411"/>
            <ac:spMk id="2" creationId="{CE9158FC-7ABB-D755-781D-60DC25823D52}"/>
          </ac:spMkLst>
        </pc:spChg>
        <pc:spChg chg="add del mod">
          <ac:chgData name="McHarg, Catherine" userId="88b8f76c-9ae3-4745-88eb-fe0667a22af5" providerId="ADAL" clId="{6843F849-DC0D-40D7-B677-C91A40A9476E}" dt="2024-02-13T12:01:49.871" v="7625" actId="478"/>
          <ac:spMkLst>
            <pc:docMk/>
            <pc:sldMk cId="4282864091" sldId="411"/>
            <ac:spMk id="3" creationId="{83CE74A6-A5FB-87D1-77D3-B9411B5C19F0}"/>
          </ac:spMkLst>
        </pc:spChg>
        <pc:spChg chg="mod">
          <ac:chgData name="McHarg, Catherine" userId="88b8f76c-9ae3-4745-88eb-fe0667a22af5" providerId="ADAL" clId="{6843F849-DC0D-40D7-B677-C91A40A9476E}" dt="2024-02-13T12:01:42.173" v="7623" actId="1076"/>
          <ac:spMkLst>
            <pc:docMk/>
            <pc:sldMk cId="4282864091" sldId="411"/>
            <ac:spMk id="4" creationId="{026C8C71-FCA3-322C-F435-76386631423C}"/>
          </ac:spMkLst>
        </pc:spChg>
        <pc:spChg chg="mod">
          <ac:chgData name="McHarg, Catherine" userId="88b8f76c-9ae3-4745-88eb-fe0667a22af5" providerId="ADAL" clId="{6843F849-DC0D-40D7-B677-C91A40A9476E}" dt="2024-02-13T12:01:46.709" v="7624" actId="1076"/>
          <ac:spMkLst>
            <pc:docMk/>
            <pc:sldMk cId="4282864091" sldId="411"/>
            <ac:spMk id="5" creationId="{8AA575F0-381E-C19A-F452-571CAAB05FE5}"/>
          </ac:spMkLst>
        </pc:spChg>
        <pc:spChg chg="del mod">
          <ac:chgData name="McHarg, Catherine" userId="88b8f76c-9ae3-4745-88eb-fe0667a22af5" providerId="ADAL" clId="{6843F849-DC0D-40D7-B677-C91A40A9476E}" dt="2024-02-08T15:33:23.310" v="5754" actId="478"/>
          <ac:spMkLst>
            <pc:docMk/>
            <pc:sldMk cId="4282864091" sldId="411"/>
            <ac:spMk id="6" creationId="{FD8E10FF-BB5F-56EB-88CA-C8A1B1198C54}"/>
          </ac:spMkLst>
        </pc:spChg>
      </pc:sldChg>
      <pc:sldChg chg="modSp mod ord modAnim">
        <pc:chgData name="McHarg, Catherine" userId="88b8f76c-9ae3-4745-88eb-fe0667a22af5" providerId="ADAL" clId="{6843F849-DC0D-40D7-B677-C91A40A9476E}" dt="2024-02-13T11:58:12.138" v="7604" actId="20577"/>
        <pc:sldMkLst>
          <pc:docMk/>
          <pc:sldMk cId="2269290734" sldId="412"/>
        </pc:sldMkLst>
        <pc:spChg chg="mod">
          <ac:chgData name="McHarg, Catherine" userId="88b8f76c-9ae3-4745-88eb-fe0667a22af5" providerId="ADAL" clId="{6843F849-DC0D-40D7-B677-C91A40A9476E}" dt="2024-02-06T16:24:56.616" v="3867" actId="207"/>
          <ac:spMkLst>
            <pc:docMk/>
            <pc:sldMk cId="2269290734" sldId="412"/>
            <ac:spMk id="2" creationId="{CE9158FC-7ABB-D755-781D-60DC25823D52}"/>
          </ac:spMkLst>
        </pc:spChg>
        <pc:spChg chg="mod">
          <ac:chgData name="McHarg, Catherine" userId="88b8f76c-9ae3-4745-88eb-fe0667a22af5" providerId="ADAL" clId="{6843F849-DC0D-40D7-B677-C91A40A9476E}" dt="2024-02-13T11:58:12.138" v="7604" actId="20577"/>
          <ac:spMkLst>
            <pc:docMk/>
            <pc:sldMk cId="2269290734" sldId="412"/>
            <ac:spMk id="4" creationId="{026C8C71-FCA3-322C-F435-76386631423C}"/>
          </ac:spMkLst>
        </pc:spChg>
      </pc:sldChg>
      <pc:sldChg chg="modSp del mod">
        <pc:chgData name="McHarg, Catherine" userId="88b8f76c-9ae3-4745-88eb-fe0667a22af5" providerId="ADAL" clId="{6843F849-DC0D-40D7-B677-C91A40A9476E}" dt="2024-02-08T12:20:09.115" v="4855" actId="47"/>
        <pc:sldMkLst>
          <pc:docMk/>
          <pc:sldMk cId="2773797712" sldId="414"/>
        </pc:sldMkLst>
        <pc:spChg chg="mod">
          <ac:chgData name="McHarg, Catherine" userId="88b8f76c-9ae3-4745-88eb-fe0667a22af5" providerId="ADAL" clId="{6843F849-DC0D-40D7-B677-C91A40A9476E}" dt="2024-02-06T16:26:38.973" v="3900" actId="207"/>
          <ac:spMkLst>
            <pc:docMk/>
            <pc:sldMk cId="2773797712" sldId="414"/>
            <ac:spMk id="2" creationId="{66829357-4141-3BEF-21F2-6DBA4A3D741B}"/>
          </ac:spMkLst>
        </pc:spChg>
        <pc:spChg chg="mod">
          <ac:chgData name="McHarg, Catherine" userId="88b8f76c-9ae3-4745-88eb-fe0667a22af5" providerId="ADAL" clId="{6843F849-DC0D-40D7-B677-C91A40A9476E}" dt="2024-02-06T16:06:45.029" v="3523" actId="962"/>
          <ac:spMkLst>
            <pc:docMk/>
            <pc:sldMk cId="2773797712" sldId="414"/>
            <ac:spMk id="3" creationId="{400FA321-68D7-8CC8-741F-2620F737829C}"/>
          </ac:spMkLst>
        </pc:spChg>
        <pc:spChg chg="mod">
          <ac:chgData name="McHarg, Catherine" userId="88b8f76c-9ae3-4745-88eb-fe0667a22af5" providerId="ADAL" clId="{6843F849-DC0D-40D7-B677-C91A40A9476E}" dt="2024-02-06T16:06:47.604" v="3524" actId="962"/>
          <ac:spMkLst>
            <pc:docMk/>
            <pc:sldMk cId="2773797712" sldId="414"/>
            <ac:spMk id="4" creationId="{7A3455BC-D65E-C60D-14B4-B8C04DD23F69}"/>
          </ac:spMkLst>
        </pc:spChg>
        <pc:spChg chg="mod">
          <ac:chgData name="McHarg, Catherine" userId="88b8f76c-9ae3-4745-88eb-fe0667a22af5" providerId="ADAL" clId="{6843F849-DC0D-40D7-B677-C91A40A9476E}" dt="2024-02-06T16:06:42.484" v="3522" actId="962"/>
          <ac:spMkLst>
            <pc:docMk/>
            <pc:sldMk cId="2773797712" sldId="414"/>
            <ac:spMk id="8" creationId="{44E10C0E-86B6-AAF7-C37D-CC7CDB09147E}"/>
          </ac:spMkLst>
        </pc:spChg>
        <pc:picChg chg="mod">
          <ac:chgData name="McHarg, Catherine" userId="88b8f76c-9ae3-4745-88eb-fe0667a22af5" providerId="ADAL" clId="{6843F849-DC0D-40D7-B677-C91A40A9476E}" dt="2024-02-07T14:34:19.791" v="4003" actId="14826"/>
          <ac:picMkLst>
            <pc:docMk/>
            <pc:sldMk cId="2773797712" sldId="414"/>
            <ac:picMk id="5" creationId="{2E7D991C-E2AB-085E-6013-06479EABB272}"/>
          </ac:picMkLst>
        </pc:picChg>
      </pc:sldChg>
      <pc:sldChg chg="modSp del mod">
        <pc:chgData name="McHarg, Catherine" userId="88b8f76c-9ae3-4745-88eb-fe0667a22af5" providerId="ADAL" clId="{6843F849-DC0D-40D7-B677-C91A40A9476E}" dt="2024-02-08T12:20:09.115" v="4855" actId="47"/>
        <pc:sldMkLst>
          <pc:docMk/>
          <pc:sldMk cId="2533202601" sldId="415"/>
        </pc:sldMkLst>
        <pc:spChg chg="mod">
          <ac:chgData name="McHarg, Catherine" userId="88b8f76c-9ae3-4745-88eb-fe0667a22af5" providerId="ADAL" clId="{6843F849-DC0D-40D7-B677-C91A40A9476E}" dt="2024-02-06T16:26:45.342" v="3903" actId="207"/>
          <ac:spMkLst>
            <pc:docMk/>
            <pc:sldMk cId="2533202601" sldId="415"/>
            <ac:spMk id="2" creationId="{66829357-4141-3BEF-21F2-6DBA4A3D741B}"/>
          </ac:spMkLst>
        </pc:spChg>
        <pc:spChg chg="mod">
          <ac:chgData name="McHarg, Catherine" userId="88b8f76c-9ae3-4745-88eb-fe0667a22af5" providerId="ADAL" clId="{6843F849-DC0D-40D7-B677-C91A40A9476E}" dt="2024-02-06T16:06:55.067" v="3526" actId="962"/>
          <ac:spMkLst>
            <pc:docMk/>
            <pc:sldMk cId="2533202601" sldId="415"/>
            <ac:spMk id="3" creationId="{400FA321-68D7-8CC8-741F-2620F737829C}"/>
          </ac:spMkLst>
        </pc:spChg>
        <pc:spChg chg="mod">
          <ac:chgData name="McHarg, Catherine" userId="88b8f76c-9ae3-4745-88eb-fe0667a22af5" providerId="ADAL" clId="{6843F849-DC0D-40D7-B677-C91A40A9476E}" dt="2024-02-06T16:06:59.462" v="3527" actId="962"/>
          <ac:spMkLst>
            <pc:docMk/>
            <pc:sldMk cId="2533202601" sldId="415"/>
            <ac:spMk id="4" creationId="{7A3455BC-D65E-C60D-14B4-B8C04DD23F69}"/>
          </ac:spMkLst>
        </pc:spChg>
        <pc:spChg chg="mod">
          <ac:chgData name="McHarg, Catherine" userId="88b8f76c-9ae3-4745-88eb-fe0667a22af5" providerId="ADAL" clId="{6843F849-DC0D-40D7-B677-C91A40A9476E}" dt="2024-02-06T16:07:36.775" v="3639" actId="962"/>
          <ac:spMkLst>
            <pc:docMk/>
            <pc:sldMk cId="2533202601" sldId="415"/>
            <ac:spMk id="6" creationId="{F80AD901-42A2-1F9B-F26F-458CEA12F368}"/>
          </ac:spMkLst>
        </pc:spChg>
        <pc:spChg chg="mod">
          <ac:chgData name="McHarg, Catherine" userId="88b8f76c-9ae3-4745-88eb-fe0667a22af5" providerId="ADAL" clId="{6843F849-DC0D-40D7-B677-C91A40A9476E}" dt="2024-02-07T15:03:46.571" v="4070" actId="1076"/>
          <ac:spMkLst>
            <pc:docMk/>
            <pc:sldMk cId="2533202601" sldId="415"/>
            <ac:spMk id="7" creationId="{26330AC0-2A4B-3B54-01B5-01543467AC0E}"/>
          </ac:spMkLst>
        </pc:spChg>
        <pc:spChg chg="mod">
          <ac:chgData name="McHarg, Catherine" userId="88b8f76c-9ae3-4745-88eb-fe0667a22af5" providerId="ADAL" clId="{6843F849-DC0D-40D7-B677-C91A40A9476E}" dt="2024-02-06T16:06:51.702" v="3525" actId="962"/>
          <ac:spMkLst>
            <pc:docMk/>
            <pc:sldMk cId="2533202601" sldId="415"/>
            <ac:spMk id="8" creationId="{44E10C0E-86B6-AAF7-C37D-CC7CDB09147E}"/>
          </ac:spMkLst>
        </pc:spChg>
        <pc:spChg chg="mod">
          <ac:chgData name="McHarg, Catherine" userId="88b8f76c-9ae3-4745-88eb-fe0667a22af5" providerId="ADAL" clId="{6843F849-DC0D-40D7-B677-C91A40A9476E}" dt="2024-02-06T16:07:45.091" v="3641" actId="962"/>
          <ac:spMkLst>
            <pc:docMk/>
            <pc:sldMk cId="2533202601" sldId="415"/>
            <ac:spMk id="9" creationId="{D9426415-9EB5-B6ED-C414-2FE335AA66C0}"/>
          </ac:spMkLst>
        </pc:spChg>
        <pc:picChg chg="mod">
          <ac:chgData name="McHarg, Catherine" userId="88b8f76c-9ae3-4745-88eb-fe0667a22af5" providerId="ADAL" clId="{6843F849-DC0D-40D7-B677-C91A40A9476E}" dt="2024-02-07T15:03:38.008" v="4069" actId="14826"/>
          <ac:picMkLst>
            <pc:docMk/>
            <pc:sldMk cId="2533202601" sldId="415"/>
            <ac:picMk id="5" creationId="{2E7D991C-E2AB-085E-6013-06479EABB272}"/>
          </ac:picMkLst>
        </pc:picChg>
      </pc:sldChg>
      <pc:sldChg chg="modSp add mod">
        <pc:chgData name="McHarg, Catherine" userId="88b8f76c-9ae3-4745-88eb-fe0667a22af5" providerId="ADAL" clId="{6843F849-DC0D-40D7-B677-C91A40A9476E}" dt="2024-02-13T13:22:10.294" v="10415" actId="13244"/>
        <pc:sldMkLst>
          <pc:docMk/>
          <pc:sldMk cId="4013231809" sldId="415"/>
        </pc:sldMkLst>
        <pc:spChg chg="mod">
          <ac:chgData name="McHarg, Catherine" userId="88b8f76c-9ae3-4745-88eb-fe0667a22af5" providerId="ADAL" clId="{6843F849-DC0D-40D7-B677-C91A40A9476E}" dt="2024-02-09T16:01:13.190" v="7217" actId="20577"/>
          <ac:spMkLst>
            <pc:docMk/>
            <pc:sldMk cId="4013231809" sldId="415"/>
            <ac:spMk id="2" creationId="{4E5FAA76-4DF1-8DA2-83BF-8CC897A308FA}"/>
          </ac:spMkLst>
        </pc:spChg>
        <pc:spChg chg="ord">
          <ac:chgData name="McHarg, Catherine" userId="88b8f76c-9ae3-4745-88eb-fe0667a22af5" providerId="ADAL" clId="{6843F849-DC0D-40D7-B677-C91A40A9476E}" dt="2024-02-13T13:22:10.294" v="10415" actId="13244"/>
          <ac:spMkLst>
            <pc:docMk/>
            <pc:sldMk cId="4013231809" sldId="415"/>
            <ac:spMk id="3" creationId="{42E4C743-65DC-4F93-F46A-1846FAEC802E}"/>
          </ac:spMkLst>
        </pc:spChg>
      </pc:sldChg>
      <pc:sldChg chg="modSp del mod">
        <pc:chgData name="McHarg, Catherine" userId="88b8f76c-9ae3-4745-88eb-fe0667a22af5" providerId="ADAL" clId="{6843F849-DC0D-40D7-B677-C91A40A9476E}" dt="2024-02-08T12:20:09.115" v="4855" actId="47"/>
        <pc:sldMkLst>
          <pc:docMk/>
          <pc:sldMk cId="188499119" sldId="416"/>
        </pc:sldMkLst>
        <pc:spChg chg="mod">
          <ac:chgData name="McHarg, Catherine" userId="88b8f76c-9ae3-4745-88eb-fe0667a22af5" providerId="ADAL" clId="{6843F849-DC0D-40D7-B677-C91A40A9476E}" dt="2024-02-06T16:07:58.447" v="3645" actId="962"/>
          <ac:spMkLst>
            <pc:docMk/>
            <pc:sldMk cId="188499119" sldId="416"/>
            <ac:spMk id="3" creationId="{400FA321-68D7-8CC8-741F-2620F737829C}"/>
          </ac:spMkLst>
        </pc:spChg>
        <pc:spChg chg="mod">
          <ac:chgData name="McHarg, Catherine" userId="88b8f76c-9ae3-4745-88eb-fe0667a22af5" providerId="ADAL" clId="{6843F849-DC0D-40D7-B677-C91A40A9476E}" dt="2024-02-06T16:08:00.503" v="3646" actId="962"/>
          <ac:spMkLst>
            <pc:docMk/>
            <pc:sldMk cId="188499119" sldId="416"/>
            <ac:spMk id="4" creationId="{7A3455BC-D65E-C60D-14B4-B8C04DD23F69}"/>
          </ac:spMkLst>
        </pc:spChg>
        <pc:spChg chg="mod">
          <ac:chgData name="McHarg, Catherine" userId="88b8f76c-9ae3-4745-88eb-fe0667a22af5" providerId="ADAL" clId="{6843F849-DC0D-40D7-B677-C91A40A9476E}" dt="2024-02-06T16:08:04.856" v="3648" actId="962"/>
          <ac:spMkLst>
            <pc:docMk/>
            <pc:sldMk cId="188499119" sldId="416"/>
            <ac:spMk id="6" creationId="{F80AD901-42A2-1F9B-F26F-458CEA12F368}"/>
          </ac:spMkLst>
        </pc:spChg>
        <pc:spChg chg="mod">
          <ac:chgData name="McHarg, Catherine" userId="88b8f76c-9ae3-4745-88eb-fe0667a22af5" providerId="ADAL" clId="{6843F849-DC0D-40D7-B677-C91A40A9476E}" dt="2024-02-07T15:04:05.795" v="4072" actId="1076"/>
          <ac:spMkLst>
            <pc:docMk/>
            <pc:sldMk cId="188499119" sldId="416"/>
            <ac:spMk id="7" creationId="{26330AC0-2A4B-3B54-01B5-01543467AC0E}"/>
          </ac:spMkLst>
        </pc:spChg>
        <pc:spChg chg="mod">
          <ac:chgData name="McHarg, Catherine" userId="88b8f76c-9ae3-4745-88eb-fe0667a22af5" providerId="ADAL" clId="{6843F849-DC0D-40D7-B677-C91A40A9476E}" dt="2024-02-06T16:07:56.206" v="3644" actId="962"/>
          <ac:spMkLst>
            <pc:docMk/>
            <pc:sldMk cId="188499119" sldId="416"/>
            <ac:spMk id="8" creationId="{44E10C0E-86B6-AAF7-C37D-CC7CDB09147E}"/>
          </ac:spMkLst>
        </pc:spChg>
        <pc:spChg chg="mod">
          <ac:chgData name="McHarg, Catherine" userId="88b8f76c-9ae3-4745-88eb-fe0667a22af5" providerId="ADAL" clId="{6843F849-DC0D-40D7-B677-C91A40A9476E}" dt="2024-02-06T16:08:21.276" v="3652" actId="962"/>
          <ac:spMkLst>
            <pc:docMk/>
            <pc:sldMk cId="188499119" sldId="416"/>
            <ac:spMk id="9" creationId="{D9426415-9EB5-B6ED-C414-2FE335AA66C0}"/>
          </ac:spMkLst>
        </pc:spChg>
        <pc:picChg chg="mod">
          <ac:chgData name="McHarg, Catherine" userId="88b8f76c-9ae3-4745-88eb-fe0667a22af5" providerId="ADAL" clId="{6843F849-DC0D-40D7-B677-C91A40A9476E}" dt="2024-02-07T15:04:00.684" v="4071" actId="14826"/>
          <ac:picMkLst>
            <pc:docMk/>
            <pc:sldMk cId="188499119" sldId="416"/>
            <ac:picMk id="5" creationId="{2E7D991C-E2AB-085E-6013-06479EABB272}"/>
          </ac:picMkLst>
        </pc:picChg>
      </pc:sldChg>
      <pc:sldChg chg="modSp mod ord modNotesTx">
        <pc:chgData name="McHarg, Catherine" userId="88b8f76c-9ae3-4745-88eb-fe0667a22af5" providerId="ADAL" clId="{6843F849-DC0D-40D7-B677-C91A40A9476E}" dt="2024-02-14T08:31:32.949" v="10561"/>
        <pc:sldMkLst>
          <pc:docMk/>
          <pc:sldMk cId="2992732116" sldId="417"/>
        </pc:sldMkLst>
        <pc:spChg chg="mod">
          <ac:chgData name="McHarg, Catherine" userId="88b8f76c-9ae3-4745-88eb-fe0667a22af5" providerId="ADAL" clId="{6843F849-DC0D-40D7-B677-C91A40A9476E}" dt="2024-02-09T10:58:38.580" v="6386" actId="27636"/>
          <ac:spMkLst>
            <pc:docMk/>
            <pc:sldMk cId="2992732116" sldId="417"/>
            <ac:spMk id="4" creationId="{92C69004-78BF-6C56-7F0F-9063C86B6C83}"/>
          </ac:spMkLst>
        </pc:spChg>
        <pc:picChg chg="mod">
          <ac:chgData name="McHarg, Catherine" userId="88b8f76c-9ae3-4745-88eb-fe0667a22af5" providerId="ADAL" clId="{6843F849-DC0D-40D7-B677-C91A40A9476E}" dt="2024-02-13T12:47:42.651" v="8860" actId="962"/>
          <ac:picMkLst>
            <pc:docMk/>
            <pc:sldMk cId="2992732116" sldId="417"/>
            <ac:picMk id="6" creationId="{187D8415-7EC8-1900-9FBA-CD82631C6813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29:32.058" v="10535" actId="20577"/>
        <pc:sldMkLst>
          <pc:docMk/>
          <pc:sldMk cId="2911422326" sldId="418"/>
        </pc:sldMkLst>
        <pc:spChg chg="mod">
          <ac:chgData name="McHarg, Catherine" userId="88b8f76c-9ae3-4745-88eb-fe0667a22af5" providerId="ADAL" clId="{6843F849-DC0D-40D7-B677-C91A40A9476E}" dt="2024-02-06T16:09:23.677" v="3657" actId="20577"/>
          <ac:spMkLst>
            <pc:docMk/>
            <pc:sldMk cId="2911422326" sldId="418"/>
            <ac:spMk id="2" creationId="{D8CC0984-3209-3DEF-0BA8-B671FE9545BA}"/>
          </ac:spMkLst>
        </pc:spChg>
        <pc:spChg chg="mod">
          <ac:chgData name="McHarg, Catherine" userId="88b8f76c-9ae3-4745-88eb-fe0667a22af5" providerId="ADAL" clId="{6843F849-DC0D-40D7-B677-C91A40A9476E}" dt="2024-02-08T14:44:25.065" v="5311" actId="255"/>
          <ac:spMkLst>
            <pc:docMk/>
            <pc:sldMk cId="2911422326" sldId="418"/>
            <ac:spMk id="3" creationId="{91558BB3-67B0-8694-63AF-50D2CED4FD4D}"/>
          </ac:spMkLst>
        </pc:spChg>
        <pc:spChg chg="mod">
          <ac:chgData name="McHarg, Catherine" userId="88b8f76c-9ae3-4745-88eb-fe0667a22af5" providerId="ADAL" clId="{6843F849-DC0D-40D7-B677-C91A40A9476E}" dt="2024-02-06T15:54:13.972" v="2567" actId="962"/>
          <ac:spMkLst>
            <pc:docMk/>
            <pc:sldMk cId="2911422326" sldId="418"/>
            <ac:spMk id="6" creationId="{BCDAA050-365B-66EE-7E95-B7B7E388EA42}"/>
          </ac:spMkLst>
        </pc:spChg>
        <pc:spChg chg="mod">
          <ac:chgData name="McHarg, Catherine" userId="88b8f76c-9ae3-4745-88eb-fe0667a22af5" providerId="ADAL" clId="{6843F849-DC0D-40D7-B677-C91A40A9476E}" dt="2024-02-06T15:54:17.536" v="2568" actId="962"/>
          <ac:spMkLst>
            <pc:docMk/>
            <pc:sldMk cId="2911422326" sldId="418"/>
            <ac:spMk id="7" creationId="{54DF58CA-7096-8FC3-AD11-8DF2B8ECFF57}"/>
          </ac:spMkLst>
        </pc:spChg>
        <pc:picChg chg="mod">
          <ac:chgData name="McHarg, Catherine" userId="88b8f76c-9ae3-4745-88eb-fe0667a22af5" providerId="ADAL" clId="{6843F849-DC0D-40D7-B677-C91A40A9476E}" dt="2024-02-13T12:35:19.151" v="8150" actId="962"/>
          <ac:picMkLst>
            <pc:docMk/>
            <pc:sldMk cId="2911422326" sldId="418"/>
            <ac:picMk id="15" creationId="{4EC8F1A7-E9C8-646D-9F5D-ED39DC83A2FD}"/>
          </ac:picMkLst>
        </pc:picChg>
        <pc:picChg chg="mod">
          <ac:chgData name="McHarg, Catherine" userId="88b8f76c-9ae3-4745-88eb-fe0667a22af5" providerId="ADAL" clId="{6843F849-DC0D-40D7-B677-C91A40A9476E}" dt="2024-02-13T12:35:35.485" v="8152" actId="962"/>
          <ac:picMkLst>
            <pc:docMk/>
            <pc:sldMk cId="2911422326" sldId="418"/>
            <ac:picMk id="16" creationId="{9DDE64C0-E04F-7745-ADEE-32A249C4A26C}"/>
          </ac:picMkLst>
        </pc:picChg>
      </pc:sldChg>
      <pc:sldChg chg="modSp mod modNotesTx">
        <pc:chgData name="McHarg, Catherine" userId="88b8f76c-9ae3-4745-88eb-fe0667a22af5" providerId="ADAL" clId="{6843F849-DC0D-40D7-B677-C91A40A9476E}" dt="2024-02-14T08:29:36.104" v="10536"/>
        <pc:sldMkLst>
          <pc:docMk/>
          <pc:sldMk cId="2115621670" sldId="420"/>
        </pc:sldMkLst>
        <pc:spChg chg="mod">
          <ac:chgData name="McHarg, Catherine" userId="88b8f76c-9ae3-4745-88eb-fe0667a22af5" providerId="ADAL" clId="{6843F849-DC0D-40D7-B677-C91A40A9476E}" dt="2024-02-06T16:09:36.461" v="3659" actId="20577"/>
          <ac:spMkLst>
            <pc:docMk/>
            <pc:sldMk cId="2115621670" sldId="420"/>
            <ac:spMk id="2" creationId="{D8CC0984-3209-3DEF-0BA8-B671FE9545BA}"/>
          </ac:spMkLst>
        </pc:spChg>
        <pc:spChg chg="mod">
          <ac:chgData name="McHarg, Catherine" userId="88b8f76c-9ae3-4745-88eb-fe0667a22af5" providerId="ADAL" clId="{6843F849-DC0D-40D7-B677-C91A40A9476E}" dt="2024-02-08T14:44:34.044" v="5312" actId="255"/>
          <ac:spMkLst>
            <pc:docMk/>
            <pc:sldMk cId="2115621670" sldId="420"/>
            <ac:spMk id="3" creationId="{91558BB3-67B0-8694-63AF-50D2CED4FD4D}"/>
          </ac:spMkLst>
        </pc:spChg>
        <pc:spChg chg="mod">
          <ac:chgData name="McHarg, Catherine" userId="88b8f76c-9ae3-4745-88eb-fe0667a22af5" providerId="ADAL" clId="{6843F849-DC0D-40D7-B677-C91A40A9476E}" dt="2024-02-06T15:54:21.758" v="2569" actId="962"/>
          <ac:spMkLst>
            <pc:docMk/>
            <pc:sldMk cId="2115621670" sldId="420"/>
            <ac:spMk id="8" creationId="{985146DB-2544-4B0F-B80C-C5D75A290979}"/>
          </ac:spMkLst>
        </pc:spChg>
        <pc:picChg chg="mod">
          <ac:chgData name="McHarg, Catherine" userId="88b8f76c-9ae3-4745-88eb-fe0667a22af5" providerId="ADAL" clId="{6843F849-DC0D-40D7-B677-C91A40A9476E}" dt="2024-02-13T12:36:07.907" v="8170" actId="962"/>
          <ac:picMkLst>
            <pc:docMk/>
            <pc:sldMk cId="2115621670" sldId="420"/>
            <ac:picMk id="7" creationId="{748CF255-83C8-EE9C-71E6-01537EB70514}"/>
          </ac:picMkLst>
        </pc:picChg>
      </pc:sldChg>
      <pc:sldChg chg="modSp add mod">
        <pc:chgData name="McHarg, Catherine" userId="88b8f76c-9ae3-4745-88eb-fe0667a22af5" providerId="ADAL" clId="{6843F849-DC0D-40D7-B677-C91A40A9476E}" dt="2024-02-05T11:43:50.454" v="149" actId="20577"/>
        <pc:sldMkLst>
          <pc:docMk/>
          <pc:sldMk cId="2264416084" sldId="421"/>
        </pc:sldMkLst>
        <pc:spChg chg="mod">
          <ac:chgData name="McHarg, Catherine" userId="88b8f76c-9ae3-4745-88eb-fe0667a22af5" providerId="ADAL" clId="{6843F849-DC0D-40D7-B677-C91A40A9476E}" dt="2024-02-05T11:43:43.052" v="148" actId="20577"/>
          <ac:spMkLst>
            <pc:docMk/>
            <pc:sldMk cId="2264416084" sldId="421"/>
            <ac:spMk id="7" creationId="{3364E282-9748-551A-38A8-A12A460967A9}"/>
          </ac:spMkLst>
        </pc:spChg>
        <pc:graphicFrameChg chg="mod modGraphic">
          <ac:chgData name="McHarg, Catherine" userId="88b8f76c-9ae3-4745-88eb-fe0667a22af5" providerId="ADAL" clId="{6843F849-DC0D-40D7-B677-C91A40A9476E}" dt="2024-02-05T11:43:50.454" v="149" actId="20577"/>
          <ac:graphicFrameMkLst>
            <pc:docMk/>
            <pc:sldMk cId="2264416084" sldId="421"/>
            <ac:graphicFrameMk id="6" creationId="{F880CE42-AB31-846F-138B-BD165B5DBF58}"/>
          </ac:graphicFrameMkLst>
        </pc:graphicFrameChg>
      </pc:sldChg>
      <pc:sldChg chg="addSp delSp modSp new mod ord modClrScheme chgLayout modNotesTx">
        <pc:chgData name="McHarg, Catherine" userId="88b8f76c-9ae3-4745-88eb-fe0667a22af5" providerId="ADAL" clId="{6843F849-DC0D-40D7-B677-C91A40A9476E}" dt="2024-02-14T08:32:01.325" v="10563"/>
        <pc:sldMkLst>
          <pc:docMk/>
          <pc:sldMk cId="531807761" sldId="422"/>
        </pc:sldMkLst>
        <pc:spChg chg="mod ord">
          <ac:chgData name="McHarg, Catherine" userId="88b8f76c-9ae3-4745-88eb-fe0667a22af5" providerId="ADAL" clId="{6843F849-DC0D-40D7-B677-C91A40A9476E}" dt="2024-02-06T16:23:41.374" v="3855" actId="207"/>
          <ac:spMkLst>
            <pc:docMk/>
            <pc:sldMk cId="531807761" sldId="422"/>
            <ac:spMk id="2" creationId="{8DA18031-E6FF-C408-37EA-A65A5A74993E}"/>
          </ac:spMkLst>
        </pc:spChg>
        <pc:spChg chg="del mod ord">
          <ac:chgData name="McHarg, Catherine" userId="88b8f76c-9ae3-4745-88eb-fe0667a22af5" providerId="ADAL" clId="{6843F849-DC0D-40D7-B677-C91A40A9476E}" dt="2024-02-05T11:47:02.824" v="186" actId="700"/>
          <ac:spMkLst>
            <pc:docMk/>
            <pc:sldMk cId="531807761" sldId="422"/>
            <ac:spMk id="3" creationId="{21975257-0518-3C99-FD83-9660D25C5908}"/>
          </ac:spMkLst>
        </pc:spChg>
        <pc:spChg chg="add del mod ord">
          <ac:chgData name="McHarg, Catherine" userId="88b8f76c-9ae3-4745-88eb-fe0667a22af5" providerId="ADAL" clId="{6843F849-DC0D-40D7-B677-C91A40A9476E}" dt="2024-02-05T11:59:43.720" v="461" actId="931"/>
          <ac:spMkLst>
            <pc:docMk/>
            <pc:sldMk cId="531807761" sldId="422"/>
            <ac:spMk id="4" creationId="{FF1AEC02-47F1-642E-91A1-7B01B84708E4}"/>
          </ac:spMkLst>
        </pc:spChg>
        <pc:spChg chg="add del mod ord">
          <ac:chgData name="McHarg, Catherine" userId="88b8f76c-9ae3-4745-88eb-fe0667a22af5" providerId="ADAL" clId="{6843F849-DC0D-40D7-B677-C91A40A9476E}" dt="2024-02-05T11:50:19.954" v="323" actId="931"/>
          <ac:spMkLst>
            <pc:docMk/>
            <pc:sldMk cId="531807761" sldId="422"/>
            <ac:spMk id="5" creationId="{BDC47FD9-8492-3899-8245-7C71129299D0}"/>
          </ac:spMkLst>
        </pc:spChg>
        <pc:spChg chg="add del mod ord">
          <ac:chgData name="McHarg, Catherine" userId="88b8f76c-9ae3-4745-88eb-fe0667a22af5" providerId="ADAL" clId="{6843F849-DC0D-40D7-B677-C91A40A9476E}" dt="2024-02-05T11:59:24.374" v="458" actId="478"/>
          <ac:spMkLst>
            <pc:docMk/>
            <pc:sldMk cId="531807761" sldId="422"/>
            <ac:spMk id="6" creationId="{2EFC10FE-8F93-11CA-EDF5-5AD3F969F1FF}"/>
          </ac:spMkLst>
        </pc:spChg>
        <pc:spChg chg="add del mod ord">
          <ac:chgData name="McHarg, Catherine" userId="88b8f76c-9ae3-4745-88eb-fe0667a22af5" providerId="ADAL" clId="{6843F849-DC0D-40D7-B677-C91A40A9476E}" dt="2024-02-05T11:59:18.578" v="457" actId="700"/>
          <ac:spMkLst>
            <pc:docMk/>
            <pc:sldMk cId="531807761" sldId="422"/>
            <ac:spMk id="7" creationId="{BE6A786E-5A68-61BD-568C-AB17C4A7F0C7}"/>
          </ac:spMkLst>
        </pc:spChg>
        <pc:spChg chg="add del mod">
          <ac:chgData name="McHarg, Catherine" userId="88b8f76c-9ae3-4745-88eb-fe0667a22af5" providerId="ADAL" clId="{6843F849-DC0D-40D7-B677-C91A40A9476E}" dt="2024-02-05T11:58:40.028" v="452" actId="931"/>
          <ac:spMkLst>
            <pc:docMk/>
            <pc:sldMk cId="531807761" sldId="422"/>
            <ac:spMk id="11" creationId="{C86A9ECB-1231-0C52-8606-0D8667BCDF53}"/>
          </ac:spMkLst>
        </pc:spChg>
        <pc:spChg chg="add mod">
          <ac:chgData name="McHarg, Catherine" userId="88b8f76c-9ae3-4745-88eb-fe0667a22af5" providerId="ADAL" clId="{6843F849-DC0D-40D7-B677-C91A40A9476E}" dt="2024-02-08T14:58:53.390" v="5422" actId="1076"/>
          <ac:spMkLst>
            <pc:docMk/>
            <pc:sldMk cId="531807761" sldId="422"/>
            <ac:spMk id="16" creationId="{6D2CFDE0-B1A0-F28F-3898-3DC778D8DD3A}"/>
          </ac:spMkLst>
        </pc:spChg>
        <pc:picChg chg="add del mod">
          <ac:chgData name="McHarg, Catherine" userId="88b8f76c-9ae3-4745-88eb-fe0667a22af5" providerId="ADAL" clId="{6843F849-DC0D-40D7-B677-C91A40A9476E}" dt="2024-02-05T11:58:32.545" v="451" actId="478"/>
          <ac:picMkLst>
            <pc:docMk/>
            <pc:sldMk cId="531807761" sldId="422"/>
            <ac:picMk id="9" creationId="{5E75015A-EBBA-5505-4A89-03BD046AF488}"/>
          </ac:picMkLst>
        </pc:picChg>
        <pc:picChg chg="add del mod ord">
          <ac:chgData name="McHarg, Catherine" userId="88b8f76c-9ae3-4745-88eb-fe0667a22af5" providerId="ADAL" clId="{6843F849-DC0D-40D7-B677-C91A40A9476E}" dt="2024-02-05T11:59:36.884" v="460" actId="478"/>
          <ac:picMkLst>
            <pc:docMk/>
            <pc:sldMk cId="531807761" sldId="422"/>
            <ac:picMk id="13" creationId="{30149421-126E-1580-97AB-5C897220A77F}"/>
          </ac:picMkLst>
        </pc:picChg>
        <pc:picChg chg="add mod">
          <ac:chgData name="McHarg, Catherine" userId="88b8f76c-9ae3-4745-88eb-fe0667a22af5" providerId="ADAL" clId="{6843F849-DC0D-40D7-B677-C91A40A9476E}" dt="2024-02-13T12:50:43.713" v="9172" actId="962"/>
          <ac:picMkLst>
            <pc:docMk/>
            <pc:sldMk cId="531807761" sldId="422"/>
            <ac:picMk id="15" creationId="{89C041A0-6604-08E9-39B3-8278CBCE2FC6}"/>
          </ac:picMkLst>
        </pc:picChg>
      </pc:sldChg>
      <pc:sldChg chg="modSp add mod ord delCm modCm modNotesTx">
        <pc:chgData name="McHarg, Catherine" userId="88b8f76c-9ae3-4745-88eb-fe0667a22af5" providerId="ADAL" clId="{6843F849-DC0D-40D7-B677-C91A40A9476E}" dt="2024-02-14T08:31:48.395" v="10562"/>
        <pc:sldMkLst>
          <pc:docMk/>
          <pc:sldMk cId="1087109386" sldId="423"/>
        </pc:sldMkLst>
        <pc:spChg chg="mod">
          <ac:chgData name="McHarg, Catherine" userId="88b8f76c-9ae3-4745-88eb-fe0667a22af5" providerId="ADAL" clId="{6843F849-DC0D-40D7-B677-C91A40A9476E}" dt="2024-02-06T16:23:34.613" v="3852" actId="207"/>
          <ac:spMkLst>
            <pc:docMk/>
            <pc:sldMk cId="1087109386" sldId="423"/>
            <ac:spMk id="2" creationId="{8DA18031-E6FF-C408-37EA-A65A5A74993E}"/>
          </ac:spMkLst>
        </pc:spChg>
        <pc:spChg chg="mod">
          <ac:chgData name="McHarg, Catherine" userId="88b8f76c-9ae3-4745-88eb-fe0667a22af5" providerId="ADAL" clId="{6843F849-DC0D-40D7-B677-C91A40A9476E}" dt="2024-02-09T13:53:35.939" v="6402" actId="14100"/>
          <ac:spMkLst>
            <pc:docMk/>
            <pc:sldMk cId="1087109386" sldId="423"/>
            <ac:spMk id="4" creationId="{FF1AEC02-47F1-642E-91A1-7B01B84708E4}"/>
          </ac:spMkLst>
        </pc:spChg>
        <pc:spChg chg="mod">
          <ac:chgData name="McHarg, Catherine" userId="88b8f76c-9ae3-4745-88eb-fe0667a22af5" providerId="ADAL" clId="{6843F849-DC0D-40D7-B677-C91A40A9476E}" dt="2024-02-09T13:53:46.779" v="6404" actId="1076"/>
          <ac:spMkLst>
            <pc:docMk/>
            <pc:sldMk cId="1087109386" sldId="423"/>
            <ac:spMk id="6" creationId="{2EFC10FE-8F93-11CA-EDF5-5AD3F969F1FF}"/>
          </ac:spMkLst>
        </pc:spChg>
        <pc:spChg chg="mod">
          <ac:chgData name="McHarg, Catherine" userId="88b8f76c-9ae3-4745-88eb-fe0667a22af5" providerId="ADAL" clId="{6843F849-DC0D-40D7-B677-C91A40A9476E}" dt="2024-02-09T13:53:42.466" v="6403" actId="1076"/>
          <ac:spMkLst>
            <pc:docMk/>
            <pc:sldMk cId="1087109386" sldId="423"/>
            <ac:spMk id="7" creationId="{BE6A786E-5A68-61BD-568C-AB17C4A7F0C7}"/>
          </ac:spMkLst>
        </pc:spChg>
        <pc:picChg chg="mod modCrop">
          <ac:chgData name="McHarg, Catherine" userId="88b8f76c-9ae3-4745-88eb-fe0667a22af5" providerId="ADAL" clId="{6843F849-DC0D-40D7-B677-C91A40A9476E}" dt="2024-02-09T13:53:31.279" v="6401" actId="14100"/>
          <ac:picMkLst>
            <pc:docMk/>
            <pc:sldMk cId="1087109386" sldId="423"/>
            <ac:picMk id="9" creationId="{5E75015A-EBBA-5505-4A89-03BD046AF488}"/>
          </ac:picMkLst>
        </pc:picChg>
      </pc:sldChg>
      <pc:sldChg chg="addSp delSp modSp new mod ord modAnim modNotesTx">
        <pc:chgData name="McHarg, Catherine" userId="88b8f76c-9ae3-4745-88eb-fe0667a22af5" providerId="ADAL" clId="{6843F849-DC0D-40D7-B677-C91A40A9476E}" dt="2024-02-06T16:03:50.503" v="3225" actId="962"/>
        <pc:sldMkLst>
          <pc:docMk/>
          <pc:sldMk cId="70428279" sldId="424"/>
        </pc:sldMkLst>
        <pc:spChg chg="mod">
          <ac:chgData name="McHarg, Catherine" userId="88b8f76c-9ae3-4745-88eb-fe0667a22af5" providerId="ADAL" clId="{6843F849-DC0D-40D7-B677-C91A40A9476E}" dt="2024-02-05T13:52:41.244" v="521" actId="20577"/>
          <ac:spMkLst>
            <pc:docMk/>
            <pc:sldMk cId="70428279" sldId="424"/>
            <ac:spMk id="2" creationId="{42BD8195-6153-CDF9-6B9F-518AF84FA9C4}"/>
          </ac:spMkLst>
        </pc:spChg>
        <pc:spChg chg="mod">
          <ac:chgData name="McHarg, Catherine" userId="88b8f76c-9ae3-4745-88eb-fe0667a22af5" providerId="ADAL" clId="{6843F849-DC0D-40D7-B677-C91A40A9476E}" dt="2024-02-05T16:58:42.926" v="1840" actId="20577"/>
          <ac:spMkLst>
            <pc:docMk/>
            <pc:sldMk cId="70428279" sldId="424"/>
            <ac:spMk id="3" creationId="{CC7DDE19-A542-BF3C-896B-BC5D6F3F3635}"/>
          </ac:spMkLst>
        </pc:spChg>
        <pc:spChg chg="del">
          <ac:chgData name="McHarg, Catherine" userId="88b8f76c-9ae3-4745-88eb-fe0667a22af5" providerId="ADAL" clId="{6843F849-DC0D-40D7-B677-C91A40A9476E}" dt="2024-02-05T16:26:03.385" v="1287" actId="931"/>
          <ac:spMkLst>
            <pc:docMk/>
            <pc:sldMk cId="70428279" sldId="424"/>
            <ac:spMk id="4" creationId="{3685DAFF-4FAF-8F72-1C7C-8FF5CB80E4AD}"/>
          </ac:spMkLst>
        </pc:spChg>
        <pc:spChg chg="mod">
          <ac:chgData name="McHarg, Catherine" userId="88b8f76c-9ae3-4745-88eb-fe0667a22af5" providerId="ADAL" clId="{6843F849-DC0D-40D7-B677-C91A40A9476E}" dt="2024-02-06T16:03:50.503" v="3225" actId="962"/>
          <ac:spMkLst>
            <pc:docMk/>
            <pc:sldMk cId="70428279" sldId="424"/>
            <ac:spMk id="5" creationId="{0AB282C5-7F6E-90DE-E411-50890F01ED50}"/>
          </ac:spMkLst>
        </pc:spChg>
        <pc:spChg chg="mod">
          <ac:chgData name="McHarg, Catherine" userId="88b8f76c-9ae3-4745-88eb-fe0667a22af5" providerId="ADAL" clId="{6843F849-DC0D-40D7-B677-C91A40A9476E}" dt="2024-02-05T16:28:43.336" v="1365" actId="20577"/>
          <ac:spMkLst>
            <pc:docMk/>
            <pc:sldMk cId="70428279" sldId="424"/>
            <ac:spMk id="6" creationId="{57F7CE16-FE1A-1B64-B196-B6D544C72929}"/>
          </ac:spMkLst>
        </pc:spChg>
        <pc:picChg chg="add mod modCrop">
          <ac:chgData name="McHarg, Catherine" userId="88b8f76c-9ae3-4745-88eb-fe0667a22af5" providerId="ADAL" clId="{6843F849-DC0D-40D7-B677-C91A40A9476E}" dt="2024-02-06T16:03:41.500" v="3224" actId="962"/>
          <ac:picMkLst>
            <pc:docMk/>
            <pc:sldMk cId="70428279" sldId="424"/>
            <ac:picMk id="8" creationId="{16E3005F-0591-323B-F8FD-683F2FD2B034}"/>
          </ac:picMkLst>
        </pc:picChg>
      </pc:sldChg>
      <pc:sldChg chg="modSp add mod ord modAnim">
        <pc:chgData name="McHarg, Catherine" userId="88b8f76c-9ae3-4745-88eb-fe0667a22af5" providerId="ADAL" clId="{6843F849-DC0D-40D7-B677-C91A40A9476E}" dt="2024-02-06T16:25:03.456" v="3870" actId="207"/>
        <pc:sldMkLst>
          <pc:docMk/>
          <pc:sldMk cId="2833311058" sldId="425"/>
        </pc:sldMkLst>
        <pc:spChg chg="mod">
          <ac:chgData name="McHarg, Catherine" userId="88b8f76c-9ae3-4745-88eb-fe0667a22af5" providerId="ADAL" clId="{6843F849-DC0D-40D7-B677-C91A40A9476E}" dt="2024-02-06T16:25:03.456" v="3870" actId="207"/>
          <ac:spMkLst>
            <pc:docMk/>
            <pc:sldMk cId="2833311058" sldId="425"/>
            <ac:spMk id="2" creationId="{CE9158FC-7ABB-D755-781D-60DC25823D52}"/>
          </ac:spMkLst>
        </pc:spChg>
        <pc:spChg chg="mod">
          <ac:chgData name="McHarg, Catherine" userId="88b8f76c-9ae3-4745-88eb-fe0667a22af5" providerId="ADAL" clId="{6843F849-DC0D-40D7-B677-C91A40A9476E}" dt="2024-02-06T16:19:34.662" v="3818" actId="208"/>
          <ac:spMkLst>
            <pc:docMk/>
            <pc:sldMk cId="2833311058" sldId="425"/>
            <ac:spMk id="4" creationId="{026C8C71-FCA3-322C-F435-76386631423C}"/>
          </ac:spMkLst>
        </pc:spChg>
      </pc:sldChg>
      <pc:sldChg chg="addSp modSp add del mod modAnim">
        <pc:chgData name="McHarg, Catherine" userId="88b8f76c-9ae3-4745-88eb-fe0667a22af5" providerId="ADAL" clId="{6843F849-DC0D-40D7-B677-C91A40A9476E}" dt="2024-02-08T15:57:56.694" v="5932" actId="2696"/>
        <pc:sldMkLst>
          <pc:docMk/>
          <pc:sldMk cId="3373064222" sldId="426"/>
        </pc:sldMkLst>
        <pc:spChg chg="mod">
          <ac:chgData name="McHarg, Catherine" userId="88b8f76c-9ae3-4745-88eb-fe0667a22af5" providerId="ADAL" clId="{6843F849-DC0D-40D7-B677-C91A40A9476E}" dt="2024-02-06T16:26:26.996" v="3897" actId="207"/>
          <ac:spMkLst>
            <pc:docMk/>
            <pc:sldMk cId="3373064222" sldId="426"/>
            <ac:spMk id="2" creationId="{CE9158FC-7ABB-D755-781D-60DC25823D52}"/>
          </ac:spMkLst>
        </pc:spChg>
        <pc:spChg chg="add mod">
          <ac:chgData name="McHarg, Catherine" userId="88b8f76c-9ae3-4745-88eb-fe0667a22af5" providerId="ADAL" clId="{6843F849-DC0D-40D7-B677-C91A40A9476E}" dt="2024-02-06T16:18:02.549" v="3804" actId="208"/>
          <ac:spMkLst>
            <pc:docMk/>
            <pc:sldMk cId="3373064222" sldId="426"/>
            <ac:spMk id="3" creationId="{A84ADCDF-C39F-5B9D-4055-1506BD714E1F}"/>
          </ac:spMkLst>
        </pc:spChg>
        <pc:spChg chg="mod">
          <ac:chgData name="McHarg, Catherine" userId="88b8f76c-9ae3-4745-88eb-fe0667a22af5" providerId="ADAL" clId="{6843F849-DC0D-40D7-B677-C91A40A9476E}" dt="2024-02-06T16:18:41.860" v="3808" actId="208"/>
          <ac:spMkLst>
            <pc:docMk/>
            <pc:sldMk cId="3373064222" sldId="426"/>
            <ac:spMk id="4" creationId="{026C8C71-FCA3-322C-F435-76386631423C}"/>
          </ac:spMkLst>
        </pc:spChg>
        <pc:spChg chg="mod">
          <ac:chgData name="McHarg, Catherine" userId="88b8f76c-9ae3-4745-88eb-fe0667a22af5" providerId="ADAL" clId="{6843F849-DC0D-40D7-B677-C91A40A9476E}" dt="2024-02-06T16:18:52.503" v="3810" actId="208"/>
          <ac:spMkLst>
            <pc:docMk/>
            <pc:sldMk cId="3373064222" sldId="426"/>
            <ac:spMk id="5" creationId="{8AA575F0-381E-C19A-F452-571CAAB05FE5}"/>
          </ac:spMkLst>
        </pc:spChg>
        <pc:spChg chg="mod">
          <ac:chgData name="McHarg, Catherine" userId="88b8f76c-9ae3-4745-88eb-fe0667a22af5" providerId="ADAL" clId="{6843F849-DC0D-40D7-B677-C91A40A9476E}" dt="2024-02-06T16:18:34.839" v="3806" actId="208"/>
          <ac:spMkLst>
            <pc:docMk/>
            <pc:sldMk cId="3373064222" sldId="426"/>
            <ac:spMk id="6" creationId="{FD8E10FF-BB5F-56EB-88CA-C8A1B1198C54}"/>
          </ac:spMkLst>
        </pc:spChg>
      </pc:sldChg>
      <pc:sldChg chg="addSp delSp modSp add del mod ord">
        <pc:chgData name="McHarg, Catherine" userId="88b8f76c-9ae3-4745-88eb-fe0667a22af5" providerId="ADAL" clId="{6843F849-DC0D-40D7-B677-C91A40A9476E}" dt="2024-02-05T17:33:06.310" v="1892" actId="47"/>
        <pc:sldMkLst>
          <pc:docMk/>
          <pc:sldMk cId="2923802623" sldId="427"/>
        </pc:sldMkLst>
        <pc:spChg chg="add del mod">
          <ac:chgData name="McHarg, Catherine" userId="88b8f76c-9ae3-4745-88eb-fe0667a22af5" providerId="ADAL" clId="{6843F849-DC0D-40D7-B677-C91A40A9476E}" dt="2024-02-05T14:27:42.338" v="831" actId="931"/>
          <ac:spMkLst>
            <pc:docMk/>
            <pc:sldMk cId="2923802623" sldId="427"/>
            <ac:spMk id="4" creationId="{7FE52CF4-F0A7-D12E-37AA-40F1AC7BEADF}"/>
          </ac:spMkLst>
        </pc:spChg>
        <pc:picChg chg="del">
          <ac:chgData name="McHarg, Catherine" userId="88b8f76c-9ae3-4745-88eb-fe0667a22af5" providerId="ADAL" clId="{6843F849-DC0D-40D7-B677-C91A40A9476E}" dt="2024-02-05T14:27:37.275" v="830" actId="478"/>
          <ac:picMkLst>
            <pc:docMk/>
            <pc:sldMk cId="2923802623" sldId="427"/>
            <ac:picMk id="5" creationId="{1316ECE3-6944-7343-64E4-25A6A655312B}"/>
          </ac:picMkLst>
        </pc:picChg>
        <pc:picChg chg="add mod">
          <ac:chgData name="McHarg, Catherine" userId="88b8f76c-9ae3-4745-88eb-fe0667a22af5" providerId="ADAL" clId="{6843F849-DC0D-40D7-B677-C91A40A9476E}" dt="2024-02-05T14:27:56.513" v="835" actId="14100"/>
          <ac:picMkLst>
            <pc:docMk/>
            <pc:sldMk cId="2923802623" sldId="427"/>
            <ac:picMk id="7" creationId="{FEF5D8F0-3D53-6A48-1D19-B32B1FCAE1C8}"/>
          </ac:picMkLst>
        </pc:picChg>
      </pc:sldChg>
      <pc:sldChg chg="addSp delSp modSp new mod modNotesTx">
        <pc:chgData name="McHarg, Catherine" userId="88b8f76c-9ae3-4745-88eb-fe0667a22af5" providerId="ADAL" clId="{6843F849-DC0D-40D7-B677-C91A40A9476E}" dt="2024-02-14T08:28:29.142" v="10494"/>
        <pc:sldMkLst>
          <pc:docMk/>
          <pc:sldMk cId="761063932" sldId="428"/>
        </pc:sldMkLst>
        <pc:spChg chg="mod">
          <ac:chgData name="McHarg, Catherine" userId="88b8f76c-9ae3-4745-88eb-fe0667a22af5" providerId="ADAL" clId="{6843F849-DC0D-40D7-B677-C91A40A9476E}" dt="2024-02-05T15:08:43.100" v="858" actId="20577"/>
          <ac:spMkLst>
            <pc:docMk/>
            <pc:sldMk cId="761063932" sldId="428"/>
            <ac:spMk id="2" creationId="{769B38F8-FB5E-C8B9-5415-00B76D222EFB}"/>
          </ac:spMkLst>
        </pc:spChg>
        <pc:spChg chg="mod">
          <ac:chgData name="McHarg, Catherine" userId="88b8f76c-9ae3-4745-88eb-fe0667a22af5" providerId="ADAL" clId="{6843F849-DC0D-40D7-B677-C91A40A9476E}" dt="2024-02-05T15:12:49.915" v="1160" actId="20577"/>
          <ac:spMkLst>
            <pc:docMk/>
            <pc:sldMk cId="761063932" sldId="428"/>
            <ac:spMk id="3" creationId="{1E870EB0-BA88-009A-005F-5433D0CA58E3}"/>
          </ac:spMkLst>
        </pc:spChg>
        <pc:spChg chg="del">
          <ac:chgData name="McHarg, Catherine" userId="88b8f76c-9ae3-4745-88eb-fe0667a22af5" providerId="ADAL" clId="{6843F849-DC0D-40D7-B677-C91A40A9476E}" dt="2024-02-05T15:11:12.394" v="1098" actId="931"/>
          <ac:spMkLst>
            <pc:docMk/>
            <pc:sldMk cId="761063932" sldId="428"/>
            <ac:spMk id="4" creationId="{D652E670-8A3E-D2FF-FF8A-9D0F34FCE0B6}"/>
          </ac:spMkLst>
        </pc:spChg>
        <pc:spChg chg="mod">
          <ac:chgData name="McHarg, Catherine" userId="88b8f76c-9ae3-4745-88eb-fe0667a22af5" providerId="ADAL" clId="{6843F849-DC0D-40D7-B677-C91A40A9476E}" dt="2024-02-06T15:57:28.177" v="2815" actId="962"/>
          <ac:spMkLst>
            <pc:docMk/>
            <pc:sldMk cId="761063932" sldId="428"/>
            <ac:spMk id="5" creationId="{52D6140A-27E9-FD78-12BA-535DEF9A0876}"/>
          </ac:spMkLst>
        </pc:spChg>
        <pc:spChg chg="mod">
          <ac:chgData name="McHarg, Catherine" userId="88b8f76c-9ae3-4745-88eb-fe0667a22af5" providerId="ADAL" clId="{6843F849-DC0D-40D7-B677-C91A40A9476E}" dt="2024-02-05T15:11:06.716" v="1097" actId="1076"/>
          <ac:spMkLst>
            <pc:docMk/>
            <pc:sldMk cId="761063932" sldId="428"/>
            <ac:spMk id="6" creationId="{D6C9D283-8560-AD1F-CDFE-F4FFA63D8BDD}"/>
          </ac:spMkLst>
        </pc:spChg>
        <pc:picChg chg="add mod modCrop">
          <ac:chgData name="McHarg, Catherine" userId="88b8f76c-9ae3-4745-88eb-fe0667a22af5" providerId="ADAL" clId="{6843F849-DC0D-40D7-B677-C91A40A9476E}" dt="2024-02-13T12:52:53.086" v="9524" actId="962"/>
          <ac:picMkLst>
            <pc:docMk/>
            <pc:sldMk cId="761063932" sldId="428"/>
            <ac:picMk id="8" creationId="{ACB928B3-E0B4-418E-BC71-2285F7170A32}"/>
          </ac:picMkLst>
        </pc:picChg>
      </pc:sldChg>
      <pc:sldChg chg="addSp delSp modSp add mod ord modAnim modNotesTx">
        <pc:chgData name="McHarg, Catherine" userId="88b8f76c-9ae3-4745-88eb-fe0667a22af5" providerId="ADAL" clId="{6843F849-DC0D-40D7-B677-C91A40A9476E}" dt="2024-02-14T08:32:51.459" v="10582"/>
        <pc:sldMkLst>
          <pc:docMk/>
          <pc:sldMk cId="3524069172" sldId="429"/>
        </pc:sldMkLst>
        <pc:spChg chg="mod">
          <ac:chgData name="McHarg, Catherine" userId="88b8f76c-9ae3-4745-88eb-fe0667a22af5" providerId="ADAL" clId="{6843F849-DC0D-40D7-B677-C91A40A9476E}" dt="2024-02-08T11:30:37.355" v="4707" actId="20577"/>
          <ac:spMkLst>
            <pc:docMk/>
            <pc:sldMk cId="3524069172" sldId="429"/>
            <ac:spMk id="2" creationId="{7B2DB4FD-A6CA-A9EC-679D-98DCFF98E340}"/>
          </ac:spMkLst>
        </pc:spChg>
        <pc:spChg chg="del">
          <ac:chgData name="McHarg, Catherine" userId="88b8f76c-9ae3-4745-88eb-fe0667a22af5" providerId="ADAL" clId="{6843F849-DC0D-40D7-B677-C91A40A9476E}" dt="2024-02-05T15:13:45.190" v="1169" actId="478"/>
          <ac:spMkLst>
            <pc:docMk/>
            <pc:sldMk cId="3524069172" sldId="429"/>
            <ac:spMk id="3" creationId="{8981CAA2-94FD-5AC1-0F3A-A8A038152BBC}"/>
          </ac:spMkLst>
        </pc:spChg>
        <pc:spChg chg="del mod">
          <ac:chgData name="McHarg, Catherine" userId="88b8f76c-9ae3-4745-88eb-fe0667a22af5" providerId="ADAL" clId="{6843F849-DC0D-40D7-B677-C91A40A9476E}" dt="2024-02-05T15:13:46.674" v="1170" actId="478"/>
          <ac:spMkLst>
            <pc:docMk/>
            <pc:sldMk cId="3524069172" sldId="429"/>
            <ac:spMk id="4" creationId="{028B51E3-988F-2897-2A40-63CF1345EBEF}"/>
          </ac:spMkLst>
        </pc:spChg>
        <pc:spChg chg="add mod">
          <ac:chgData name="McHarg, Catherine" userId="88b8f76c-9ae3-4745-88eb-fe0667a22af5" providerId="ADAL" clId="{6843F849-DC0D-40D7-B677-C91A40A9476E}" dt="2024-02-05T16:57:06.472" v="1831" actId="1076"/>
          <ac:spMkLst>
            <pc:docMk/>
            <pc:sldMk cId="3524069172" sldId="429"/>
            <ac:spMk id="7" creationId="{268B6066-A06A-6C9E-14CA-18B32477B81C}"/>
          </ac:spMkLst>
        </pc:spChg>
        <pc:spChg chg="add mod">
          <ac:chgData name="McHarg, Catherine" userId="88b8f76c-9ae3-4745-88eb-fe0667a22af5" providerId="ADAL" clId="{6843F849-DC0D-40D7-B677-C91A40A9476E}" dt="2024-02-05T16:56:55.879" v="1830" actId="1076"/>
          <ac:spMkLst>
            <pc:docMk/>
            <pc:sldMk cId="3524069172" sldId="429"/>
            <ac:spMk id="8" creationId="{37EC219E-D0E1-9E9B-9893-BB5A205F266C}"/>
          </ac:spMkLst>
        </pc:spChg>
        <pc:spChg chg="add mod">
          <ac:chgData name="McHarg, Catherine" userId="88b8f76c-9ae3-4745-88eb-fe0667a22af5" providerId="ADAL" clId="{6843F849-DC0D-40D7-B677-C91A40A9476E}" dt="2024-02-05T16:56:48.707" v="1829" actId="1076"/>
          <ac:spMkLst>
            <pc:docMk/>
            <pc:sldMk cId="3524069172" sldId="429"/>
            <ac:spMk id="9" creationId="{52BB0721-ECDC-1DA8-70BB-6138B1ABE243}"/>
          </ac:spMkLst>
        </pc:spChg>
        <pc:spChg chg="add mod">
          <ac:chgData name="McHarg, Catherine" userId="88b8f76c-9ae3-4745-88eb-fe0667a22af5" providerId="ADAL" clId="{6843F849-DC0D-40D7-B677-C91A40A9476E}" dt="2024-02-05T16:56:43.364" v="1828" actId="1076"/>
          <ac:spMkLst>
            <pc:docMk/>
            <pc:sldMk cId="3524069172" sldId="429"/>
            <ac:spMk id="10" creationId="{B090A304-F275-5984-81AC-7DFD7C791AC6}"/>
          </ac:spMkLst>
        </pc:spChg>
        <pc:picChg chg="mod">
          <ac:chgData name="McHarg, Catherine" userId="88b8f76c-9ae3-4745-88eb-fe0667a22af5" providerId="ADAL" clId="{6843F849-DC0D-40D7-B677-C91A40A9476E}" dt="2024-02-13T12:42:44.786" v="8344" actId="962"/>
          <ac:picMkLst>
            <pc:docMk/>
            <pc:sldMk cId="3524069172" sldId="429"/>
            <ac:picMk id="5" creationId="{5D70A562-2BBF-6036-C44B-FDA75803AFCE}"/>
          </ac:picMkLst>
        </pc:picChg>
        <pc:picChg chg="del">
          <ac:chgData name="McHarg, Catherine" userId="88b8f76c-9ae3-4745-88eb-fe0667a22af5" providerId="ADAL" clId="{6843F849-DC0D-40D7-B677-C91A40A9476E}" dt="2024-02-05T15:13:41.138" v="1167" actId="478"/>
          <ac:picMkLst>
            <pc:docMk/>
            <pc:sldMk cId="3524069172" sldId="429"/>
            <ac:picMk id="6" creationId="{75F6628F-22C8-4950-B84A-777165937CC8}"/>
          </ac:picMkLst>
        </pc:picChg>
      </pc:sldChg>
      <pc:sldChg chg="modSp add mod ord modNotesTx">
        <pc:chgData name="McHarg, Catherine" userId="88b8f76c-9ae3-4745-88eb-fe0667a22af5" providerId="ADAL" clId="{6843F849-DC0D-40D7-B677-C91A40A9476E}" dt="2024-02-15T13:50:29.361" v="10851" actId="313"/>
        <pc:sldMkLst>
          <pc:docMk/>
          <pc:sldMk cId="163516204" sldId="430"/>
        </pc:sldMkLst>
        <pc:spChg chg="mod">
          <ac:chgData name="McHarg, Catherine" userId="88b8f76c-9ae3-4745-88eb-fe0667a22af5" providerId="ADAL" clId="{6843F849-DC0D-40D7-B677-C91A40A9476E}" dt="2024-02-06T16:23:50.527" v="3858" actId="207"/>
          <ac:spMkLst>
            <pc:docMk/>
            <pc:sldMk cId="163516204" sldId="430"/>
            <ac:spMk id="2" creationId="{8DA18031-E6FF-C408-37EA-A65A5A74993E}"/>
          </ac:spMkLst>
        </pc:spChg>
        <pc:spChg chg="mod">
          <ac:chgData name="McHarg, Catherine" userId="88b8f76c-9ae3-4745-88eb-fe0667a22af5" providerId="ADAL" clId="{6843F849-DC0D-40D7-B677-C91A40A9476E}" dt="2024-02-13T11:49:34.894" v="7427" actId="20577"/>
          <ac:spMkLst>
            <pc:docMk/>
            <pc:sldMk cId="163516204" sldId="430"/>
            <ac:spMk id="4" creationId="{FF1AEC02-47F1-642E-91A1-7B01B84708E4}"/>
          </ac:spMkLst>
        </pc:spChg>
        <pc:spChg chg="mod">
          <ac:chgData name="McHarg, Catherine" userId="88b8f76c-9ae3-4745-88eb-fe0667a22af5" providerId="ADAL" clId="{6843F849-DC0D-40D7-B677-C91A40A9476E}" dt="2024-02-06T15:58:15.355" v="2829" actId="962"/>
          <ac:spMkLst>
            <pc:docMk/>
            <pc:sldMk cId="163516204" sldId="430"/>
            <ac:spMk id="7" creationId="{BE6A786E-5A68-61BD-568C-AB17C4A7F0C7}"/>
          </ac:spMkLst>
        </pc:spChg>
        <pc:picChg chg="mod">
          <ac:chgData name="McHarg, Catherine" userId="88b8f76c-9ae3-4745-88eb-fe0667a22af5" providerId="ADAL" clId="{6843F849-DC0D-40D7-B677-C91A40A9476E}" dt="2024-02-06T15:58:09.349" v="2828" actId="962"/>
          <ac:picMkLst>
            <pc:docMk/>
            <pc:sldMk cId="163516204" sldId="430"/>
            <ac:picMk id="9" creationId="{5E75015A-EBBA-5505-4A89-03BD046AF488}"/>
          </ac:picMkLst>
        </pc:picChg>
      </pc:sldChg>
      <pc:sldChg chg="addSp delSp modSp add mod modClrScheme modAnim chgLayout modNotesTx">
        <pc:chgData name="McHarg, Catherine" userId="88b8f76c-9ae3-4745-88eb-fe0667a22af5" providerId="ADAL" clId="{6843F849-DC0D-40D7-B677-C91A40A9476E}" dt="2024-02-14T08:28:52.240" v="10499" actId="20577"/>
        <pc:sldMkLst>
          <pc:docMk/>
          <pc:sldMk cId="3232372030" sldId="431"/>
        </pc:sldMkLst>
        <pc:spChg chg="mod ord">
          <ac:chgData name="McHarg, Catherine" userId="88b8f76c-9ae3-4745-88eb-fe0667a22af5" providerId="ADAL" clId="{6843F849-DC0D-40D7-B677-C91A40A9476E}" dt="2024-02-05T16:40:38.606" v="1442" actId="20577"/>
          <ac:spMkLst>
            <pc:docMk/>
            <pc:sldMk cId="3232372030" sldId="431"/>
            <ac:spMk id="2" creationId="{42BD8195-6153-CDF9-6B9F-518AF84FA9C4}"/>
          </ac:spMkLst>
        </pc:spChg>
        <pc:spChg chg="mod ord">
          <ac:chgData name="McHarg, Catherine" userId="88b8f76c-9ae3-4745-88eb-fe0667a22af5" providerId="ADAL" clId="{6843F849-DC0D-40D7-B677-C91A40A9476E}" dt="2024-02-08T15:13:59.213" v="5610" actId="20577"/>
          <ac:spMkLst>
            <pc:docMk/>
            <pc:sldMk cId="3232372030" sldId="431"/>
            <ac:spMk id="3" creationId="{CC7DDE19-A542-BF3C-896B-BC5D6F3F3635}"/>
          </ac:spMkLst>
        </pc:spChg>
        <pc:spChg chg="del mod ord">
          <ac:chgData name="McHarg, Catherine" userId="88b8f76c-9ae3-4745-88eb-fe0667a22af5" providerId="ADAL" clId="{6843F849-DC0D-40D7-B677-C91A40A9476E}" dt="2024-02-05T16:36:19.917" v="1369" actId="700"/>
          <ac:spMkLst>
            <pc:docMk/>
            <pc:sldMk cId="3232372030" sldId="431"/>
            <ac:spMk id="5" creationId="{0AB282C5-7F6E-90DE-E411-50890F01ED50}"/>
          </ac:spMkLst>
        </pc:spChg>
        <pc:spChg chg="del mod ord">
          <ac:chgData name="McHarg, Catherine" userId="88b8f76c-9ae3-4745-88eb-fe0667a22af5" providerId="ADAL" clId="{6843F849-DC0D-40D7-B677-C91A40A9476E}" dt="2024-02-05T16:36:19.917" v="1369" actId="700"/>
          <ac:spMkLst>
            <pc:docMk/>
            <pc:sldMk cId="3232372030" sldId="431"/>
            <ac:spMk id="6" creationId="{57F7CE16-FE1A-1B64-B196-B6D544C72929}"/>
          </ac:spMkLst>
        </pc:spChg>
        <pc:spChg chg="add del mod ord">
          <ac:chgData name="McHarg, Catherine" userId="88b8f76c-9ae3-4745-88eb-fe0667a22af5" providerId="ADAL" clId="{6843F849-DC0D-40D7-B677-C91A40A9476E}" dt="2024-02-05T16:36:19.917" v="1369" actId="700"/>
          <ac:spMkLst>
            <pc:docMk/>
            <pc:sldMk cId="3232372030" sldId="431"/>
            <ac:spMk id="7" creationId="{13B9D8BB-8F48-5E7B-B9C0-4782C1015E6C}"/>
          </ac:spMkLst>
        </pc:spChg>
        <pc:spChg chg="add del mod ord">
          <ac:chgData name="McHarg, Catherine" userId="88b8f76c-9ae3-4745-88eb-fe0667a22af5" providerId="ADAL" clId="{6843F849-DC0D-40D7-B677-C91A40A9476E}" dt="2024-02-05T16:39:31.529" v="1392" actId="931"/>
          <ac:spMkLst>
            <pc:docMk/>
            <pc:sldMk cId="3232372030" sldId="431"/>
            <ac:spMk id="9" creationId="{976F7BAE-768C-BBAF-166F-F8995E6AB753}"/>
          </ac:spMkLst>
        </pc:spChg>
        <pc:spChg chg="add mod ord">
          <ac:chgData name="McHarg, Catherine" userId="88b8f76c-9ae3-4745-88eb-fe0667a22af5" providerId="ADAL" clId="{6843F849-DC0D-40D7-B677-C91A40A9476E}" dt="2024-02-05T16:49:08.857" v="1772" actId="1076"/>
          <ac:spMkLst>
            <pc:docMk/>
            <pc:sldMk cId="3232372030" sldId="431"/>
            <ac:spMk id="10" creationId="{4E8C3B3C-13E9-A70C-638A-8EA42BDE8515}"/>
          </ac:spMkLst>
        </pc:spChg>
        <pc:spChg chg="add del mod ord">
          <ac:chgData name="McHarg, Catherine" userId="88b8f76c-9ae3-4745-88eb-fe0667a22af5" providerId="ADAL" clId="{6843F849-DC0D-40D7-B677-C91A40A9476E}" dt="2024-02-06T16:03:55.018" v="3226" actId="962"/>
          <ac:spMkLst>
            <pc:docMk/>
            <pc:sldMk cId="3232372030" sldId="431"/>
            <ac:spMk id="11" creationId="{6537C674-7943-1DC8-81B7-653B2F323946}"/>
          </ac:spMkLst>
        </pc:spChg>
        <pc:picChg chg="del">
          <ac:chgData name="McHarg, Catherine" userId="88b8f76c-9ae3-4745-88eb-fe0667a22af5" providerId="ADAL" clId="{6843F849-DC0D-40D7-B677-C91A40A9476E}" dt="2024-02-05T16:29:27.042" v="1367" actId="478"/>
          <ac:picMkLst>
            <pc:docMk/>
            <pc:sldMk cId="3232372030" sldId="431"/>
            <ac:picMk id="8" creationId="{16E3005F-0591-323B-F8FD-683F2FD2B034}"/>
          </ac:picMkLst>
        </pc:picChg>
        <pc:picChg chg="add mod modCrop">
          <ac:chgData name="McHarg, Catherine" userId="88b8f76c-9ae3-4745-88eb-fe0667a22af5" providerId="ADAL" clId="{6843F849-DC0D-40D7-B677-C91A40A9476E}" dt="2024-02-13T12:57:55.827" v="9798" actId="962"/>
          <ac:picMkLst>
            <pc:docMk/>
            <pc:sldMk cId="3232372030" sldId="431"/>
            <ac:picMk id="13" creationId="{5D8FA0FC-FE4B-6CED-9CBF-80FCCC6C5643}"/>
          </ac:picMkLst>
        </pc:picChg>
        <pc:picChg chg="add del mod">
          <ac:chgData name="McHarg, Catherine" userId="88b8f76c-9ae3-4745-88eb-fe0667a22af5" providerId="ADAL" clId="{6843F849-DC0D-40D7-B677-C91A40A9476E}" dt="2024-02-05T16:49:25.306" v="1774" actId="478"/>
          <ac:picMkLst>
            <pc:docMk/>
            <pc:sldMk cId="3232372030" sldId="431"/>
            <ac:picMk id="14" creationId="{0E1E91C1-C8A7-6D72-9406-C418E79DE7EE}"/>
          </ac:picMkLst>
        </pc:picChg>
        <pc:picChg chg="add del mod">
          <ac:chgData name="McHarg, Catherine" userId="88b8f76c-9ae3-4745-88eb-fe0667a22af5" providerId="ADAL" clId="{6843F849-DC0D-40D7-B677-C91A40A9476E}" dt="2024-02-05T16:49:49.876" v="1779" actId="931"/>
          <ac:picMkLst>
            <pc:docMk/>
            <pc:sldMk cId="3232372030" sldId="431"/>
            <ac:picMk id="16" creationId="{C1ACE88C-7B8A-FC8D-E92F-69366445EDF5}"/>
          </ac:picMkLst>
        </pc:picChg>
        <pc:picChg chg="add mod">
          <ac:chgData name="McHarg, Catherine" userId="88b8f76c-9ae3-4745-88eb-fe0667a22af5" providerId="ADAL" clId="{6843F849-DC0D-40D7-B677-C91A40A9476E}" dt="2024-02-13T12:58:15.393" v="9801" actId="962"/>
          <ac:picMkLst>
            <pc:docMk/>
            <pc:sldMk cId="3232372030" sldId="431"/>
            <ac:picMk id="17" creationId="{69B5C333-DCFE-6A4B-0E59-6EA06CB827DD}"/>
          </ac:picMkLst>
        </pc:picChg>
      </pc:sldChg>
      <pc:sldChg chg="addSp delSp modSp new mod modClrScheme chgLayout modNotesTx">
        <pc:chgData name="McHarg, Catherine" userId="88b8f76c-9ae3-4745-88eb-fe0667a22af5" providerId="ADAL" clId="{6843F849-DC0D-40D7-B677-C91A40A9476E}" dt="2024-02-14T08:29:06.704" v="10508" actId="20577"/>
        <pc:sldMkLst>
          <pc:docMk/>
          <pc:sldMk cId="4012216462" sldId="432"/>
        </pc:sldMkLst>
        <pc:spChg chg="del mod ord">
          <ac:chgData name="McHarg, Catherine" userId="88b8f76c-9ae3-4745-88eb-fe0667a22af5" providerId="ADAL" clId="{6843F849-DC0D-40D7-B677-C91A40A9476E}" dt="2024-02-05T16:50:59.332" v="1788" actId="700"/>
          <ac:spMkLst>
            <pc:docMk/>
            <pc:sldMk cId="4012216462" sldId="432"/>
            <ac:spMk id="2" creationId="{F86F48C5-382A-0AAE-E460-5F3DA9D9D93A}"/>
          </ac:spMkLst>
        </pc:spChg>
        <pc:spChg chg="add mod ord">
          <ac:chgData name="McHarg, Catherine" userId="88b8f76c-9ae3-4745-88eb-fe0667a22af5" providerId="ADAL" clId="{6843F849-DC0D-40D7-B677-C91A40A9476E}" dt="2024-02-06T16:15:26.685" v="3784" actId="20577"/>
          <ac:spMkLst>
            <pc:docMk/>
            <pc:sldMk cId="4012216462" sldId="432"/>
            <ac:spMk id="5" creationId="{FEE6BDA1-B029-0022-4D8C-1BE7DBF72520}"/>
          </ac:spMkLst>
        </pc:spChg>
        <pc:spChg chg="add del mod ord">
          <ac:chgData name="McHarg, Catherine" userId="88b8f76c-9ae3-4745-88eb-fe0667a22af5" providerId="ADAL" clId="{6843F849-DC0D-40D7-B677-C91A40A9476E}" dt="2024-02-05T16:51:15.534" v="1789" actId="931"/>
          <ac:spMkLst>
            <pc:docMk/>
            <pc:sldMk cId="4012216462" sldId="432"/>
            <ac:spMk id="6" creationId="{51699C88-96D7-A0A3-D4E8-A912C161FDC8}"/>
          </ac:spMkLst>
        </pc:spChg>
        <pc:picChg chg="add del mod">
          <ac:chgData name="McHarg, Catherine" userId="88b8f76c-9ae3-4745-88eb-fe0667a22af5" providerId="ADAL" clId="{6843F849-DC0D-40D7-B677-C91A40A9476E}" dt="2024-02-05T16:50:51.076" v="1787" actId="478"/>
          <ac:picMkLst>
            <pc:docMk/>
            <pc:sldMk cId="4012216462" sldId="432"/>
            <ac:picMk id="4" creationId="{40CF07C0-EEFE-5FAA-9E84-0CD49C939758}"/>
          </ac:picMkLst>
        </pc:picChg>
        <pc:picChg chg="add mod">
          <ac:chgData name="McHarg, Catherine" userId="88b8f76c-9ae3-4745-88eb-fe0667a22af5" providerId="ADAL" clId="{6843F849-DC0D-40D7-B677-C91A40A9476E}" dt="2024-02-13T12:58:04.551" v="9800" actId="962"/>
          <ac:picMkLst>
            <pc:docMk/>
            <pc:sldMk cId="4012216462" sldId="432"/>
            <ac:picMk id="8" creationId="{3850051E-5053-790F-8818-987D06AE2CC2}"/>
          </ac:picMkLst>
        </pc:picChg>
      </pc:sldChg>
      <pc:sldChg chg="addSp delSp modSp new mod ord modNotesTx">
        <pc:chgData name="McHarg, Catherine" userId="88b8f76c-9ae3-4745-88eb-fe0667a22af5" providerId="ADAL" clId="{6843F849-DC0D-40D7-B677-C91A40A9476E}" dt="2024-02-14T08:32:30.960" v="10581" actId="20577"/>
        <pc:sldMkLst>
          <pc:docMk/>
          <pc:sldMk cId="1036979730" sldId="433"/>
        </pc:sldMkLst>
        <pc:spChg chg="mod">
          <ac:chgData name="McHarg, Catherine" userId="88b8f76c-9ae3-4745-88eb-fe0667a22af5" providerId="ADAL" clId="{6843F849-DC0D-40D7-B677-C91A40A9476E}" dt="2024-02-07T11:34:25.257" v="3942" actId="20577"/>
          <ac:spMkLst>
            <pc:docMk/>
            <pc:sldMk cId="1036979730" sldId="433"/>
            <ac:spMk id="2" creationId="{7F476CE5-AB5B-F81A-702B-34B84814F8E2}"/>
          </ac:spMkLst>
        </pc:spChg>
        <pc:spChg chg="del">
          <ac:chgData name="McHarg, Catherine" userId="88b8f76c-9ae3-4745-88eb-fe0667a22af5" providerId="ADAL" clId="{6843F849-DC0D-40D7-B677-C91A40A9476E}" dt="2024-02-07T11:34:51.129" v="3943" actId="931"/>
          <ac:spMkLst>
            <pc:docMk/>
            <pc:sldMk cId="1036979730" sldId="433"/>
            <ac:spMk id="3" creationId="{05B36474-BD10-5691-66A4-C34BC3A2FFA6}"/>
          </ac:spMkLst>
        </pc:spChg>
        <pc:spChg chg="add mod">
          <ac:chgData name="McHarg, Catherine" userId="88b8f76c-9ae3-4745-88eb-fe0667a22af5" providerId="ADAL" clId="{6843F849-DC0D-40D7-B677-C91A40A9476E}" dt="2024-02-08T15:04:24.575" v="5590" actId="1076"/>
          <ac:spMkLst>
            <pc:docMk/>
            <pc:sldMk cId="1036979730" sldId="433"/>
            <ac:spMk id="3" creationId="{C11BFEDD-7789-0031-FBCA-D486642B1AA9}"/>
          </ac:spMkLst>
        </pc:spChg>
        <pc:spChg chg="add mod">
          <ac:chgData name="McHarg, Catherine" userId="88b8f76c-9ae3-4745-88eb-fe0667a22af5" providerId="ADAL" clId="{6843F849-DC0D-40D7-B677-C91A40A9476E}" dt="2024-02-07T13:58:21.505" v="3977"/>
          <ac:spMkLst>
            <pc:docMk/>
            <pc:sldMk cId="1036979730" sldId="433"/>
            <ac:spMk id="8" creationId="{7FD09183-B8A7-AECF-AD6D-C7890F2176AD}"/>
          </ac:spMkLst>
        </pc:spChg>
        <pc:grpChg chg="add mod ord">
          <ac:chgData name="McHarg, Catherine" userId="88b8f76c-9ae3-4745-88eb-fe0667a22af5" providerId="ADAL" clId="{6843F849-DC0D-40D7-B677-C91A40A9476E}" dt="2024-02-13T13:28:36.836" v="10438" actId="13244"/>
          <ac:grpSpMkLst>
            <pc:docMk/>
            <pc:sldMk cId="1036979730" sldId="433"/>
            <ac:grpSpMk id="9" creationId="{87BA3753-02E7-995F-8DF3-957FE1CC3515}"/>
          </ac:grpSpMkLst>
        </pc:grpChg>
        <pc:picChg chg="add mod">
          <ac:chgData name="McHarg, Catherine" userId="88b8f76c-9ae3-4745-88eb-fe0667a22af5" providerId="ADAL" clId="{6843F849-DC0D-40D7-B677-C91A40A9476E}" dt="2024-02-13T12:51:29.119" v="9340" actId="962"/>
          <ac:picMkLst>
            <pc:docMk/>
            <pc:sldMk cId="1036979730" sldId="433"/>
            <ac:picMk id="5" creationId="{7EB10F55-FB41-4A7B-5364-E487C7D8FB4A}"/>
          </ac:picMkLst>
        </pc:picChg>
        <pc:picChg chg="add mod">
          <ac:chgData name="McHarg, Catherine" userId="88b8f76c-9ae3-4745-88eb-fe0667a22af5" providerId="ADAL" clId="{6843F849-DC0D-40D7-B677-C91A40A9476E}" dt="2024-02-07T13:58:28.485" v="3978"/>
          <ac:picMkLst>
            <pc:docMk/>
            <pc:sldMk cId="1036979730" sldId="433"/>
            <ac:picMk id="7" creationId="{47F6CCE4-6DDA-1EE9-DEDE-AEB643FD4139}"/>
          </ac:picMkLst>
        </pc:picChg>
      </pc:sldChg>
      <pc:sldChg chg="delSp add del mod ord delAnim">
        <pc:chgData name="McHarg, Catherine" userId="88b8f76c-9ae3-4745-88eb-fe0667a22af5" providerId="ADAL" clId="{6843F849-DC0D-40D7-B677-C91A40A9476E}" dt="2024-02-07T14:33:55.331" v="4002" actId="47"/>
        <pc:sldMkLst>
          <pc:docMk/>
          <pc:sldMk cId="4237731664" sldId="434"/>
        </pc:sldMkLst>
        <pc:spChg chg="del">
          <ac:chgData name="McHarg, Catherine" userId="88b8f76c-9ae3-4745-88eb-fe0667a22af5" providerId="ADAL" clId="{6843F849-DC0D-40D7-B677-C91A40A9476E}" dt="2024-02-07T14:33:00.581" v="3997" actId="478"/>
          <ac:spMkLst>
            <pc:docMk/>
            <pc:sldMk cId="4237731664" sldId="434"/>
            <ac:spMk id="3" creationId="{400FA321-68D7-8CC8-741F-2620F737829C}"/>
          </ac:spMkLst>
        </pc:spChg>
        <pc:spChg chg="del">
          <ac:chgData name="McHarg, Catherine" userId="88b8f76c-9ae3-4745-88eb-fe0667a22af5" providerId="ADAL" clId="{6843F849-DC0D-40D7-B677-C91A40A9476E}" dt="2024-02-07T14:32:53.471" v="3994" actId="478"/>
          <ac:spMkLst>
            <pc:docMk/>
            <pc:sldMk cId="4237731664" sldId="434"/>
            <ac:spMk id="4" creationId="{7A3455BC-D65E-C60D-14B4-B8C04DD23F69}"/>
          </ac:spMkLst>
        </pc:spChg>
        <pc:spChg chg="del">
          <ac:chgData name="McHarg, Catherine" userId="88b8f76c-9ae3-4745-88eb-fe0667a22af5" providerId="ADAL" clId="{6843F849-DC0D-40D7-B677-C91A40A9476E}" dt="2024-02-07T14:33:01.861" v="3998" actId="478"/>
          <ac:spMkLst>
            <pc:docMk/>
            <pc:sldMk cId="4237731664" sldId="434"/>
            <ac:spMk id="8" creationId="{44E10C0E-86B6-AAF7-C37D-CC7CDB09147E}"/>
          </ac:spMkLst>
        </pc:spChg>
        <pc:spChg chg="del">
          <ac:chgData name="McHarg, Catherine" userId="88b8f76c-9ae3-4745-88eb-fe0667a22af5" providerId="ADAL" clId="{6843F849-DC0D-40D7-B677-C91A40A9476E}" dt="2024-02-07T14:32:55.321" v="3995" actId="478"/>
          <ac:spMkLst>
            <pc:docMk/>
            <pc:sldMk cId="4237731664" sldId="434"/>
            <ac:spMk id="10" creationId="{34CA3339-966A-77F5-D267-54E435FBAF46}"/>
          </ac:spMkLst>
        </pc:spChg>
        <pc:spChg chg="del">
          <ac:chgData name="McHarg, Catherine" userId="88b8f76c-9ae3-4745-88eb-fe0667a22af5" providerId="ADAL" clId="{6843F849-DC0D-40D7-B677-C91A40A9476E}" dt="2024-02-07T14:32:51.501" v="3993" actId="478"/>
          <ac:spMkLst>
            <pc:docMk/>
            <pc:sldMk cId="4237731664" sldId="434"/>
            <ac:spMk id="11" creationId="{261901B4-8E89-D547-A2AA-47D185106D6B}"/>
          </ac:spMkLst>
        </pc:spChg>
        <pc:spChg chg="del">
          <ac:chgData name="McHarg, Catherine" userId="88b8f76c-9ae3-4745-88eb-fe0667a22af5" providerId="ADAL" clId="{6843F849-DC0D-40D7-B677-C91A40A9476E}" dt="2024-02-07T14:32:59.312" v="3996" actId="478"/>
          <ac:spMkLst>
            <pc:docMk/>
            <pc:sldMk cId="4237731664" sldId="434"/>
            <ac:spMk id="12" creationId="{743DB4C6-8C18-9D97-F319-62E9DA6E6138}"/>
          </ac:spMkLst>
        </pc:spChg>
      </pc:sldChg>
      <pc:sldChg chg="add del ord">
        <pc:chgData name="McHarg, Catherine" userId="88b8f76c-9ae3-4745-88eb-fe0667a22af5" providerId="ADAL" clId="{6843F849-DC0D-40D7-B677-C91A40A9476E}" dt="2024-02-07T15:04:43.527" v="4076" actId="47"/>
        <pc:sldMkLst>
          <pc:docMk/>
          <pc:sldMk cId="2681844218" sldId="435"/>
        </pc:sldMkLst>
      </pc:sldChg>
      <pc:sldChg chg="addSp delSp modSp new mod ord modNotesTx">
        <pc:chgData name="McHarg, Catherine" userId="88b8f76c-9ae3-4745-88eb-fe0667a22af5" providerId="ADAL" clId="{6843F849-DC0D-40D7-B677-C91A40A9476E}" dt="2024-02-14T08:49:01.866" v="10751"/>
        <pc:sldMkLst>
          <pc:docMk/>
          <pc:sldMk cId="1717223570" sldId="436"/>
        </pc:sldMkLst>
        <pc:spChg chg="mod">
          <ac:chgData name="McHarg, Catherine" userId="88b8f76c-9ae3-4745-88eb-fe0667a22af5" providerId="ADAL" clId="{6843F849-DC0D-40D7-B677-C91A40A9476E}" dt="2024-02-07T14:46:19.923" v="4052" actId="20577"/>
          <ac:spMkLst>
            <pc:docMk/>
            <pc:sldMk cId="1717223570" sldId="436"/>
            <ac:spMk id="2" creationId="{276B58E8-EA4A-7DCB-BF1A-8BDBD522CEDE}"/>
          </ac:spMkLst>
        </pc:spChg>
        <pc:spChg chg="del">
          <ac:chgData name="McHarg, Catherine" userId="88b8f76c-9ae3-4745-88eb-fe0667a22af5" providerId="ADAL" clId="{6843F849-DC0D-40D7-B677-C91A40A9476E}" dt="2024-02-07T14:44:46.839" v="4007" actId="931"/>
          <ac:spMkLst>
            <pc:docMk/>
            <pc:sldMk cId="1717223570" sldId="436"/>
            <ac:spMk id="3" creationId="{91F5EF21-070E-C0F6-75AE-089FFA447277}"/>
          </ac:spMkLst>
        </pc:spChg>
        <pc:spChg chg="mod">
          <ac:chgData name="McHarg, Catherine" userId="88b8f76c-9ae3-4745-88eb-fe0667a22af5" providerId="ADAL" clId="{6843F849-DC0D-40D7-B677-C91A40A9476E}" dt="2024-02-09T14:29:18.559" v="7094"/>
          <ac:spMkLst>
            <pc:docMk/>
            <pc:sldMk cId="1717223570" sldId="436"/>
            <ac:spMk id="4" creationId="{00D5878C-9AFF-3CF4-CB41-EF87709DB8F4}"/>
          </ac:spMkLst>
        </pc:spChg>
        <pc:spChg chg="add mod">
          <ac:chgData name="McHarg, Catherine" userId="88b8f76c-9ae3-4745-88eb-fe0667a22af5" providerId="ADAL" clId="{6843F849-DC0D-40D7-B677-C91A40A9476E}" dt="2024-02-07T14:47:28.254" v="4065" actId="14100"/>
          <ac:spMkLst>
            <pc:docMk/>
            <pc:sldMk cId="1717223570" sldId="436"/>
            <ac:spMk id="6" creationId="{01897D45-9CF6-22F5-86C7-364E3B4E4ECA}"/>
          </ac:spMkLst>
        </pc:spChg>
        <pc:spChg chg="mod">
          <ac:chgData name="McHarg, Catherine" userId="88b8f76c-9ae3-4745-88eb-fe0667a22af5" providerId="ADAL" clId="{6843F849-DC0D-40D7-B677-C91A40A9476E}" dt="2024-02-09T14:29:51.931" v="7099" actId="1076"/>
          <ac:spMkLst>
            <pc:docMk/>
            <pc:sldMk cId="1717223570" sldId="436"/>
            <ac:spMk id="7" creationId="{57487132-A376-3291-9934-DBC498E4695A}"/>
          </ac:spMkLst>
        </pc:spChg>
        <pc:spChg chg="add del">
          <ac:chgData name="McHarg, Catherine" userId="88b8f76c-9ae3-4745-88eb-fe0667a22af5" providerId="ADAL" clId="{6843F849-DC0D-40D7-B677-C91A40A9476E}" dt="2024-02-07T14:47:01.487" v="4058" actId="478"/>
          <ac:spMkLst>
            <pc:docMk/>
            <pc:sldMk cId="1717223570" sldId="436"/>
            <ac:spMk id="8" creationId="{A889F610-12D4-1065-5062-236509F1CFFB}"/>
          </ac:spMkLst>
        </pc:spChg>
        <pc:spChg chg="add del">
          <ac:chgData name="McHarg, Catherine" userId="88b8f76c-9ae3-4745-88eb-fe0667a22af5" providerId="ADAL" clId="{6843F849-DC0D-40D7-B677-C91A40A9476E}" dt="2024-02-07T14:47:07.812" v="4060" actId="22"/>
          <ac:spMkLst>
            <pc:docMk/>
            <pc:sldMk cId="1717223570" sldId="436"/>
            <ac:spMk id="10" creationId="{9EB0047B-D29D-BA3E-42AA-99D7C5D8CB9E}"/>
          </ac:spMkLst>
        </pc:spChg>
        <pc:spChg chg="add mod">
          <ac:chgData name="McHarg, Catherine" userId="88b8f76c-9ae3-4745-88eb-fe0667a22af5" providerId="ADAL" clId="{6843F849-DC0D-40D7-B677-C91A40A9476E}" dt="2024-02-07T14:47:34.537" v="4066" actId="1076"/>
          <ac:spMkLst>
            <pc:docMk/>
            <pc:sldMk cId="1717223570" sldId="436"/>
            <ac:spMk id="12" creationId="{CFCDFC31-30A4-7981-D293-A80C9CEAD832}"/>
          </ac:spMkLst>
        </pc:spChg>
        <pc:grpChg chg="add mod">
          <ac:chgData name="McHarg, Catherine" userId="88b8f76c-9ae3-4745-88eb-fe0667a22af5" providerId="ADAL" clId="{6843F849-DC0D-40D7-B677-C91A40A9476E}" dt="2024-02-09T14:29:56.394" v="7100" actId="1076"/>
          <ac:grpSpMkLst>
            <pc:docMk/>
            <pc:sldMk cId="1717223570" sldId="436"/>
            <ac:grpSpMk id="3" creationId="{9748F1F8-D308-54DB-05EA-6E133B649AAE}"/>
          </ac:grpSpMkLst>
        </pc:grpChg>
        <pc:picChg chg="add mod">
          <ac:chgData name="McHarg, Catherine" userId="88b8f76c-9ae3-4745-88eb-fe0667a22af5" providerId="ADAL" clId="{6843F849-DC0D-40D7-B677-C91A40A9476E}" dt="2024-02-13T13:02:27.292" v="10315" actId="962"/>
          <ac:picMkLst>
            <pc:docMk/>
            <pc:sldMk cId="1717223570" sldId="436"/>
            <ac:picMk id="5" creationId="{04D43967-1338-374D-7ACC-41338A5610D3}"/>
          </ac:picMkLst>
        </pc:picChg>
        <pc:picChg chg="mod">
          <ac:chgData name="McHarg, Catherine" userId="88b8f76c-9ae3-4745-88eb-fe0667a22af5" providerId="ADAL" clId="{6843F849-DC0D-40D7-B677-C91A40A9476E}" dt="2024-02-09T14:29:18.559" v="7094"/>
          <ac:picMkLst>
            <pc:docMk/>
            <pc:sldMk cId="1717223570" sldId="436"/>
            <ac:picMk id="8" creationId="{337F2A52-953B-0B42-25DD-82091673E820}"/>
          </ac:picMkLst>
        </pc:picChg>
      </pc:sldChg>
      <pc:sldChg chg="add del ord">
        <pc:chgData name="McHarg, Catherine" userId="88b8f76c-9ae3-4745-88eb-fe0667a22af5" providerId="ADAL" clId="{6843F849-DC0D-40D7-B677-C91A40A9476E}" dt="2024-02-08T12:20:09.115" v="4855" actId="47"/>
        <pc:sldMkLst>
          <pc:docMk/>
          <pc:sldMk cId="3586733625" sldId="437"/>
        </pc:sldMkLst>
      </pc:sldChg>
      <pc:sldChg chg="modSp add mod ord modNotesTx">
        <pc:chgData name="McHarg, Catherine" userId="88b8f76c-9ae3-4745-88eb-fe0667a22af5" providerId="ADAL" clId="{6843F849-DC0D-40D7-B677-C91A40A9476E}" dt="2024-02-14T08:24:48.724" v="10478"/>
        <pc:sldMkLst>
          <pc:docMk/>
          <pc:sldMk cId="3823995857" sldId="438"/>
        </pc:sldMkLst>
        <pc:spChg chg="mod">
          <ac:chgData name="McHarg, Catherine" userId="88b8f76c-9ae3-4745-88eb-fe0667a22af5" providerId="ADAL" clId="{6843F849-DC0D-40D7-B677-C91A40A9476E}" dt="2024-02-07T15:18:53.905" v="4158" actId="20577"/>
          <ac:spMkLst>
            <pc:docMk/>
            <pc:sldMk cId="3823995857" sldId="438"/>
            <ac:spMk id="2" creationId="{DFDFB552-1FAD-41D9-1D31-C427498CB29C}"/>
          </ac:spMkLst>
        </pc:spChg>
        <pc:picChg chg="mod">
          <ac:chgData name="McHarg, Catherine" userId="88b8f76c-9ae3-4745-88eb-fe0667a22af5" providerId="ADAL" clId="{6843F849-DC0D-40D7-B677-C91A40A9476E}" dt="2024-02-13T11:44:35.055" v="7349" actId="962"/>
          <ac:picMkLst>
            <pc:docMk/>
            <pc:sldMk cId="3823995857" sldId="438"/>
            <ac:picMk id="5" creationId="{405A8C5B-F82D-DA0B-8255-CD24A2E605FC}"/>
          </ac:picMkLst>
        </pc:picChg>
      </pc:sldChg>
      <pc:sldChg chg="delSp modSp add mod modClrScheme modAnim chgLayout">
        <pc:chgData name="McHarg, Catherine" userId="88b8f76c-9ae3-4745-88eb-fe0667a22af5" providerId="ADAL" clId="{6843F849-DC0D-40D7-B677-C91A40A9476E}" dt="2024-02-13T13:02:51.263" v="10319" actId="20577"/>
        <pc:sldMkLst>
          <pc:docMk/>
          <pc:sldMk cId="606540451" sldId="439"/>
        </pc:sldMkLst>
        <pc:spChg chg="mod ord">
          <ac:chgData name="McHarg, Catherine" userId="88b8f76c-9ae3-4745-88eb-fe0667a22af5" providerId="ADAL" clId="{6843F849-DC0D-40D7-B677-C91A40A9476E}" dt="2024-02-13T13:02:51.263" v="10319" actId="20577"/>
          <ac:spMkLst>
            <pc:docMk/>
            <pc:sldMk cId="606540451" sldId="439"/>
            <ac:spMk id="2" creationId="{5F7737BC-A7A3-4FA4-147B-32DDA1B1BBD7}"/>
          </ac:spMkLst>
        </pc:spChg>
        <pc:spChg chg="del">
          <ac:chgData name="McHarg, Catherine" userId="88b8f76c-9ae3-4745-88eb-fe0667a22af5" providerId="ADAL" clId="{6843F849-DC0D-40D7-B677-C91A40A9476E}" dt="2024-02-07T15:13:05.723" v="4114" actId="478"/>
          <ac:spMkLst>
            <pc:docMk/>
            <pc:sldMk cId="606540451" sldId="439"/>
            <ac:spMk id="5" creationId="{137DC5B9-81DE-66EB-FCE3-1FDF99825096}"/>
          </ac:spMkLst>
        </pc:spChg>
        <pc:picChg chg="mod">
          <ac:chgData name="McHarg, Catherine" userId="88b8f76c-9ae3-4745-88eb-fe0667a22af5" providerId="ADAL" clId="{6843F849-DC0D-40D7-B677-C91A40A9476E}" dt="2024-02-13T12:41:23.975" v="8216" actId="962"/>
          <ac:picMkLst>
            <pc:docMk/>
            <pc:sldMk cId="606540451" sldId="439"/>
            <ac:picMk id="6" creationId="{5C139557-8DB8-6BD5-1077-6CC43D909832}"/>
          </ac:picMkLst>
        </pc:picChg>
        <pc:picChg chg="del mod">
          <ac:chgData name="McHarg, Catherine" userId="88b8f76c-9ae3-4745-88eb-fe0667a22af5" providerId="ADAL" clId="{6843F849-DC0D-40D7-B677-C91A40A9476E}" dt="2024-02-09T14:58:29.411" v="7101" actId="478"/>
          <ac:picMkLst>
            <pc:docMk/>
            <pc:sldMk cId="606540451" sldId="439"/>
            <ac:picMk id="8" creationId="{AE083AE7-48BB-85E3-868E-DEF9852F8270}"/>
          </ac:picMkLst>
        </pc:picChg>
        <pc:picChg chg="del mod">
          <ac:chgData name="McHarg, Catherine" userId="88b8f76c-9ae3-4745-88eb-fe0667a22af5" providerId="ADAL" clId="{6843F849-DC0D-40D7-B677-C91A40A9476E}" dt="2024-02-09T14:58:30.151" v="7102" actId="478"/>
          <ac:picMkLst>
            <pc:docMk/>
            <pc:sldMk cId="606540451" sldId="439"/>
            <ac:picMk id="9" creationId="{02608FAA-95E6-AE20-87F0-D70AC9D791D1}"/>
          </ac:picMkLst>
        </pc:picChg>
        <pc:picChg chg="del mod">
          <ac:chgData name="McHarg, Catherine" userId="88b8f76c-9ae3-4745-88eb-fe0667a22af5" providerId="ADAL" clId="{6843F849-DC0D-40D7-B677-C91A40A9476E}" dt="2024-02-09T14:58:31.016" v="7103" actId="478"/>
          <ac:picMkLst>
            <pc:docMk/>
            <pc:sldMk cId="606540451" sldId="439"/>
            <ac:picMk id="10" creationId="{55D4395C-BD06-41C6-5B73-A08EFAB517FE}"/>
          </ac:picMkLst>
        </pc:picChg>
      </pc:sldChg>
      <pc:sldChg chg="delSp modSp add mod ord modNotesTx">
        <pc:chgData name="McHarg, Catherine" userId="88b8f76c-9ae3-4745-88eb-fe0667a22af5" providerId="ADAL" clId="{6843F849-DC0D-40D7-B677-C91A40A9476E}" dt="2024-02-14T08:25:02.908" v="10481"/>
        <pc:sldMkLst>
          <pc:docMk/>
          <pc:sldMk cId="2576037089" sldId="440"/>
        </pc:sldMkLst>
        <pc:picChg chg="mod">
          <ac:chgData name="McHarg, Catherine" userId="88b8f76c-9ae3-4745-88eb-fe0667a22af5" providerId="ADAL" clId="{6843F849-DC0D-40D7-B677-C91A40A9476E}" dt="2024-02-13T11:45:07.132" v="7361" actId="962"/>
          <ac:picMkLst>
            <pc:docMk/>
            <pc:sldMk cId="2576037089" sldId="440"/>
            <ac:picMk id="6" creationId="{5C139557-8DB8-6BD5-1077-6CC43D909832}"/>
          </ac:picMkLst>
        </pc:picChg>
        <pc:picChg chg="del">
          <ac:chgData name="McHarg, Catherine" userId="88b8f76c-9ae3-4745-88eb-fe0667a22af5" providerId="ADAL" clId="{6843F849-DC0D-40D7-B677-C91A40A9476E}" dt="2024-02-09T14:58:33.688" v="7104" actId="478"/>
          <ac:picMkLst>
            <pc:docMk/>
            <pc:sldMk cId="2576037089" sldId="440"/>
            <ac:picMk id="8" creationId="{AE083AE7-48BB-85E3-868E-DEF9852F8270}"/>
          </ac:picMkLst>
        </pc:picChg>
        <pc:picChg chg="del">
          <ac:chgData name="McHarg, Catherine" userId="88b8f76c-9ae3-4745-88eb-fe0667a22af5" providerId="ADAL" clId="{6843F849-DC0D-40D7-B677-C91A40A9476E}" dt="2024-02-09T14:58:34.263" v="7105" actId="478"/>
          <ac:picMkLst>
            <pc:docMk/>
            <pc:sldMk cId="2576037089" sldId="440"/>
            <ac:picMk id="9" creationId="{02608FAA-95E6-AE20-87F0-D70AC9D791D1}"/>
          </ac:picMkLst>
        </pc:picChg>
        <pc:picChg chg="del">
          <ac:chgData name="McHarg, Catherine" userId="88b8f76c-9ae3-4745-88eb-fe0667a22af5" providerId="ADAL" clId="{6843F849-DC0D-40D7-B677-C91A40A9476E}" dt="2024-02-09T14:58:34.944" v="7106" actId="478"/>
          <ac:picMkLst>
            <pc:docMk/>
            <pc:sldMk cId="2576037089" sldId="440"/>
            <ac:picMk id="10" creationId="{55D4395C-BD06-41C6-5B73-A08EFAB517FE}"/>
          </ac:picMkLst>
        </pc:picChg>
      </pc:sldChg>
      <pc:sldChg chg="addSp delSp modSp new del mod">
        <pc:chgData name="McHarg, Catherine" userId="88b8f76c-9ae3-4745-88eb-fe0667a22af5" providerId="ADAL" clId="{6843F849-DC0D-40D7-B677-C91A40A9476E}" dt="2024-02-08T12:20:14.240" v="4856" actId="47"/>
        <pc:sldMkLst>
          <pc:docMk/>
          <pc:sldMk cId="1046567794" sldId="441"/>
        </pc:sldMkLst>
        <pc:picChg chg="add del mod">
          <ac:chgData name="McHarg, Catherine" userId="88b8f76c-9ae3-4745-88eb-fe0667a22af5" providerId="ADAL" clId="{6843F849-DC0D-40D7-B677-C91A40A9476E}" dt="2024-02-07T17:23:08.349" v="4171" actId="478"/>
          <ac:picMkLst>
            <pc:docMk/>
            <pc:sldMk cId="1046567794" sldId="441"/>
            <ac:picMk id="4" creationId="{E11EA26F-1DB7-BD1E-9464-5A35C47D67DA}"/>
          </ac:picMkLst>
        </pc:picChg>
      </pc:sldChg>
      <pc:sldChg chg="addSp modSp add del mod ord">
        <pc:chgData name="McHarg, Catherine" userId="88b8f76c-9ae3-4745-88eb-fe0667a22af5" providerId="ADAL" clId="{6843F849-DC0D-40D7-B677-C91A40A9476E}" dt="2024-02-08T12:39:00.942" v="4912" actId="2696"/>
        <pc:sldMkLst>
          <pc:docMk/>
          <pc:sldMk cId="2737878324" sldId="442"/>
        </pc:sldMkLst>
        <pc:spChg chg="add mod">
          <ac:chgData name="McHarg, Catherine" userId="88b8f76c-9ae3-4745-88eb-fe0667a22af5" providerId="ADAL" clId="{6843F849-DC0D-40D7-B677-C91A40A9476E}" dt="2024-02-08T10:19:59.525" v="4229" actId="1076"/>
          <ac:spMkLst>
            <pc:docMk/>
            <pc:sldMk cId="2737878324" sldId="442"/>
            <ac:spMk id="13" creationId="{4A4DBBD4-3E80-E8B3-01ED-2273044D6E6A}"/>
          </ac:spMkLst>
        </pc:spChg>
      </pc:sldChg>
      <pc:sldChg chg="addSp delSp modSp add del mod ord">
        <pc:chgData name="McHarg, Catherine" userId="88b8f76c-9ae3-4745-88eb-fe0667a22af5" providerId="ADAL" clId="{6843F849-DC0D-40D7-B677-C91A40A9476E}" dt="2024-02-08T12:20:14.240" v="4856" actId="47"/>
        <pc:sldMkLst>
          <pc:docMk/>
          <pc:sldMk cId="3397099567" sldId="443"/>
        </pc:sldMkLst>
        <pc:spChg chg="add mod">
          <ac:chgData name="McHarg, Catherine" userId="88b8f76c-9ae3-4745-88eb-fe0667a22af5" providerId="ADAL" clId="{6843F849-DC0D-40D7-B677-C91A40A9476E}" dt="2024-02-08T10:20:43.696" v="4231" actId="478"/>
          <ac:spMkLst>
            <pc:docMk/>
            <pc:sldMk cId="3397099567" sldId="443"/>
            <ac:spMk id="7" creationId="{CF1E1956-E2C8-5577-0D7B-63DCB53514BE}"/>
          </ac:spMkLst>
        </pc:spChg>
        <pc:picChg chg="del">
          <ac:chgData name="McHarg, Catherine" userId="88b8f76c-9ae3-4745-88eb-fe0667a22af5" providerId="ADAL" clId="{6843F849-DC0D-40D7-B677-C91A40A9476E}" dt="2024-02-08T10:20:43.696" v="4231" actId="478"/>
          <ac:picMkLst>
            <pc:docMk/>
            <pc:sldMk cId="3397099567" sldId="443"/>
            <ac:picMk id="5" creationId="{2E7D991C-E2AB-085E-6013-06479EABB272}"/>
          </ac:picMkLst>
        </pc:picChg>
      </pc:sldChg>
      <pc:sldChg chg="addSp delSp modSp del mod modClrScheme modAnim chgLayout modNotesTx">
        <pc:chgData name="McHarg, Catherine" userId="88b8f76c-9ae3-4745-88eb-fe0667a22af5" providerId="ADAL" clId="{6843F849-DC0D-40D7-B677-C91A40A9476E}" dt="2024-02-08T14:40:41.223" v="5284" actId="47"/>
        <pc:sldMkLst>
          <pc:docMk/>
          <pc:sldMk cId="1155983798" sldId="444"/>
        </pc:sldMkLst>
        <pc:spChg chg="mod ord">
          <ac:chgData name="McHarg, Catherine" userId="88b8f76c-9ae3-4745-88eb-fe0667a22af5" providerId="ADAL" clId="{6843F849-DC0D-40D7-B677-C91A40A9476E}" dt="2024-02-08T14:22:14.585" v="5086" actId="14100"/>
          <ac:spMkLst>
            <pc:docMk/>
            <pc:sldMk cId="1155983798" sldId="444"/>
            <ac:spMk id="2" creationId="{B8368FF1-ECEA-E542-116F-5362BB31C7CD}"/>
          </ac:spMkLst>
        </pc:spChg>
        <pc:spChg chg="mod ord">
          <ac:chgData name="McHarg, Catherine" userId="88b8f76c-9ae3-4745-88eb-fe0667a22af5" providerId="ADAL" clId="{6843F849-DC0D-40D7-B677-C91A40A9476E}" dt="2024-02-08T14:22:33.792" v="5108" actId="20577"/>
          <ac:spMkLst>
            <pc:docMk/>
            <pc:sldMk cId="1155983798" sldId="444"/>
            <ac:spMk id="3" creationId="{E4477517-C720-6DA8-CA8D-C8A6358F12B3}"/>
          </ac:spMkLst>
        </pc:spChg>
        <pc:spChg chg="add del mod ord">
          <ac:chgData name="McHarg, Catherine" userId="88b8f76c-9ae3-4745-88eb-fe0667a22af5" providerId="ADAL" clId="{6843F849-DC0D-40D7-B677-C91A40A9476E}" dt="2024-02-08T13:18:44.877" v="4998" actId="931"/>
          <ac:spMkLst>
            <pc:docMk/>
            <pc:sldMk cId="1155983798" sldId="444"/>
            <ac:spMk id="4" creationId="{F8DDB74E-CE3A-A46D-941D-00B9FE17B424}"/>
          </ac:spMkLst>
        </pc:spChg>
        <pc:spChg chg="add del mod ord">
          <ac:chgData name="McHarg, Catherine" userId="88b8f76c-9ae3-4745-88eb-fe0667a22af5" providerId="ADAL" clId="{6843F849-DC0D-40D7-B677-C91A40A9476E}" dt="2024-02-08T13:19:26.889" v="5001" actId="700"/>
          <ac:spMkLst>
            <pc:docMk/>
            <pc:sldMk cId="1155983798" sldId="444"/>
            <ac:spMk id="5" creationId="{09A6AA24-6398-08F0-E756-7352687049D5}"/>
          </ac:spMkLst>
        </pc:spChg>
        <pc:spChg chg="add del mod ord">
          <ac:chgData name="McHarg, Catherine" userId="88b8f76c-9ae3-4745-88eb-fe0667a22af5" providerId="ADAL" clId="{6843F849-DC0D-40D7-B677-C91A40A9476E}" dt="2024-02-08T13:19:26.889" v="5001" actId="700"/>
          <ac:spMkLst>
            <pc:docMk/>
            <pc:sldMk cId="1155983798" sldId="444"/>
            <ac:spMk id="6" creationId="{8E9AFF3A-1554-4E80-40D1-88C1EB09C186}"/>
          </ac:spMkLst>
        </pc:spChg>
        <pc:spChg chg="add del mod ord">
          <ac:chgData name="McHarg, Catherine" userId="88b8f76c-9ae3-4745-88eb-fe0667a22af5" providerId="ADAL" clId="{6843F849-DC0D-40D7-B677-C91A40A9476E}" dt="2024-02-08T13:19:59.527" v="5008" actId="478"/>
          <ac:spMkLst>
            <pc:docMk/>
            <pc:sldMk cId="1155983798" sldId="444"/>
            <ac:spMk id="9" creationId="{B4B088F8-21A0-59AA-3EE6-CA5690F1B1B8}"/>
          </ac:spMkLst>
        </pc:spChg>
        <pc:spChg chg="add del mod ord">
          <ac:chgData name="McHarg, Catherine" userId="88b8f76c-9ae3-4745-88eb-fe0667a22af5" providerId="ADAL" clId="{6843F849-DC0D-40D7-B677-C91A40A9476E}" dt="2024-02-08T13:19:57.144" v="5007" actId="478"/>
          <ac:spMkLst>
            <pc:docMk/>
            <pc:sldMk cId="1155983798" sldId="444"/>
            <ac:spMk id="10" creationId="{895F9B00-C0C5-7799-DAE6-DB5BBBF3B229}"/>
          </ac:spMkLst>
        </pc:spChg>
        <pc:spChg chg="add del mod ord">
          <ac:chgData name="McHarg, Catherine" userId="88b8f76c-9ae3-4745-88eb-fe0667a22af5" providerId="ADAL" clId="{6843F849-DC0D-40D7-B677-C91A40A9476E}" dt="2024-02-08T14:21:30.208" v="5071" actId="478"/>
          <ac:spMkLst>
            <pc:docMk/>
            <pc:sldMk cId="1155983798" sldId="444"/>
            <ac:spMk id="11" creationId="{3452DAA1-7B95-9B24-8FF0-9399DE5DBEDE}"/>
          </ac:spMkLst>
        </pc:spChg>
        <pc:spChg chg="add del mod ord">
          <ac:chgData name="McHarg, Catherine" userId="88b8f76c-9ae3-4745-88eb-fe0667a22af5" providerId="ADAL" clId="{6843F849-DC0D-40D7-B677-C91A40A9476E}" dt="2024-02-08T14:21:31.292" v="5072" actId="478"/>
          <ac:spMkLst>
            <pc:docMk/>
            <pc:sldMk cId="1155983798" sldId="444"/>
            <ac:spMk id="12" creationId="{18E85C96-C109-2CE1-1307-C50D14A52964}"/>
          </ac:spMkLst>
        </pc:spChg>
        <pc:picChg chg="add mod ord modCrop">
          <ac:chgData name="McHarg, Catherine" userId="88b8f76c-9ae3-4745-88eb-fe0667a22af5" providerId="ADAL" clId="{6843F849-DC0D-40D7-B677-C91A40A9476E}" dt="2024-02-08T14:22:09.705" v="5085" actId="14100"/>
          <ac:picMkLst>
            <pc:docMk/>
            <pc:sldMk cId="1155983798" sldId="444"/>
            <ac:picMk id="8" creationId="{EF50A0F6-B09A-0498-845E-7E5EF1529C77}"/>
          </ac:picMkLst>
        </pc:picChg>
      </pc:sldChg>
      <pc:sldChg chg="addSp delSp modSp mod modClrScheme modAnim chgLayout modNotesTx">
        <pc:chgData name="McHarg, Catherine" userId="88b8f76c-9ae3-4745-88eb-fe0667a22af5" providerId="ADAL" clId="{6843F849-DC0D-40D7-B677-C91A40A9476E}" dt="2024-02-14T08:25:05.631" v="10482"/>
        <pc:sldMkLst>
          <pc:docMk/>
          <pc:sldMk cId="2387623345" sldId="445"/>
        </pc:sldMkLst>
        <pc:spChg chg="del mod ord">
          <ac:chgData name="McHarg, Catherine" userId="88b8f76c-9ae3-4745-88eb-fe0667a22af5" providerId="ADAL" clId="{6843F849-DC0D-40D7-B677-C91A40A9476E}" dt="2024-02-08T14:16:36.649" v="5026" actId="700"/>
          <ac:spMkLst>
            <pc:docMk/>
            <pc:sldMk cId="2387623345" sldId="445"/>
            <ac:spMk id="2" creationId="{24BDC1FE-CB53-F1C9-AC53-5C27E8115272}"/>
          </ac:spMkLst>
        </pc:spChg>
        <pc:spChg chg="mod ord">
          <ac:chgData name="McHarg, Catherine" userId="88b8f76c-9ae3-4745-88eb-fe0667a22af5" providerId="ADAL" clId="{6843F849-DC0D-40D7-B677-C91A40A9476E}" dt="2024-02-08T14:18:26.290" v="5027" actId="33524"/>
          <ac:spMkLst>
            <pc:docMk/>
            <pc:sldMk cId="2387623345" sldId="445"/>
            <ac:spMk id="3" creationId="{9C085EF7-0ECB-3ED9-FD05-C81DB747B3C5}"/>
          </ac:spMkLst>
        </pc:spChg>
        <pc:spChg chg="add mod ord">
          <ac:chgData name="McHarg, Catherine" userId="88b8f76c-9ae3-4745-88eb-fe0667a22af5" providerId="ADAL" clId="{6843F849-DC0D-40D7-B677-C91A40A9476E}" dt="2024-02-13T13:03:06.092" v="10322" actId="207"/>
          <ac:spMkLst>
            <pc:docMk/>
            <pc:sldMk cId="2387623345" sldId="445"/>
            <ac:spMk id="4" creationId="{18B4B79F-088B-B10D-48AE-CF5E21F60152}"/>
          </ac:spMkLst>
        </pc:spChg>
        <pc:spChg chg="add del mod ord">
          <ac:chgData name="McHarg, Catherine" userId="88b8f76c-9ae3-4745-88eb-fe0667a22af5" providerId="ADAL" clId="{6843F849-DC0D-40D7-B677-C91A40A9476E}" dt="2024-02-08T14:45:19.575" v="5315" actId="931"/>
          <ac:spMkLst>
            <pc:docMk/>
            <pc:sldMk cId="2387623345" sldId="445"/>
            <ac:spMk id="5" creationId="{DDE91F9E-E2AF-C3D5-31D1-BE6004D90108}"/>
          </ac:spMkLst>
        </pc:spChg>
        <pc:spChg chg="add del mod ord">
          <ac:chgData name="McHarg, Catherine" userId="88b8f76c-9ae3-4745-88eb-fe0667a22af5" providerId="ADAL" clId="{6843F849-DC0D-40D7-B677-C91A40A9476E}" dt="2024-02-08T14:44:58.766" v="5314" actId="478"/>
          <ac:spMkLst>
            <pc:docMk/>
            <pc:sldMk cId="2387623345" sldId="445"/>
            <ac:spMk id="6" creationId="{37D0C3E9-3638-E642-D0BE-C0E2DD88409E}"/>
          </ac:spMkLst>
        </pc:spChg>
        <pc:spChg chg="add del mod ord">
          <ac:chgData name="McHarg, Catherine" userId="88b8f76c-9ae3-4745-88eb-fe0667a22af5" providerId="ADAL" clId="{6843F849-DC0D-40D7-B677-C91A40A9476E}" dt="2024-02-08T14:44:54.750" v="5313" actId="478"/>
          <ac:spMkLst>
            <pc:docMk/>
            <pc:sldMk cId="2387623345" sldId="445"/>
            <ac:spMk id="7" creationId="{C0F42F79-9050-DFB9-135A-E50235C36079}"/>
          </ac:spMkLst>
        </pc:spChg>
        <pc:picChg chg="add mod">
          <ac:chgData name="McHarg, Catherine" userId="88b8f76c-9ae3-4745-88eb-fe0667a22af5" providerId="ADAL" clId="{6843F849-DC0D-40D7-B677-C91A40A9476E}" dt="2024-02-13T11:45:26.333" v="7364" actId="962"/>
          <ac:picMkLst>
            <pc:docMk/>
            <pc:sldMk cId="2387623345" sldId="445"/>
            <ac:picMk id="9" creationId="{E13BE2A7-2BBF-AF66-0AE8-69512C8C88AA}"/>
          </ac:picMkLst>
        </pc:picChg>
      </pc:sldChg>
      <pc:sldChg chg="del">
        <pc:chgData name="McHarg, Catherine" userId="88b8f76c-9ae3-4745-88eb-fe0667a22af5" providerId="ADAL" clId="{6843F849-DC0D-40D7-B677-C91A40A9476E}" dt="2024-02-08T14:47:48.110" v="5339" actId="47"/>
        <pc:sldMkLst>
          <pc:docMk/>
          <pc:sldMk cId="1409568386" sldId="447"/>
        </pc:sldMkLst>
      </pc:sldChg>
      <pc:sldChg chg="add del modAnim">
        <pc:chgData name="McHarg, Catherine" userId="88b8f76c-9ae3-4745-88eb-fe0667a22af5" providerId="ADAL" clId="{6843F849-DC0D-40D7-B677-C91A40A9476E}" dt="2024-02-08T14:54:09.885" v="5378" actId="47"/>
        <pc:sldMkLst>
          <pc:docMk/>
          <pc:sldMk cId="3185109847" sldId="448"/>
        </pc:sldMkLst>
      </pc:sldChg>
      <pc:sldChg chg="del">
        <pc:chgData name="McHarg, Catherine" userId="88b8f76c-9ae3-4745-88eb-fe0667a22af5" providerId="ADAL" clId="{6843F849-DC0D-40D7-B677-C91A40A9476E}" dt="2024-02-08T14:51:12.584" v="5356" actId="47"/>
        <pc:sldMkLst>
          <pc:docMk/>
          <pc:sldMk cId="3988565942" sldId="452"/>
        </pc:sldMkLst>
      </pc:sldChg>
      <pc:sldChg chg="delSp modSp add mod ord delAnim modAnim">
        <pc:chgData name="McHarg, Catherine" userId="88b8f76c-9ae3-4745-88eb-fe0667a22af5" providerId="ADAL" clId="{6843F849-DC0D-40D7-B677-C91A40A9476E}" dt="2024-02-13T13:03:46.550" v="10338" actId="20577"/>
        <pc:sldMkLst>
          <pc:docMk/>
          <pc:sldMk cId="1014670372" sldId="453"/>
        </pc:sldMkLst>
        <pc:spChg chg="mod">
          <ac:chgData name="McHarg, Catherine" userId="88b8f76c-9ae3-4745-88eb-fe0667a22af5" providerId="ADAL" clId="{6843F849-DC0D-40D7-B677-C91A40A9476E}" dt="2024-02-13T13:03:46.550" v="10338" actId="20577"/>
          <ac:spMkLst>
            <pc:docMk/>
            <pc:sldMk cId="1014670372" sldId="453"/>
            <ac:spMk id="7" creationId="{2A4658C6-9B83-20EF-07FA-C3FB299CCFE4}"/>
          </ac:spMkLst>
        </pc:spChg>
        <pc:spChg chg="del">
          <ac:chgData name="McHarg, Catherine" userId="88b8f76c-9ae3-4745-88eb-fe0667a22af5" providerId="ADAL" clId="{6843F849-DC0D-40D7-B677-C91A40A9476E}" dt="2024-02-08T10:57:54.858" v="4361" actId="478"/>
          <ac:spMkLst>
            <pc:docMk/>
            <pc:sldMk cId="1014670372" sldId="453"/>
            <ac:spMk id="25" creationId="{7159BF33-3E77-32E8-6FED-2394149F8F23}"/>
          </ac:spMkLst>
        </pc:spChg>
      </pc:sldChg>
      <pc:sldChg chg="addSp modSp add mod modAnim">
        <pc:chgData name="McHarg, Catherine" userId="88b8f76c-9ae3-4745-88eb-fe0667a22af5" providerId="ADAL" clId="{6843F849-DC0D-40D7-B677-C91A40A9476E}" dt="2024-02-13T13:34:56.343" v="10469"/>
        <pc:sldMkLst>
          <pc:docMk/>
          <pc:sldMk cId="1234649097" sldId="454"/>
        </pc:sldMkLst>
        <pc:spChg chg="add mod">
          <ac:chgData name="McHarg, Catherine" userId="88b8f76c-9ae3-4745-88eb-fe0667a22af5" providerId="ADAL" clId="{6843F849-DC0D-40D7-B677-C91A40A9476E}" dt="2024-02-08T11:14:06.981" v="4508" actId="1076"/>
          <ac:spMkLst>
            <pc:docMk/>
            <pc:sldMk cId="1234649097" sldId="454"/>
            <ac:spMk id="2" creationId="{2BC6DE36-904E-0A3C-1B10-3E8DE7E73E03}"/>
          </ac:spMkLst>
        </pc:spChg>
        <pc:spChg chg="mod">
          <ac:chgData name="McHarg, Catherine" userId="88b8f76c-9ae3-4745-88eb-fe0667a22af5" providerId="ADAL" clId="{6843F849-DC0D-40D7-B677-C91A40A9476E}" dt="2024-02-13T13:05:12.331" v="10362" actId="20577"/>
          <ac:spMkLst>
            <pc:docMk/>
            <pc:sldMk cId="1234649097" sldId="454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8T11:13:58.675" v="4507" actId="20577"/>
          <ac:spMkLst>
            <pc:docMk/>
            <pc:sldMk cId="1234649097" sldId="454"/>
            <ac:spMk id="8" creationId="{951F253B-43E5-7D0A-00F5-088D17AAB078}"/>
          </ac:spMkLst>
        </pc:spChg>
        <pc:picChg chg="mod">
          <ac:chgData name="McHarg, Catherine" userId="88b8f76c-9ae3-4745-88eb-fe0667a22af5" providerId="ADAL" clId="{6843F849-DC0D-40D7-B677-C91A40A9476E}" dt="2024-02-13T12:49:52.626" v="9060" actId="962"/>
          <ac:picMkLst>
            <pc:docMk/>
            <pc:sldMk cId="1234649097" sldId="454"/>
            <ac:picMk id="5" creationId="{7EE56E26-D2B5-045D-86FD-A9D51EE066D1}"/>
          </ac:picMkLst>
        </pc:picChg>
      </pc:sldChg>
      <pc:sldChg chg="addSp modSp add mod modAnim delCm modCm">
        <pc:chgData name="McHarg, Catherine" userId="88b8f76c-9ae3-4745-88eb-fe0667a22af5" providerId="ADAL" clId="{6843F849-DC0D-40D7-B677-C91A40A9476E}" dt="2024-02-13T13:35:04.671" v="10470"/>
        <pc:sldMkLst>
          <pc:docMk/>
          <pc:sldMk cId="901904827" sldId="455"/>
        </pc:sldMkLst>
        <pc:spChg chg="add mod">
          <ac:chgData name="McHarg, Catherine" userId="88b8f76c-9ae3-4745-88eb-fe0667a22af5" providerId="ADAL" clId="{6843F849-DC0D-40D7-B677-C91A40A9476E}" dt="2024-02-08T11:16:59.954" v="4548" actId="1076"/>
          <ac:spMkLst>
            <pc:docMk/>
            <pc:sldMk cId="901904827" sldId="455"/>
            <ac:spMk id="2" creationId="{EBD38EB9-FB86-1E1A-BBCF-75CA2F78233C}"/>
          </ac:spMkLst>
        </pc:spChg>
        <pc:spChg chg="mod">
          <ac:chgData name="McHarg, Catherine" userId="88b8f76c-9ae3-4745-88eb-fe0667a22af5" providerId="ADAL" clId="{6843F849-DC0D-40D7-B677-C91A40A9476E}" dt="2024-02-13T13:05:31.342" v="10368" actId="207"/>
          <ac:spMkLst>
            <pc:docMk/>
            <pc:sldMk cId="901904827" sldId="455"/>
            <ac:spMk id="7" creationId="{2A4658C6-9B83-20EF-07FA-C3FB299CCFE4}"/>
          </ac:spMkLst>
        </pc:spChg>
        <pc:picChg chg="mod">
          <ac:chgData name="McHarg, Catherine" userId="88b8f76c-9ae3-4745-88eb-fe0667a22af5" providerId="ADAL" clId="{6843F849-DC0D-40D7-B677-C91A40A9476E}" dt="2024-02-13T12:47:09.651" v="8854" actId="962"/>
          <ac:picMkLst>
            <pc:docMk/>
            <pc:sldMk cId="901904827" sldId="455"/>
            <ac:picMk id="11" creationId="{88E79623-CE56-09D5-1AFC-29BEDF6A0E16}"/>
          </ac:picMkLst>
        </pc:picChg>
      </pc:sldChg>
      <pc:sldChg chg="addSp delSp modSp add mod modNotesTx">
        <pc:chgData name="McHarg, Catherine" userId="88b8f76c-9ae3-4745-88eb-fe0667a22af5" providerId="ADAL" clId="{6843F849-DC0D-40D7-B677-C91A40A9476E}" dt="2024-02-15T13:55:42.885" v="10910" actId="478"/>
        <pc:sldMkLst>
          <pc:docMk/>
          <pc:sldMk cId="4107231733" sldId="456"/>
        </pc:sldMkLst>
        <pc:spChg chg="mod">
          <ac:chgData name="McHarg, Catherine" userId="88b8f76c-9ae3-4745-88eb-fe0667a22af5" providerId="ADAL" clId="{6843F849-DC0D-40D7-B677-C91A40A9476E}" dt="2024-02-13T13:06:32.477" v="10391" actId="207"/>
          <ac:spMkLst>
            <pc:docMk/>
            <pc:sldMk cId="4107231733" sldId="456"/>
            <ac:spMk id="2" creationId="{F9F399AD-7EC7-32C2-4982-DCFEEC426D30}"/>
          </ac:spMkLst>
        </pc:spChg>
        <pc:spChg chg="add del mod">
          <ac:chgData name="McHarg, Catherine" userId="88b8f76c-9ae3-4745-88eb-fe0667a22af5" providerId="ADAL" clId="{6843F849-DC0D-40D7-B677-C91A40A9476E}" dt="2024-02-15T13:55:42.885" v="10910" actId="478"/>
          <ac:spMkLst>
            <pc:docMk/>
            <pc:sldMk cId="4107231733" sldId="456"/>
            <ac:spMk id="3" creationId="{DCF50F69-20D3-1690-0FEE-4A601574FEE6}"/>
          </ac:spMkLst>
        </pc:spChg>
        <pc:spChg chg="mod">
          <ac:chgData name="McHarg, Catherine" userId="88b8f76c-9ae3-4745-88eb-fe0667a22af5" providerId="ADAL" clId="{6843F849-DC0D-40D7-B677-C91A40A9476E}" dt="2024-02-08T15:31:27.893" v="5752" actId="20577"/>
          <ac:spMkLst>
            <pc:docMk/>
            <pc:sldMk cId="4107231733" sldId="456"/>
            <ac:spMk id="6" creationId="{F899C938-286D-1B5B-724A-66714D87B41A}"/>
          </ac:spMkLst>
        </pc:spChg>
        <pc:spChg chg="ord">
          <ac:chgData name="McHarg, Catherine" userId="88b8f76c-9ae3-4745-88eb-fe0667a22af5" providerId="ADAL" clId="{6843F849-DC0D-40D7-B677-C91A40A9476E}" dt="2024-02-15T13:55:23.179" v="10896" actId="167"/>
          <ac:spMkLst>
            <pc:docMk/>
            <pc:sldMk cId="4107231733" sldId="456"/>
            <ac:spMk id="9" creationId="{CCBD9431-1DB5-EA58-2E9C-1912421B444B}"/>
          </ac:spMkLst>
        </pc:spChg>
        <pc:spChg chg="mod ord">
          <ac:chgData name="McHarg, Catherine" userId="88b8f76c-9ae3-4745-88eb-fe0667a22af5" providerId="ADAL" clId="{6843F849-DC0D-40D7-B677-C91A40A9476E}" dt="2024-02-15T13:55:39.436" v="10909" actId="20577"/>
          <ac:spMkLst>
            <pc:docMk/>
            <pc:sldMk cId="4107231733" sldId="456"/>
            <ac:spMk id="10" creationId="{694049EC-2CDA-80ED-14D6-E6F5F48885DE}"/>
          </ac:spMkLst>
        </pc:spChg>
        <pc:picChg chg="mod ord">
          <ac:chgData name="McHarg, Catherine" userId="88b8f76c-9ae3-4745-88eb-fe0667a22af5" providerId="ADAL" clId="{6843F849-DC0D-40D7-B677-C91A40A9476E}" dt="2024-02-13T13:31:23.865" v="10455" actId="13244"/>
          <ac:picMkLst>
            <pc:docMk/>
            <pc:sldMk cId="4107231733" sldId="456"/>
            <ac:picMk id="7" creationId="{A26FE770-633D-1D20-C726-3C19C84EEC61}"/>
          </ac:picMkLst>
        </pc:picChg>
      </pc:sldChg>
      <pc:sldChg chg="addSp delSp modSp new mod ord">
        <pc:chgData name="McHarg, Catherine" userId="88b8f76c-9ae3-4745-88eb-fe0667a22af5" providerId="ADAL" clId="{6843F849-DC0D-40D7-B677-C91A40A9476E}" dt="2024-02-08T16:31:42.064" v="6366" actId="20577"/>
        <pc:sldMkLst>
          <pc:docMk/>
          <pc:sldMk cId="4084064829" sldId="457"/>
        </pc:sldMkLst>
        <pc:spChg chg="mod">
          <ac:chgData name="McHarg, Catherine" userId="88b8f76c-9ae3-4745-88eb-fe0667a22af5" providerId="ADAL" clId="{6843F849-DC0D-40D7-B677-C91A40A9476E}" dt="2024-02-08T15:58:42.184" v="5948" actId="20577"/>
          <ac:spMkLst>
            <pc:docMk/>
            <pc:sldMk cId="4084064829" sldId="457"/>
            <ac:spMk id="2" creationId="{96D358E2-B23F-06B9-7E99-09817FF47FC4}"/>
          </ac:spMkLst>
        </pc:spChg>
        <pc:spChg chg="del">
          <ac:chgData name="McHarg, Catherine" userId="88b8f76c-9ae3-4745-88eb-fe0667a22af5" providerId="ADAL" clId="{6843F849-DC0D-40D7-B677-C91A40A9476E}" dt="2024-02-08T12:14:18.850" v="4818" actId="478"/>
          <ac:spMkLst>
            <pc:docMk/>
            <pc:sldMk cId="4084064829" sldId="457"/>
            <ac:spMk id="3" creationId="{102DFA1D-C6C8-801B-BDFC-2EDBDCFF702D}"/>
          </ac:spMkLst>
        </pc:spChg>
        <pc:spChg chg="add del mod">
          <ac:chgData name="McHarg, Catherine" userId="88b8f76c-9ae3-4745-88eb-fe0667a22af5" providerId="ADAL" clId="{6843F849-DC0D-40D7-B677-C91A40A9476E}" dt="2024-02-08T16:24:17.173" v="6273" actId="478"/>
          <ac:spMkLst>
            <pc:docMk/>
            <pc:sldMk cId="4084064829" sldId="457"/>
            <ac:spMk id="6" creationId="{D4DA094C-FFAA-326A-2E3A-0E2DB651AFDF}"/>
          </ac:spMkLst>
        </pc:spChg>
        <pc:graphicFrameChg chg="add mod">
          <ac:chgData name="McHarg, Catherine" userId="88b8f76c-9ae3-4745-88eb-fe0667a22af5" providerId="ADAL" clId="{6843F849-DC0D-40D7-B677-C91A40A9476E}" dt="2024-02-08T16:31:42.064" v="6366" actId="20577"/>
          <ac:graphicFrameMkLst>
            <pc:docMk/>
            <pc:sldMk cId="4084064829" sldId="457"/>
            <ac:graphicFrameMk id="10" creationId="{22189CAC-0992-713E-BE0F-1EF90A7E4B36}"/>
          </ac:graphicFrameMkLst>
        </pc:graphicFrameChg>
      </pc:sldChg>
      <pc:sldChg chg="addSp delSp modSp new mod ord">
        <pc:chgData name="McHarg, Catherine" userId="88b8f76c-9ae3-4745-88eb-fe0667a22af5" providerId="ADAL" clId="{6843F849-DC0D-40D7-B677-C91A40A9476E}" dt="2024-02-13T12:32:58.265" v="7977" actId="207"/>
        <pc:sldMkLst>
          <pc:docMk/>
          <pc:sldMk cId="2706199318" sldId="458"/>
        </pc:sldMkLst>
        <pc:spChg chg="mod">
          <ac:chgData name="McHarg, Catherine" userId="88b8f76c-9ae3-4745-88eb-fe0667a22af5" providerId="ADAL" clId="{6843F849-DC0D-40D7-B677-C91A40A9476E}" dt="2024-02-13T12:32:58.265" v="7977" actId="207"/>
          <ac:spMkLst>
            <pc:docMk/>
            <pc:sldMk cId="2706199318" sldId="458"/>
            <ac:spMk id="2" creationId="{652BE53A-D67A-4FEF-34CD-2199DD7C16B7}"/>
          </ac:spMkLst>
        </pc:spChg>
        <pc:spChg chg="del">
          <ac:chgData name="McHarg, Catherine" userId="88b8f76c-9ae3-4745-88eb-fe0667a22af5" providerId="ADAL" clId="{6843F849-DC0D-40D7-B677-C91A40A9476E}" dt="2024-02-08T12:12:16.839" v="4794" actId="478"/>
          <ac:spMkLst>
            <pc:docMk/>
            <pc:sldMk cId="2706199318" sldId="458"/>
            <ac:spMk id="3" creationId="{B8CB3F04-3507-2CEE-7E28-5DA085E2F03F}"/>
          </ac:spMkLst>
        </pc:spChg>
        <pc:spChg chg="add mod">
          <ac:chgData name="McHarg, Catherine" userId="88b8f76c-9ae3-4745-88eb-fe0667a22af5" providerId="ADAL" clId="{6843F849-DC0D-40D7-B677-C91A40A9476E}" dt="2024-02-08T12:12:57.947" v="4802" actId="1076"/>
          <ac:spMkLst>
            <pc:docMk/>
            <pc:sldMk cId="2706199318" sldId="458"/>
            <ac:spMk id="4" creationId="{D90400BD-B64A-5AE7-03A3-28AB7026BF1F}"/>
          </ac:spMkLst>
        </pc:spChg>
        <pc:spChg chg="add mod">
          <ac:chgData name="McHarg, Catherine" userId="88b8f76c-9ae3-4745-88eb-fe0667a22af5" providerId="ADAL" clId="{6843F849-DC0D-40D7-B677-C91A40A9476E}" dt="2024-02-08T12:13:20.450" v="4807"/>
          <ac:spMkLst>
            <pc:docMk/>
            <pc:sldMk cId="2706199318" sldId="458"/>
            <ac:spMk id="5" creationId="{6F78ABCB-3880-5F62-4E31-34652BA812BB}"/>
          </ac:spMkLst>
        </pc:spChg>
      </pc:sldChg>
      <pc:sldChg chg="modSp add mod ord">
        <pc:chgData name="McHarg, Catherine" userId="88b8f76c-9ae3-4745-88eb-fe0667a22af5" providerId="ADAL" clId="{6843F849-DC0D-40D7-B677-C91A40A9476E}" dt="2024-02-13T12:33:09.391" v="7979" actId="20577"/>
        <pc:sldMkLst>
          <pc:docMk/>
          <pc:sldMk cId="3914881819" sldId="459"/>
        </pc:sldMkLst>
        <pc:spChg chg="mod">
          <ac:chgData name="McHarg, Catherine" userId="88b8f76c-9ae3-4745-88eb-fe0667a22af5" providerId="ADAL" clId="{6843F849-DC0D-40D7-B677-C91A40A9476E}" dt="2024-02-13T12:33:09.391" v="7979" actId="20577"/>
          <ac:spMkLst>
            <pc:docMk/>
            <pc:sldMk cId="3914881819" sldId="459"/>
            <ac:spMk id="2" creationId="{652BE53A-D67A-4FEF-34CD-2199DD7C16B7}"/>
          </ac:spMkLst>
        </pc:spChg>
        <pc:spChg chg="mod">
          <ac:chgData name="McHarg, Catherine" userId="88b8f76c-9ae3-4745-88eb-fe0667a22af5" providerId="ADAL" clId="{6843F849-DC0D-40D7-B677-C91A40A9476E}" dt="2024-02-08T12:13:47.386" v="4812" actId="14100"/>
          <ac:spMkLst>
            <pc:docMk/>
            <pc:sldMk cId="3914881819" sldId="459"/>
            <ac:spMk id="4" creationId="{D90400BD-B64A-5AE7-03A3-28AB7026BF1F}"/>
          </ac:spMkLst>
        </pc:spChg>
        <pc:spChg chg="mod">
          <ac:chgData name="McHarg, Catherine" userId="88b8f76c-9ae3-4745-88eb-fe0667a22af5" providerId="ADAL" clId="{6843F849-DC0D-40D7-B677-C91A40A9476E}" dt="2024-02-08T12:14:11.502" v="4817" actId="1076"/>
          <ac:spMkLst>
            <pc:docMk/>
            <pc:sldMk cId="3914881819" sldId="459"/>
            <ac:spMk id="5" creationId="{6F78ABCB-3880-5F62-4E31-34652BA812BB}"/>
          </ac:spMkLst>
        </pc:spChg>
      </pc:sldChg>
      <pc:sldChg chg="del ord">
        <pc:chgData name="McHarg, Catherine" userId="88b8f76c-9ae3-4745-88eb-fe0667a22af5" providerId="ADAL" clId="{6843F849-DC0D-40D7-B677-C91A40A9476E}" dt="2024-02-08T16:15:14.831" v="6154" actId="47"/>
        <pc:sldMkLst>
          <pc:docMk/>
          <pc:sldMk cId="2212745716" sldId="460"/>
        </pc:sldMkLst>
      </pc:sldChg>
      <pc:sldChg chg="addSp delSp modSp new mod ord modNotesTx">
        <pc:chgData name="McHarg, Catherine" userId="88b8f76c-9ae3-4745-88eb-fe0667a22af5" providerId="ADAL" clId="{6843F849-DC0D-40D7-B677-C91A40A9476E}" dt="2024-02-14T08:48:40.392" v="10749"/>
        <pc:sldMkLst>
          <pc:docMk/>
          <pc:sldMk cId="2163969904" sldId="461"/>
        </pc:sldMkLst>
        <pc:spChg chg="mod">
          <ac:chgData name="McHarg, Catherine" userId="88b8f76c-9ae3-4745-88eb-fe0667a22af5" providerId="ADAL" clId="{6843F849-DC0D-40D7-B677-C91A40A9476E}" dt="2024-02-08T12:23:55.377" v="4906" actId="20577"/>
          <ac:spMkLst>
            <pc:docMk/>
            <pc:sldMk cId="2163969904" sldId="461"/>
            <ac:spMk id="2" creationId="{928CAD6D-D1AC-0001-E9B1-356418D9C8AC}"/>
          </ac:spMkLst>
        </pc:spChg>
        <pc:spChg chg="del">
          <ac:chgData name="McHarg, Catherine" userId="88b8f76c-9ae3-4745-88eb-fe0667a22af5" providerId="ADAL" clId="{6843F849-DC0D-40D7-B677-C91A40A9476E}" dt="2024-02-08T12:23:37.461" v="4857" actId="931"/>
          <ac:spMkLst>
            <pc:docMk/>
            <pc:sldMk cId="2163969904" sldId="461"/>
            <ac:spMk id="3" creationId="{D47F28B0-4758-129A-A3D8-BD0404A2F4BC}"/>
          </ac:spMkLst>
        </pc:spChg>
        <pc:spChg chg="del mod topLvl">
          <ac:chgData name="McHarg, Catherine" userId="88b8f76c-9ae3-4745-88eb-fe0667a22af5" providerId="ADAL" clId="{6843F849-DC0D-40D7-B677-C91A40A9476E}" dt="2024-02-09T14:24:55.166" v="6841" actId="478"/>
          <ac:spMkLst>
            <pc:docMk/>
            <pc:sldMk cId="2163969904" sldId="461"/>
            <ac:spMk id="4" creationId="{D76D5BC0-CA07-0A81-AA3F-50F8AA1113C9}"/>
          </ac:spMkLst>
        </pc:spChg>
        <pc:spChg chg="del mod topLvl">
          <ac:chgData name="McHarg, Catherine" userId="88b8f76c-9ae3-4745-88eb-fe0667a22af5" providerId="ADAL" clId="{6843F849-DC0D-40D7-B677-C91A40A9476E}" dt="2024-02-09T14:24:54.184" v="6840" actId="478"/>
          <ac:spMkLst>
            <pc:docMk/>
            <pc:sldMk cId="2163969904" sldId="461"/>
            <ac:spMk id="6" creationId="{99B9B14B-0C88-A7E2-7B7C-5029F926FCBC}"/>
          </ac:spMkLst>
        </pc:spChg>
        <pc:grpChg chg="add del mod">
          <ac:chgData name="McHarg, Catherine" userId="88b8f76c-9ae3-4745-88eb-fe0667a22af5" providerId="ADAL" clId="{6843F849-DC0D-40D7-B677-C91A40A9476E}" dt="2024-02-09T14:24:51.320" v="6839" actId="165"/>
          <ac:grpSpMkLst>
            <pc:docMk/>
            <pc:sldMk cId="2163969904" sldId="461"/>
            <ac:grpSpMk id="3" creationId="{149B91E1-C1AE-2D12-A3D4-6164B686C76D}"/>
          </ac:grpSpMkLst>
        </pc:grpChg>
        <pc:picChg chg="add mod">
          <ac:chgData name="McHarg, Catherine" userId="88b8f76c-9ae3-4745-88eb-fe0667a22af5" providerId="ADAL" clId="{6843F849-DC0D-40D7-B677-C91A40A9476E}" dt="2024-02-13T13:01:23.361" v="10111" actId="962"/>
          <ac:picMkLst>
            <pc:docMk/>
            <pc:sldMk cId="2163969904" sldId="461"/>
            <ac:picMk id="5" creationId="{9B533402-4406-8A91-4365-6B314564B014}"/>
          </ac:picMkLst>
        </pc:picChg>
        <pc:picChg chg="mod topLvl">
          <ac:chgData name="McHarg, Catherine" userId="88b8f76c-9ae3-4745-88eb-fe0667a22af5" providerId="ADAL" clId="{6843F849-DC0D-40D7-B677-C91A40A9476E}" dt="2024-02-09T14:25:06.252" v="6843" actId="1076"/>
          <ac:picMkLst>
            <pc:docMk/>
            <pc:sldMk cId="2163969904" sldId="461"/>
            <ac:picMk id="7" creationId="{40EEA350-4471-B4A3-37D9-164DDA5ECC75}"/>
          </ac:picMkLst>
        </pc:picChg>
      </pc:sldChg>
      <pc:sldChg chg="modSp add mod modAnim">
        <pc:chgData name="McHarg, Catherine" userId="88b8f76c-9ae3-4745-88eb-fe0667a22af5" providerId="ADAL" clId="{6843F849-DC0D-40D7-B677-C91A40A9476E}" dt="2024-02-13T12:34:09.309" v="8084" actId="962"/>
        <pc:sldMkLst>
          <pc:docMk/>
          <pc:sldMk cId="1607415010" sldId="462"/>
        </pc:sldMkLst>
        <pc:spChg chg="mod">
          <ac:chgData name="McHarg, Catherine" userId="88b8f76c-9ae3-4745-88eb-fe0667a22af5" providerId="ADAL" clId="{6843F849-DC0D-40D7-B677-C91A40A9476E}" dt="2024-02-08T14:41:27.751" v="5302" actId="27636"/>
          <ac:spMkLst>
            <pc:docMk/>
            <pc:sldMk cId="1607415010" sldId="462"/>
            <ac:spMk id="2" creationId="{B8368FF1-ECEA-E542-116F-5362BB31C7CD}"/>
          </ac:spMkLst>
        </pc:spChg>
        <pc:spChg chg="mod">
          <ac:chgData name="McHarg, Catherine" userId="88b8f76c-9ae3-4745-88eb-fe0667a22af5" providerId="ADAL" clId="{6843F849-DC0D-40D7-B677-C91A40A9476E}" dt="2024-02-08T14:40:59.804" v="5300" actId="20577"/>
          <ac:spMkLst>
            <pc:docMk/>
            <pc:sldMk cId="1607415010" sldId="462"/>
            <ac:spMk id="3" creationId="{E4477517-C720-6DA8-CA8D-C8A6358F12B3}"/>
          </ac:spMkLst>
        </pc:spChg>
        <pc:picChg chg="mod">
          <ac:chgData name="McHarg, Catherine" userId="88b8f76c-9ae3-4745-88eb-fe0667a22af5" providerId="ADAL" clId="{6843F849-DC0D-40D7-B677-C91A40A9476E}" dt="2024-02-13T12:34:09.309" v="8084" actId="962"/>
          <ac:picMkLst>
            <pc:docMk/>
            <pc:sldMk cId="1607415010" sldId="462"/>
            <ac:picMk id="8" creationId="{EF50A0F6-B09A-0498-845E-7E5EF1529C77}"/>
          </ac:picMkLst>
        </pc:picChg>
      </pc:sldChg>
      <pc:sldChg chg="addSp delSp modSp new del mod">
        <pc:chgData name="McHarg, Catherine" userId="88b8f76c-9ae3-4745-88eb-fe0667a22af5" providerId="ADAL" clId="{6843F849-DC0D-40D7-B677-C91A40A9476E}" dt="2024-02-08T13:21:10.111" v="5010" actId="47"/>
        <pc:sldMkLst>
          <pc:docMk/>
          <pc:sldMk cId="2114342119" sldId="462"/>
        </pc:sldMkLst>
        <pc:spChg chg="del">
          <ac:chgData name="McHarg, Catherine" userId="88b8f76c-9ae3-4745-88eb-fe0667a22af5" providerId="ADAL" clId="{6843F849-DC0D-40D7-B677-C91A40A9476E}" dt="2024-02-08T13:15:49.957" v="4980" actId="931"/>
          <ac:spMkLst>
            <pc:docMk/>
            <pc:sldMk cId="2114342119" sldId="462"/>
            <ac:spMk id="6" creationId="{81F90D9B-0F7A-BFC5-4FD3-FA8E6863821F}"/>
          </ac:spMkLst>
        </pc:spChg>
        <pc:spChg chg="add mod">
          <ac:chgData name="McHarg, Catherine" userId="88b8f76c-9ae3-4745-88eb-fe0667a22af5" providerId="ADAL" clId="{6843F849-DC0D-40D7-B677-C91A40A9476E}" dt="2024-02-08T13:18:14.317" v="4997" actId="164"/>
          <ac:spMkLst>
            <pc:docMk/>
            <pc:sldMk cId="2114342119" sldId="462"/>
            <ac:spMk id="9" creationId="{1DD56521-EA11-736F-A085-7BB7B274009D}"/>
          </ac:spMkLst>
        </pc:spChg>
        <pc:spChg chg="mod">
          <ac:chgData name="McHarg, Catherine" userId="88b8f76c-9ae3-4745-88eb-fe0667a22af5" providerId="ADAL" clId="{6843F849-DC0D-40D7-B677-C91A40A9476E}" dt="2024-02-08T13:18:01.613" v="4996" actId="27803"/>
          <ac:spMkLst>
            <pc:docMk/>
            <pc:sldMk cId="2114342119" sldId="462"/>
            <ac:spMk id="11" creationId="{1939DAE8-20A5-5FA1-62A2-C3F5BAA75E6C}"/>
          </ac:spMkLst>
        </pc:spChg>
        <pc:spChg chg="mod">
          <ac:chgData name="McHarg, Catherine" userId="88b8f76c-9ae3-4745-88eb-fe0667a22af5" providerId="ADAL" clId="{6843F849-DC0D-40D7-B677-C91A40A9476E}" dt="2024-02-08T13:18:01.613" v="4996" actId="27803"/>
          <ac:spMkLst>
            <pc:docMk/>
            <pc:sldMk cId="2114342119" sldId="462"/>
            <ac:spMk id="12" creationId="{853EDBDD-F796-410F-6F70-7B5721BCAF25}"/>
          </ac:spMkLst>
        </pc:spChg>
        <pc:spChg chg="mod">
          <ac:chgData name="McHarg, Catherine" userId="88b8f76c-9ae3-4745-88eb-fe0667a22af5" providerId="ADAL" clId="{6843F849-DC0D-40D7-B677-C91A40A9476E}" dt="2024-02-08T13:18:01.613" v="4996" actId="27803"/>
          <ac:spMkLst>
            <pc:docMk/>
            <pc:sldMk cId="2114342119" sldId="462"/>
            <ac:spMk id="13" creationId="{A7E0F525-7307-8CB0-C03E-532F218C6A5E}"/>
          </ac:spMkLst>
        </pc:spChg>
        <pc:spChg chg="mod">
          <ac:chgData name="McHarg, Catherine" userId="88b8f76c-9ae3-4745-88eb-fe0667a22af5" providerId="ADAL" clId="{6843F849-DC0D-40D7-B677-C91A40A9476E}" dt="2024-02-08T13:18:01.613" v="4996" actId="27803"/>
          <ac:spMkLst>
            <pc:docMk/>
            <pc:sldMk cId="2114342119" sldId="462"/>
            <ac:spMk id="14" creationId="{C12ED560-CEE2-1FC4-1155-6196E5179921}"/>
          </ac:spMkLst>
        </pc:spChg>
        <pc:grpChg chg="mod">
          <ac:chgData name="McHarg, Catherine" userId="88b8f76c-9ae3-4745-88eb-fe0667a22af5" providerId="ADAL" clId="{6843F849-DC0D-40D7-B677-C91A40A9476E}" dt="2024-02-08T13:18:14.317" v="4997" actId="164"/>
          <ac:grpSpMkLst>
            <pc:docMk/>
            <pc:sldMk cId="2114342119" sldId="462"/>
            <ac:grpSpMk id="10" creationId="{BFA6B51C-DF40-599F-A93E-E74A53774B67}"/>
          </ac:grpSpMkLst>
        </pc:grpChg>
        <pc:grpChg chg="add mod">
          <ac:chgData name="McHarg, Catherine" userId="88b8f76c-9ae3-4745-88eb-fe0667a22af5" providerId="ADAL" clId="{6843F849-DC0D-40D7-B677-C91A40A9476E}" dt="2024-02-08T13:18:14.317" v="4997" actId="164"/>
          <ac:grpSpMkLst>
            <pc:docMk/>
            <pc:sldMk cId="2114342119" sldId="462"/>
            <ac:grpSpMk id="15" creationId="{DC6F446D-9BD0-8CE6-EE4D-33C5A75C6203}"/>
          </ac:grpSpMkLst>
        </pc:grpChg>
        <pc:picChg chg="add del mod">
          <ac:chgData name="McHarg, Catherine" userId="88b8f76c-9ae3-4745-88eb-fe0667a22af5" providerId="ADAL" clId="{6843F849-DC0D-40D7-B677-C91A40A9476E}" dt="2024-02-08T13:18:01.613" v="4996" actId="27803"/>
          <ac:picMkLst>
            <pc:docMk/>
            <pc:sldMk cId="2114342119" sldId="462"/>
            <ac:picMk id="8" creationId="{174EF08A-9F84-8E9D-49FA-85B0AF8D160B}"/>
          </ac:picMkLst>
        </pc:picChg>
      </pc:sldChg>
      <pc:sldChg chg="add modNotesTx">
        <pc:chgData name="McHarg, Catherine" userId="88b8f76c-9ae3-4745-88eb-fe0667a22af5" providerId="ADAL" clId="{6843F849-DC0D-40D7-B677-C91A40A9476E}" dt="2024-02-14T08:29:52.630" v="10537"/>
        <pc:sldMkLst>
          <pc:docMk/>
          <pc:sldMk cId="3532236880" sldId="463"/>
        </pc:sldMkLst>
      </pc:sldChg>
      <pc:sldChg chg="modSp add del mod">
        <pc:chgData name="McHarg, Catherine" userId="88b8f76c-9ae3-4745-88eb-fe0667a22af5" providerId="ADAL" clId="{6843F849-DC0D-40D7-B677-C91A40A9476E}" dt="2024-02-08T14:54:31.402" v="5382" actId="47"/>
        <pc:sldMkLst>
          <pc:docMk/>
          <pc:sldMk cId="3800333570" sldId="464"/>
        </pc:sldMkLst>
        <pc:spChg chg="mod">
          <ac:chgData name="McHarg, Catherine" userId="88b8f76c-9ae3-4745-88eb-fe0667a22af5" providerId="ADAL" clId="{6843F849-DC0D-40D7-B677-C91A40A9476E}" dt="2024-02-08T14:51:07.736" v="5355" actId="14100"/>
          <ac:spMkLst>
            <pc:docMk/>
            <pc:sldMk cId="3800333570" sldId="464"/>
            <ac:spMk id="5" creationId="{F65A506F-0D11-AF8A-F023-225656AA0FFD}"/>
          </ac:spMkLst>
        </pc:spChg>
      </pc:sldChg>
      <pc:sldChg chg="addSp modSp add mod modAnim delCm modCm modNotesTx">
        <pc:chgData name="McHarg, Catherine" userId="88b8f76c-9ae3-4745-88eb-fe0667a22af5" providerId="ADAL" clId="{6843F849-DC0D-40D7-B677-C91A40A9476E}" dt="2024-02-14T08:25:11.031" v="10484"/>
        <pc:sldMkLst>
          <pc:docMk/>
          <pc:sldMk cId="4061345395" sldId="465"/>
        </pc:sldMkLst>
        <pc:spChg chg="add mod">
          <ac:chgData name="McHarg, Catherine" userId="88b8f76c-9ae3-4745-88eb-fe0667a22af5" providerId="ADAL" clId="{6843F849-DC0D-40D7-B677-C91A40A9476E}" dt="2024-02-13T13:31:53.351" v="10458" actId="1076"/>
          <ac:spMkLst>
            <pc:docMk/>
            <pc:sldMk cId="4061345395" sldId="465"/>
            <ac:spMk id="2" creationId="{0F92B7F0-630F-07DD-0EB2-5A387BE3023C}"/>
          </ac:spMkLst>
        </pc:spChg>
        <pc:spChg chg="mod">
          <ac:chgData name="McHarg, Catherine" userId="88b8f76c-9ae3-4745-88eb-fe0667a22af5" providerId="ADAL" clId="{6843F849-DC0D-40D7-B677-C91A40A9476E}" dt="2024-02-13T13:24:07.180" v="10423" actId="962"/>
          <ac:spMkLst>
            <pc:docMk/>
            <pc:sldMk cId="4061345395" sldId="465"/>
            <ac:spMk id="6" creationId="{9E7BB963-05A0-8AE9-084A-F56E568407C5}"/>
          </ac:spMkLst>
        </pc:spChg>
        <pc:spChg chg="mod">
          <ac:chgData name="McHarg, Catherine" userId="88b8f76c-9ae3-4745-88eb-fe0667a22af5" providerId="ADAL" clId="{6843F849-DC0D-40D7-B677-C91A40A9476E}" dt="2024-02-13T13:03:20.758" v="10328" actId="20577"/>
          <ac:spMkLst>
            <pc:docMk/>
            <pc:sldMk cId="4061345395" sldId="465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9T10:57:11.858" v="6369" actId="20577"/>
          <ac:spMkLst>
            <pc:docMk/>
            <pc:sldMk cId="4061345395" sldId="465"/>
            <ac:spMk id="8" creationId="{951F253B-43E5-7D0A-00F5-088D17AAB078}"/>
          </ac:spMkLst>
        </pc:spChg>
        <pc:picChg chg="mod">
          <ac:chgData name="McHarg, Catherine" userId="88b8f76c-9ae3-4745-88eb-fe0667a22af5" providerId="ADAL" clId="{6843F849-DC0D-40D7-B677-C91A40A9476E}" dt="2024-02-13T11:46:34.378" v="7383" actId="962"/>
          <ac:picMkLst>
            <pc:docMk/>
            <pc:sldMk cId="4061345395" sldId="465"/>
            <ac:picMk id="31" creationId="{2B10972B-88EB-E4C2-D89C-4AEDB8D6B654}"/>
          </ac:picMkLst>
        </pc:picChg>
      </pc:sldChg>
      <pc:sldChg chg="addSp delSp modSp add mod modAnim modNotesTx">
        <pc:chgData name="McHarg, Catherine" userId="88b8f76c-9ae3-4745-88eb-fe0667a22af5" providerId="ADAL" clId="{6843F849-DC0D-40D7-B677-C91A40A9476E}" dt="2024-02-14T08:25:13.597" v="10485"/>
        <pc:sldMkLst>
          <pc:docMk/>
          <pc:sldMk cId="845389558" sldId="466"/>
        </pc:sldMkLst>
        <pc:spChg chg="del">
          <ac:chgData name="McHarg, Catherine" userId="88b8f76c-9ae3-4745-88eb-fe0667a22af5" providerId="ADAL" clId="{6843F849-DC0D-40D7-B677-C91A40A9476E}" dt="2024-02-08T14:54:21.324" v="5380" actId="478"/>
          <ac:spMkLst>
            <pc:docMk/>
            <pc:sldMk cId="845389558" sldId="466"/>
            <ac:spMk id="2" creationId="{0F92B7F0-630F-07DD-0EB2-5A387BE3023C}"/>
          </ac:spMkLst>
        </pc:spChg>
        <pc:spChg chg="add mod">
          <ac:chgData name="McHarg, Catherine" userId="88b8f76c-9ae3-4745-88eb-fe0667a22af5" providerId="ADAL" clId="{6843F849-DC0D-40D7-B677-C91A40A9476E}" dt="2024-02-08T14:54:28.548" v="5381"/>
          <ac:spMkLst>
            <pc:docMk/>
            <pc:sldMk cId="845389558" sldId="466"/>
            <ac:spMk id="3" creationId="{9DBBC2DC-0D64-707A-330F-9B52813DFDD2}"/>
          </ac:spMkLst>
        </pc:spChg>
        <pc:spChg chg="mod">
          <ac:chgData name="McHarg, Catherine" userId="88b8f76c-9ae3-4745-88eb-fe0667a22af5" providerId="ADAL" clId="{6843F849-DC0D-40D7-B677-C91A40A9476E}" dt="2024-02-13T12:29:30.810" v="7765" actId="962"/>
          <ac:spMkLst>
            <pc:docMk/>
            <pc:sldMk cId="845389558" sldId="466"/>
            <ac:spMk id="6" creationId="{9E7BB963-05A0-8AE9-084A-F56E568407C5}"/>
          </ac:spMkLst>
        </pc:spChg>
        <pc:spChg chg="mod">
          <ac:chgData name="McHarg, Catherine" userId="88b8f76c-9ae3-4745-88eb-fe0667a22af5" providerId="ADAL" clId="{6843F849-DC0D-40D7-B677-C91A40A9476E}" dt="2024-02-13T13:03:27.702" v="10331" actId="20577"/>
          <ac:spMkLst>
            <pc:docMk/>
            <pc:sldMk cId="845389558" sldId="466"/>
            <ac:spMk id="7" creationId="{2A4658C6-9B83-20EF-07FA-C3FB299CCFE4}"/>
          </ac:spMkLst>
        </pc:spChg>
        <pc:spChg chg="mod">
          <ac:chgData name="McHarg, Catherine" userId="88b8f76c-9ae3-4745-88eb-fe0667a22af5" providerId="ADAL" clId="{6843F849-DC0D-40D7-B677-C91A40A9476E}" dt="2024-02-09T10:57:18.086" v="6370" actId="20577"/>
          <ac:spMkLst>
            <pc:docMk/>
            <pc:sldMk cId="845389558" sldId="466"/>
            <ac:spMk id="8" creationId="{951F253B-43E5-7D0A-00F5-088D17AAB078}"/>
          </ac:spMkLst>
        </pc:spChg>
        <pc:picChg chg="mod">
          <ac:chgData name="McHarg, Catherine" userId="88b8f76c-9ae3-4745-88eb-fe0667a22af5" providerId="ADAL" clId="{6843F849-DC0D-40D7-B677-C91A40A9476E}" dt="2024-02-13T11:46:50.977" v="7386" actId="962"/>
          <ac:picMkLst>
            <pc:docMk/>
            <pc:sldMk cId="845389558" sldId="466"/>
            <ac:picMk id="31" creationId="{2B10972B-88EB-E4C2-D89C-4AEDB8D6B654}"/>
          </ac:picMkLst>
        </pc:picChg>
      </pc:sldChg>
      <pc:sldChg chg="addSp delSp modSp add mod modNotesTx">
        <pc:chgData name="McHarg, Catherine" userId="88b8f76c-9ae3-4745-88eb-fe0667a22af5" providerId="ADAL" clId="{6843F849-DC0D-40D7-B677-C91A40A9476E}" dt="2024-02-14T08:46:17.400" v="10725"/>
        <pc:sldMkLst>
          <pc:docMk/>
          <pc:sldMk cId="1714130839" sldId="467"/>
        </pc:sldMkLst>
        <pc:spChg chg="mod">
          <ac:chgData name="McHarg, Catherine" userId="88b8f76c-9ae3-4745-88eb-fe0667a22af5" providerId="ADAL" clId="{6843F849-DC0D-40D7-B677-C91A40A9476E}" dt="2024-02-13T13:06:08.366" v="10381" actId="20577"/>
          <ac:spMkLst>
            <pc:docMk/>
            <pc:sldMk cId="1714130839" sldId="467"/>
            <ac:spMk id="2" creationId="{F9F399AD-7EC7-32C2-4982-DCFEEC426D30}"/>
          </ac:spMkLst>
        </pc:spChg>
        <pc:spChg chg="mod">
          <ac:chgData name="McHarg, Catherine" userId="88b8f76c-9ae3-4745-88eb-fe0667a22af5" providerId="ADAL" clId="{6843F849-DC0D-40D7-B677-C91A40A9476E}" dt="2024-02-08T15:30:44.903" v="5741" actId="14100"/>
          <ac:spMkLst>
            <pc:docMk/>
            <pc:sldMk cId="1714130839" sldId="467"/>
            <ac:spMk id="5" creationId="{D541BDEB-A4A5-4711-6E17-5A4894344D50}"/>
          </ac:spMkLst>
        </pc:spChg>
        <pc:spChg chg="mod">
          <ac:chgData name="McHarg, Catherine" userId="88b8f76c-9ae3-4745-88eb-fe0667a22af5" providerId="ADAL" clId="{6843F849-DC0D-40D7-B677-C91A40A9476E}" dt="2024-02-08T15:25:40.140" v="5709" actId="20577"/>
          <ac:spMkLst>
            <pc:docMk/>
            <pc:sldMk cId="1714130839" sldId="467"/>
            <ac:spMk id="6" creationId="{F899C938-286D-1B5B-724A-66714D87B41A}"/>
          </ac:spMkLst>
        </pc:spChg>
        <pc:spChg chg="add del mod">
          <ac:chgData name="McHarg, Catherine" userId="88b8f76c-9ae3-4745-88eb-fe0667a22af5" providerId="ADAL" clId="{6843F849-DC0D-40D7-B677-C91A40A9476E}" dt="2024-02-08T15:29:55.193" v="5724" actId="931"/>
          <ac:spMkLst>
            <pc:docMk/>
            <pc:sldMk cId="1714130839" sldId="467"/>
            <ac:spMk id="7" creationId="{BAAFDA00-31AC-1093-B9C6-301E48E15169}"/>
          </ac:spMkLst>
        </pc:spChg>
        <pc:picChg chg="del">
          <ac:chgData name="McHarg, Catherine" userId="88b8f76c-9ae3-4745-88eb-fe0667a22af5" providerId="ADAL" clId="{6843F849-DC0D-40D7-B677-C91A40A9476E}" dt="2024-02-08T15:29:51.359" v="5723" actId="478"/>
          <ac:picMkLst>
            <pc:docMk/>
            <pc:sldMk cId="1714130839" sldId="467"/>
            <ac:picMk id="8" creationId="{5B966F42-4648-177A-8F9F-04E0ABDB72B0}"/>
          </ac:picMkLst>
        </pc:picChg>
        <pc:picChg chg="add mod ord modCrop">
          <ac:chgData name="McHarg, Catherine" userId="88b8f76c-9ae3-4745-88eb-fe0667a22af5" providerId="ADAL" clId="{6843F849-DC0D-40D7-B677-C91A40A9476E}" dt="2024-02-13T13:30:48.951" v="10451" actId="13244"/>
          <ac:picMkLst>
            <pc:docMk/>
            <pc:sldMk cId="1714130839" sldId="467"/>
            <ac:picMk id="10" creationId="{29A6198B-C038-9F3A-FC28-A42E8DC93A2C}"/>
          </ac:picMkLst>
        </pc:picChg>
      </pc:sldChg>
      <pc:sldChg chg="modSp add del">
        <pc:chgData name="McHarg, Catherine" userId="88b8f76c-9ae3-4745-88eb-fe0667a22af5" providerId="ADAL" clId="{6843F849-DC0D-40D7-B677-C91A40A9476E}" dt="2024-02-08T15:52:36.133" v="5880" actId="47"/>
        <pc:sldMkLst>
          <pc:docMk/>
          <pc:sldMk cId="56956647" sldId="468"/>
        </pc:sldMkLst>
        <pc:spChg chg="mod">
          <ac:chgData name="McHarg, Catherine" userId="88b8f76c-9ae3-4745-88eb-fe0667a22af5" providerId="ADAL" clId="{6843F849-DC0D-40D7-B677-C91A40A9476E}" dt="2024-02-08T15:38:37.196" v="5812" actId="20577"/>
          <ac:spMkLst>
            <pc:docMk/>
            <pc:sldMk cId="56956647" sldId="468"/>
            <ac:spMk id="6" creationId="{FD8E10FF-BB5F-56EB-88CA-C8A1B1198C54}"/>
          </ac:spMkLst>
        </pc:spChg>
      </pc:sldChg>
      <pc:sldChg chg="addSp modSp add mod modAnim modNotesTx">
        <pc:chgData name="McHarg, Catherine" userId="88b8f76c-9ae3-4745-88eb-fe0667a22af5" providerId="ADAL" clId="{6843F849-DC0D-40D7-B677-C91A40A9476E}" dt="2024-02-13T13:06:45.873" v="10397" actId="207"/>
        <pc:sldMkLst>
          <pc:docMk/>
          <pc:sldMk cId="310238779" sldId="469"/>
        </pc:sldMkLst>
        <pc:spChg chg="mod">
          <ac:chgData name="McHarg, Catherine" userId="88b8f76c-9ae3-4745-88eb-fe0667a22af5" providerId="ADAL" clId="{6843F849-DC0D-40D7-B677-C91A40A9476E}" dt="2024-02-13T13:06:45.873" v="10397" actId="207"/>
          <ac:spMkLst>
            <pc:docMk/>
            <pc:sldMk cId="310238779" sldId="469"/>
            <ac:spMk id="2" creationId="{CE9158FC-7ABB-D755-781D-60DC25823D52}"/>
          </ac:spMkLst>
        </pc:spChg>
        <pc:spChg chg="add mod">
          <ac:chgData name="McHarg, Catherine" userId="88b8f76c-9ae3-4745-88eb-fe0667a22af5" providerId="ADAL" clId="{6843F849-DC0D-40D7-B677-C91A40A9476E}" dt="2024-02-08T15:53:17.302" v="5887" actId="13822"/>
          <ac:spMkLst>
            <pc:docMk/>
            <pc:sldMk cId="310238779" sldId="469"/>
            <ac:spMk id="3" creationId="{361CB2F3-AF5F-E5B0-12C8-7C19B40D986E}"/>
          </ac:spMkLst>
        </pc:spChg>
        <pc:spChg chg="mod">
          <ac:chgData name="McHarg, Catherine" userId="88b8f76c-9ae3-4745-88eb-fe0667a22af5" providerId="ADAL" clId="{6843F849-DC0D-40D7-B677-C91A40A9476E}" dt="2024-02-08T15:53:14.837" v="5886" actId="13822"/>
          <ac:spMkLst>
            <pc:docMk/>
            <pc:sldMk cId="310238779" sldId="469"/>
            <ac:spMk id="4" creationId="{026C8C71-FCA3-322C-F435-76386631423C}"/>
          </ac:spMkLst>
        </pc:spChg>
        <pc:spChg chg="mod">
          <ac:chgData name="McHarg, Catherine" userId="88b8f76c-9ae3-4745-88eb-fe0667a22af5" providerId="ADAL" clId="{6843F849-DC0D-40D7-B677-C91A40A9476E}" dt="2024-02-08T15:53:12.842" v="5885" actId="13822"/>
          <ac:spMkLst>
            <pc:docMk/>
            <pc:sldMk cId="310238779" sldId="469"/>
            <ac:spMk id="5" creationId="{8AA575F0-381E-C19A-F452-571CAAB05FE5}"/>
          </ac:spMkLst>
        </pc:spChg>
      </pc:sldChg>
      <pc:sldChg chg="addSp delSp modSp add mod delAnim">
        <pc:chgData name="McHarg, Catherine" userId="88b8f76c-9ae3-4745-88eb-fe0667a22af5" providerId="ADAL" clId="{6843F849-DC0D-40D7-B677-C91A40A9476E}" dt="2024-02-08T15:57:38.718" v="5931" actId="1076"/>
        <pc:sldMkLst>
          <pc:docMk/>
          <pc:sldMk cId="723845072" sldId="470"/>
        </pc:sldMkLst>
        <pc:spChg chg="del">
          <ac:chgData name="McHarg, Catherine" userId="88b8f76c-9ae3-4745-88eb-fe0667a22af5" providerId="ADAL" clId="{6843F849-DC0D-40D7-B677-C91A40A9476E}" dt="2024-02-08T15:57:33.700" v="5930" actId="478"/>
          <ac:spMkLst>
            <pc:docMk/>
            <pc:sldMk cId="723845072" sldId="470"/>
            <ac:spMk id="3" creationId="{A84ADCDF-C39F-5B9D-4055-1506BD714E1F}"/>
          </ac:spMkLst>
        </pc:spChg>
        <pc:spChg chg="del">
          <ac:chgData name="McHarg, Catherine" userId="88b8f76c-9ae3-4745-88eb-fe0667a22af5" providerId="ADAL" clId="{6843F849-DC0D-40D7-B677-C91A40A9476E}" dt="2024-02-08T15:55:47.250" v="5904" actId="478"/>
          <ac:spMkLst>
            <pc:docMk/>
            <pc:sldMk cId="723845072" sldId="470"/>
            <ac:spMk id="4" creationId="{026C8C71-FCA3-322C-F435-76386631423C}"/>
          </ac:spMkLst>
        </pc:spChg>
        <pc:spChg chg="del">
          <ac:chgData name="McHarg, Catherine" userId="88b8f76c-9ae3-4745-88eb-fe0667a22af5" providerId="ADAL" clId="{6843F849-DC0D-40D7-B677-C91A40A9476E}" dt="2024-02-08T15:57:13.400" v="5924" actId="478"/>
          <ac:spMkLst>
            <pc:docMk/>
            <pc:sldMk cId="723845072" sldId="470"/>
            <ac:spMk id="5" creationId="{8AA575F0-381E-C19A-F452-571CAAB05FE5}"/>
          </ac:spMkLst>
        </pc:spChg>
        <pc:spChg chg="del">
          <ac:chgData name="McHarg, Catherine" userId="88b8f76c-9ae3-4745-88eb-fe0667a22af5" providerId="ADAL" clId="{6843F849-DC0D-40D7-B677-C91A40A9476E}" dt="2024-02-08T15:56:23.933" v="5915" actId="478"/>
          <ac:spMkLst>
            <pc:docMk/>
            <pc:sldMk cId="723845072" sldId="470"/>
            <ac:spMk id="6" creationId="{FD8E10FF-BB5F-56EB-88CA-C8A1B1198C54}"/>
          </ac:spMkLst>
        </pc:spChg>
        <pc:spChg chg="add del">
          <ac:chgData name="McHarg, Catherine" userId="88b8f76c-9ae3-4745-88eb-fe0667a22af5" providerId="ADAL" clId="{6843F849-DC0D-40D7-B677-C91A40A9476E}" dt="2024-02-08T15:54:14.399" v="5890" actId="478"/>
          <ac:spMkLst>
            <pc:docMk/>
            <pc:sldMk cId="723845072" sldId="470"/>
            <ac:spMk id="7" creationId="{6FFC7108-D3AF-98B3-EEE1-04947FA9FB48}"/>
          </ac:spMkLst>
        </pc:spChg>
        <pc:spChg chg="add del">
          <ac:chgData name="McHarg, Catherine" userId="88b8f76c-9ae3-4745-88eb-fe0667a22af5" providerId="ADAL" clId="{6843F849-DC0D-40D7-B677-C91A40A9476E}" dt="2024-02-08T15:54:37.316" v="5892" actId="478"/>
          <ac:spMkLst>
            <pc:docMk/>
            <pc:sldMk cId="723845072" sldId="470"/>
            <ac:spMk id="8" creationId="{12C7E90E-0834-67F8-C745-419E61AB6072}"/>
          </ac:spMkLst>
        </pc:spChg>
        <pc:spChg chg="add mod">
          <ac:chgData name="McHarg, Catherine" userId="88b8f76c-9ae3-4745-88eb-fe0667a22af5" providerId="ADAL" clId="{6843F849-DC0D-40D7-B677-C91A40A9476E}" dt="2024-02-08T15:55:52.833" v="5905" actId="1076"/>
          <ac:spMkLst>
            <pc:docMk/>
            <pc:sldMk cId="723845072" sldId="470"/>
            <ac:spMk id="9" creationId="{57D1B1A6-D63D-B687-B984-E20D7252DB18}"/>
          </ac:spMkLst>
        </pc:spChg>
        <pc:spChg chg="add mod">
          <ac:chgData name="McHarg, Catherine" userId="88b8f76c-9ae3-4745-88eb-fe0667a22af5" providerId="ADAL" clId="{6843F849-DC0D-40D7-B677-C91A40A9476E}" dt="2024-02-08T15:56:32.831" v="5916" actId="1076"/>
          <ac:spMkLst>
            <pc:docMk/>
            <pc:sldMk cId="723845072" sldId="470"/>
            <ac:spMk id="10" creationId="{2E022794-6B41-5821-7F2C-8D7B9CF9617E}"/>
          </ac:spMkLst>
        </pc:spChg>
        <pc:spChg chg="add mod">
          <ac:chgData name="McHarg, Catherine" userId="88b8f76c-9ae3-4745-88eb-fe0667a22af5" providerId="ADAL" clId="{6843F849-DC0D-40D7-B677-C91A40A9476E}" dt="2024-02-08T15:57:17.244" v="5925" actId="1076"/>
          <ac:spMkLst>
            <pc:docMk/>
            <pc:sldMk cId="723845072" sldId="470"/>
            <ac:spMk id="11" creationId="{F244AD9F-0FB7-E27E-1A38-420615778DF4}"/>
          </ac:spMkLst>
        </pc:spChg>
        <pc:spChg chg="add mod">
          <ac:chgData name="McHarg, Catherine" userId="88b8f76c-9ae3-4745-88eb-fe0667a22af5" providerId="ADAL" clId="{6843F849-DC0D-40D7-B677-C91A40A9476E}" dt="2024-02-08T15:57:38.718" v="5931" actId="1076"/>
          <ac:spMkLst>
            <pc:docMk/>
            <pc:sldMk cId="723845072" sldId="470"/>
            <ac:spMk id="12" creationId="{E4FD2344-AF5D-7E99-16FC-89344C8769F3}"/>
          </ac:spMkLst>
        </pc:spChg>
      </pc:sldChg>
      <pc:sldChg chg="addSp delSp modSp add mod ord addAnim delAnim">
        <pc:chgData name="McHarg, Catherine" userId="88b8f76c-9ae3-4745-88eb-fe0667a22af5" providerId="ADAL" clId="{6843F849-DC0D-40D7-B677-C91A40A9476E}" dt="2024-02-13T13:06:55.642" v="10400" actId="207"/>
        <pc:sldMkLst>
          <pc:docMk/>
          <pc:sldMk cId="2578729957" sldId="471"/>
        </pc:sldMkLst>
        <pc:spChg chg="mod">
          <ac:chgData name="McHarg, Catherine" userId="88b8f76c-9ae3-4745-88eb-fe0667a22af5" providerId="ADAL" clId="{6843F849-DC0D-40D7-B677-C91A40A9476E}" dt="2024-02-13T13:06:55.642" v="10400" actId="207"/>
          <ac:spMkLst>
            <pc:docMk/>
            <pc:sldMk cId="2578729957" sldId="471"/>
            <ac:spMk id="2" creationId="{B8368FF1-ECEA-E542-116F-5362BB31C7CD}"/>
          </ac:spMkLst>
        </pc:spChg>
        <pc:spChg chg="add del mod">
          <ac:chgData name="McHarg, Catherine" userId="88b8f76c-9ae3-4745-88eb-fe0667a22af5" providerId="ADAL" clId="{6843F849-DC0D-40D7-B677-C91A40A9476E}" dt="2024-02-08T16:13:05.428" v="6145" actId="20577"/>
          <ac:spMkLst>
            <pc:docMk/>
            <pc:sldMk cId="2578729957" sldId="471"/>
            <ac:spMk id="3" creationId="{E4477517-C720-6DA8-CA8D-C8A6358F12B3}"/>
          </ac:spMkLst>
        </pc:spChg>
        <pc:spChg chg="add del mod">
          <ac:chgData name="McHarg, Catherine" userId="88b8f76c-9ae3-4745-88eb-fe0667a22af5" providerId="ADAL" clId="{6843F849-DC0D-40D7-B677-C91A40A9476E}" dt="2024-02-08T16:05:20.120" v="6011" actId="478"/>
          <ac:spMkLst>
            <pc:docMk/>
            <pc:sldMk cId="2578729957" sldId="471"/>
            <ac:spMk id="5" creationId="{4ED94C0F-132B-0472-98A4-256532DE5B6C}"/>
          </ac:spMkLst>
        </pc:spChg>
        <pc:picChg chg="mod">
          <ac:chgData name="McHarg, Catherine" userId="88b8f76c-9ae3-4745-88eb-fe0667a22af5" providerId="ADAL" clId="{6843F849-DC0D-40D7-B677-C91A40A9476E}" dt="2024-02-13T12:30:46.195" v="7829" actId="962"/>
          <ac:picMkLst>
            <pc:docMk/>
            <pc:sldMk cId="2578729957" sldId="471"/>
            <ac:picMk id="8" creationId="{EF50A0F6-B09A-0498-845E-7E5EF1529C77}"/>
          </ac:picMkLst>
        </pc:picChg>
      </pc:sldChg>
      <pc:sldChg chg="addSp delSp modSp add mod modClrScheme delAnim chgLayout">
        <pc:chgData name="McHarg, Catherine" userId="88b8f76c-9ae3-4745-88eb-fe0667a22af5" providerId="ADAL" clId="{6843F849-DC0D-40D7-B677-C91A40A9476E}" dt="2024-02-13T13:07:08.518" v="10406" actId="207"/>
        <pc:sldMkLst>
          <pc:docMk/>
          <pc:sldMk cId="3616717003" sldId="472"/>
        </pc:sldMkLst>
        <pc:spChg chg="mod ord">
          <ac:chgData name="McHarg, Catherine" userId="88b8f76c-9ae3-4745-88eb-fe0667a22af5" providerId="ADAL" clId="{6843F849-DC0D-40D7-B677-C91A40A9476E}" dt="2024-02-13T13:07:08.518" v="10406" actId="207"/>
          <ac:spMkLst>
            <pc:docMk/>
            <pc:sldMk cId="3616717003" sldId="472"/>
            <ac:spMk id="2" creationId="{B8368FF1-ECEA-E542-116F-5362BB31C7CD}"/>
          </ac:spMkLst>
        </pc:spChg>
        <pc:spChg chg="del">
          <ac:chgData name="McHarg, Catherine" userId="88b8f76c-9ae3-4745-88eb-fe0667a22af5" providerId="ADAL" clId="{6843F849-DC0D-40D7-B677-C91A40A9476E}" dt="2024-02-08T16:06:21.017" v="6022" actId="478"/>
          <ac:spMkLst>
            <pc:docMk/>
            <pc:sldMk cId="3616717003" sldId="472"/>
            <ac:spMk id="3" creationId="{E4477517-C720-6DA8-CA8D-C8A6358F12B3}"/>
          </ac:spMkLst>
        </pc:spChg>
        <pc:spChg chg="add del mod">
          <ac:chgData name="McHarg, Catherine" userId="88b8f76c-9ae3-4745-88eb-fe0667a22af5" providerId="ADAL" clId="{6843F849-DC0D-40D7-B677-C91A40A9476E}" dt="2024-02-08T16:06:43.328" v="6023" actId="3680"/>
          <ac:spMkLst>
            <pc:docMk/>
            <pc:sldMk cId="3616717003" sldId="472"/>
            <ac:spMk id="5" creationId="{947EA4CD-8CCA-8D6F-9314-99554BC6AD22}"/>
          </ac:spMkLst>
        </pc:spChg>
        <pc:spChg chg="add del mod">
          <ac:chgData name="McHarg, Catherine" userId="88b8f76c-9ae3-4745-88eb-fe0667a22af5" providerId="ADAL" clId="{6843F849-DC0D-40D7-B677-C91A40A9476E}" dt="2024-02-08T16:07:17.623" v="6028" actId="700"/>
          <ac:spMkLst>
            <pc:docMk/>
            <pc:sldMk cId="3616717003" sldId="472"/>
            <ac:spMk id="9" creationId="{8AD8EAFA-A248-8235-E612-AB57BF0840E6}"/>
          </ac:spMkLst>
        </pc:spChg>
        <pc:graphicFrameChg chg="add mod ord modGraphic">
          <ac:chgData name="McHarg, Catherine" userId="88b8f76c-9ae3-4745-88eb-fe0667a22af5" providerId="ADAL" clId="{6843F849-DC0D-40D7-B677-C91A40A9476E}" dt="2024-02-08T16:10:33.709" v="6081" actId="1076"/>
          <ac:graphicFrameMkLst>
            <pc:docMk/>
            <pc:sldMk cId="3616717003" sldId="472"/>
            <ac:graphicFrameMk id="6" creationId="{A6CCF244-7EC1-4E38-6E61-6AE209EC9B93}"/>
          </ac:graphicFrameMkLst>
        </pc:graphicFrameChg>
        <pc:graphicFrameChg chg="add mod">
          <ac:chgData name="McHarg, Catherine" userId="88b8f76c-9ae3-4745-88eb-fe0667a22af5" providerId="ADAL" clId="{6843F849-DC0D-40D7-B677-C91A40A9476E}" dt="2024-02-08T16:10:45.220" v="6083"/>
          <ac:graphicFrameMkLst>
            <pc:docMk/>
            <pc:sldMk cId="3616717003" sldId="472"/>
            <ac:graphicFrameMk id="10" creationId="{46B2A1C6-AAEB-5655-8C49-36DB861AB66E}"/>
          </ac:graphicFrameMkLst>
        </pc:graphicFrameChg>
        <pc:picChg chg="del">
          <ac:chgData name="McHarg, Catherine" userId="88b8f76c-9ae3-4745-88eb-fe0667a22af5" providerId="ADAL" clId="{6843F849-DC0D-40D7-B677-C91A40A9476E}" dt="2024-02-08T16:07:10.269" v="6027" actId="478"/>
          <ac:picMkLst>
            <pc:docMk/>
            <pc:sldMk cId="3616717003" sldId="472"/>
            <ac:picMk id="8" creationId="{EF50A0F6-B09A-0498-845E-7E5EF1529C77}"/>
          </ac:picMkLst>
        </pc:picChg>
      </pc:sldChg>
      <pc:sldChg chg="modSp add mod modClrScheme chgLayout">
        <pc:chgData name="McHarg, Catherine" userId="88b8f76c-9ae3-4745-88eb-fe0667a22af5" providerId="ADAL" clId="{6843F849-DC0D-40D7-B677-C91A40A9476E}" dt="2024-02-13T13:07:17.258" v="10409" actId="207"/>
        <pc:sldMkLst>
          <pc:docMk/>
          <pc:sldMk cId="4228234973" sldId="473"/>
        </pc:sldMkLst>
        <pc:spChg chg="mod ord">
          <ac:chgData name="McHarg, Catherine" userId="88b8f76c-9ae3-4745-88eb-fe0667a22af5" providerId="ADAL" clId="{6843F849-DC0D-40D7-B677-C91A40A9476E}" dt="2024-02-13T13:07:17.258" v="10409" actId="207"/>
          <ac:spMkLst>
            <pc:docMk/>
            <pc:sldMk cId="4228234973" sldId="473"/>
            <ac:spMk id="2" creationId="{B8368FF1-ECEA-E542-116F-5362BB31C7CD}"/>
          </ac:spMkLst>
        </pc:spChg>
        <pc:graphicFrameChg chg="mod ord modGraphic">
          <ac:chgData name="McHarg, Catherine" userId="88b8f76c-9ae3-4745-88eb-fe0667a22af5" providerId="ADAL" clId="{6843F849-DC0D-40D7-B677-C91A40A9476E}" dt="2024-02-08T16:14:59.019" v="6153" actId="1076"/>
          <ac:graphicFrameMkLst>
            <pc:docMk/>
            <pc:sldMk cId="4228234973" sldId="473"/>
            <ac:graphicFrameMk id="6" creationId="{A6CCF244-7EC1-4E38-6E61-6AE209EC9B93}"/>
          </ac:graphicFrameMkLst>
        </pc:graphicFrameChg>
      </pc:sldChg>
      <pc:sldChg chg="addSp delSp modSp add mod">
        <pc:chgData name="McHarg, Catherine" userId="88b8f76c-9ae3-4745-88eb-fe0667a22af5" providerId="ADAL" clId="{6843F849-DC0D-40D7-B677-C91A40A9476E}" dt="2024-02-13T13:07:01.458" v="10403" actId="207"/>
        <pc:sldMkLst>
          <pc:docMk/>
          <pc:sldMk cId="1687013996" sldId="474"/>
        </pc:sldMkLst>
        <pc:spChg chg="mod">
          <ac:chgData name="McHarg, Catherine" userId="88b8f76c-9ae3-4745-88eb-fe0667a22af5" providerId="ADAL" clId="{6843F849-DC0D-40D7-B677-C91A40A9476E}" dt="2024-02-13T13:07:01.458" v="10403" actId="207"/>
          <ac:spMkLst>
            <pc:docMk/>
            <pc:sldMk cId="1687013996" sldId="474"/>
            <ac:spMk id="2" creationId="{B8368FF1-ECEA-E542-116F-5362BB31C7CD}"/>
          </ac:spMkLst>
        </pc:spChg>
        <pc:spChg chg="add mod">
          <ac:chgData name="McHarg, Catherine" userId="88b8f76c-9ae3-4745-88eb-fe0667a22af5" providerId="ADAL" clId="{6843F849-DC0D-40D7-B677-C91A40A9476E}" dt="2024-02-09T15:05:05.414" v="7107" actId="1076"/>
          <ac:spMkLst>
            <pc:docMk/>
            <pc:sldMk cId="1687013996" sldId="474"/>
            <ac:spMk id="4" creationId="{A57F8EE4-4A53-C2CE-AEFE-8AECC8EF9DD0}"/>
          </ac:spMkLst>
        </pc:spChg>
        <pc:spChg chg="add del mod">
          <ac:chgData name="McHarg, Catherine" userId="88b8f76c-9ae3-4745-88eb-fe0667a22af5" providerId="ADAL" clId="{6843F849-DC0D-40D7-B677-C91A40A9476E}" dt="2024-02-13T12:31:14.769" v="7832" actId="478"/>
          <ac:spMkLst>
            <pc:docMk/>
            <pc:sldMk cId="1687013996" sldId="474"/>
            <ac:spMk id="6" creationId="{6C819067-048F-AC0E-6BB8-271EE1550960}"/>
          </ac:spMkLst>
        </pc:spChg>
        <pc:picChg chg="add mod">
          <ac:chgData name="McHarg, Catherine" userId="88b8f76c-9ae3-4745-88eb-fe0667a22af5" providerId="ADAL" clId="{6843F849-DC0D-40D7-B677-C91A40A9476E}" dt="2024-02-13T12:31:06.828" v="7831"/>
          <ac:picMkLst>
            <pc:docMk/>
            <pc:sldMk cId="1687013996" sldId="474"/>
            <ac:picMk id="7" creationId="{3E236E69-93BD-03C3-31D0-31A503AB989D}"/>
          </ac:picMkLst>
        </pc:picChg>
        <pc:picChg chg="del">
          <ac:chgData name="McHarg, Catherine" userId="88b8f76c-9ae3-4745-88eb-fe0667a22af5" providerId="ADAL" clId="{6843F849-DC0D-40D7-B677-C91A40A9476E}" dt="2024-02-13T12:31:03.609" v="7830" actId="478"/>
          <ac:picMkLst>
            <pc:docMk/>
            <pc:sldMk cId="1687013996" sldId="474"/>
            <ac:picMk id="8" creationId="{EF50A0F6-B09A-0498-845E-7E5EF1529C77}"/>
          </ac:picMkLst>
        </pc:picChg>
      </pc:sldChg>
      <pc:sldChg chg="addSp delSp modSp add mod ord delAnim">
        <pc:chgData name="McHarg, Catherine" userId="88b8f76c-9ae3-4745-88eb-fe0667a22af5" providerId="ADAL" clId="{6843F849-DC0D-40D7-B677-C91A40A9476E}" dt="2024-02-13T13:07:30.210" v="10414" actId="207"/>
        <pc:sldMkLst>
          <pc:docMk/>
          <pc:sldMk cId="4008500573" sldId="475"/>
        </pc:sldMkLst>
        <pc:spChg chg="mod">
          <ac:chgData name="McHarg, Catherine" userId="88b8f76c-9ae3-4745-88eb-fe0667a22af5" providerId="ADAL" clId="{6843F849-DC0D-40D7-B677-C91A40A9476E}" dt="2024-02-13T13:07:30.210" v="10414" actId="207"/>
          <ac:spMkLst>
            <pc:docMk/>
            <pc:sldMk cId="4008500573" sldId="475"/>
            <ac:spMk id="2" creationId="{B8368FF1-ECEA-E542-116F-5362BB31C7CD}"/>
          </ac:spMkLst>
        </pc:spChg>
        <pc:spChg chg="del">
          <ac:chgData name="McHarg, Catherine" userId="88b8f76c-9ae3-4745-88eb-fe0667a22af5" providerId="ADAL" clId="{6843F849-DC0D-40D7-B677-C91A40A9476E}" dt="2024-02-08T16:20:50.312" v="6235" actId="478"/>
          <ac:spMkLst>
            <pc:docMk/>
            <pc:sldMk cId="4008500573" sldId="475"/>
            <ac:spMk id="3" creationId="{E4477517-C720-6DA8-CA8D-C8A6358F12B3}"/>
          </ac:spMkLst>
        </pc:spChg>
        <pc:spChg chg="mod">
          <ac:chgData name="McHarg, Catherine" userId="88b8f76c-9ae3-4745-88eb-fe0667a22af5" providerId="ADAL" clId="{6843F849-DC0D-40D7-B677-C91A40A9476E}" dt="2024-02-08T16:21:20.961" v="6264" actId="255"/>
          <ac:spMkLst>
            <pc:docMk/>
            <pc:sldMk cId="4008500573" sldId="475"/>
            <ac:spMk id="4" creationId="{A57F8EE4-4A53-C2CE-AEFE-8AECC8EF9DD0}"/>
          </ac:spMkLst>
        </pc:spChg>
        <pc:spChg chg="add del mod">
          <ac:chgData name="McHarg, Catherine" userId="88b8f76c-9ae3-4745-88eb-fe0667a22af5" providerId="ADAL" clId="{6843F849-DC0D-40D7-B677-C91A40A9476E}" dt="2024-02-08T16:20:53.253" v="6236" actId="478"/>
          <ac:spMkLst>
            <pc:docMk/>
            <pc:sldMk cId="4008500573" sldId="475"/>
            <ac:spMk id="6" creationId="{16261554-929A-D78B-3420-F9FC0B0EA805}"/>
          </ac:spMkLst>
        </pc:spChg>
        <pc:picChg chg="mod">
          <ac:chgData name="McHarg, Catherine" userId="88b8f76c-9ae3-4745-88eb-fe0667a22af5" providerId="ADAL" clId="{6843F849-DC0D-40D7-B677-C91A40A9476E}" dt="2024-02-13T12:31:28.158" v="7833" actId="962"/>
          <ac:picMkLst>
            <pc:docMk/>
            <pc:sldMk cId="4008500573" sldId="475"/>
            <ac:picMk id="8" creationId="{EF50A0F6-B09A-0498-845E-7E5EF1529C77}"/>
          </ac:picMkLst>
        </pc:picChg>
      </pc:sldChg>
      <pc:sldChg chg="addSp delSp modSp del mod modClrScheme chgLayout">
        <pc:chgData name="McHarg, Catherine" userId="88b8f76c-9ae3-4745-88eb-fe0667a22af5" providerId="ADAL" clId="{6843F849-DC0D-40D7-B677-C91A40A9476E}" dt="2024-02-09T14:22:46.375" v="6825" actId="2696"/>
        <pc:sldMkLst>
          <pc:docMk/>
          <pc:sldMk cId="2342137011" sldId="478"/>
        </pc:sldMkLst>
        <pc:spChg chg="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2" creationId="{F62D8346-F0A0-2EB9-2AF1-7E15881EDE99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4" creationId="{150721FF-1D4E-97B8-36E0-3097AB3FC330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5" creationId="{021D56AC-6D5D-19DC-EF1B-052C67176193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6" creationId="{49432DB7-27C2-9D0B-DB21-1E625E68EFED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7" creationId="{98DCC4CE-F1CA-9CF6-E724-646CC94B5A21}"/>
          </ac:spMkLst>
        </pc:spChg>
        <pc:spChg chg="mod">
          <ac:chgData name="McHarg, Catherine" userId="88b8f76c-9ae3-4745-88eb-fe0667a22af5" providerId="ADAL" clId="{6843F849-DC0D-40D7-B677-C91A40A9476E}" dt="2024-02-09T14:22:43.397" v="6824" actId="6549"/>
          <ac:spMkLst>
            <pc:docMk/>
            <pc:sldMk cId="2342137011" sldId="478"/>
            <ac:spMk id="9" creationId="{4EF905A7-0F1D-2AAE-BA13-3D1B4F068C38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10" creationId="{347B9CD8-D560-2DF9-547E-87541E02E971}"/>
          </ac:spMkLst>
        </pc:spChg>
        <pc:spChg chg="add del mod ord">
          <ac:chgData name="McHarg, Catherine" userId="88b8f76c-9ae3-4745-88eb-fe0667a22af5" providerId="ADAL" clId="{6843F849-DC0D-40D7-B677-C91A40A9476E}" dt="2024-02-09T13:57:56.936" v="6478" actId="700"/>
          <ac:spMkLst>
            <pc:docMk/>
            <pc:sldMk cId="2342137011" sldId="478"/>
            <ac:spMk id="11" creationId="{6E90665F-E205-FAC3-69CA-AE04D8546A1E}"/>
          </ac:spMkLst>
        </pc:spChg>
      </pc:sldChg>
      <pc:sldChg chg="del">
        <pc:chgData name="McHarg, Catherine" userId="88b8f76c-9ae3-4745-88eb-fe0667a22af5" providerId="ADAL" clId="{6843F849-DC0D-40D7-B677-C91A40A9476E}" dt="2024-02-09T14:22:15.382" v="6821" actId="47"/>
        <pc:sldMkLst>
          <pc:docMk/>
          <pc:sldMk cId="2990095909" sldId="479"/>
        </pc:sldMkLst>
      </pc:sldChg>
      <pc:sldChg chg="addSp modSp add del mod">
        <pc:chgData name="McHarg, Catherine" userId="88b8f76c-9ae3-4745-88eb-fe0667a22af5" providerId="ADAL" clId="{6843F849-DC0D-40D7-B677-C91A40A9476E}" dt="2024-02-13T11:56:20.706" v="7597" actId="2696"/>
        <pc:sldMkLst>
          <pc:docMk/>
          <pc:sldMk cId="3637637797" sldId="480"/>
        </pc:sldMkLst>
        <pc:spChg chg="add mod">
          <ac:chgData name="McHarg, Catherine" userId="88b8f76c-9ae3-4745-88eb-fe0667a22af5" providerId="ADAL" clId="{6843F849-DC0D-40D7-B677-C91A40A9476E}" dt="2024-02-09T13:56:05.740" v="6471" actId="1076"/>
          <ac:spMkLst>
            <pc:docMk/>
            <pc:sldMk cId="3637637797" sldId="480"/>
            <ac:spMk id="2" creationId="{9457BBE3-1BFE-61EE-5FD8-D2EBE1202BF9}"/>
          </ac:spMkLst>
        </pc:spChg>
        <pc:picChg chg="mod modCrop">
          <ac:chgData name="McHarg, Catherine" userId="88b8f76c-9ae3-4745-88eb-fe0667a22af5" providerId="ADAL" clId="{6843F849-DC0D-40D7-B677-C91A40A9476E}" dt="2024-02-13T11:52:27.262" v="7565" actId="962"/>
          <ac:picMkLst>
            <pc:docMk/>
            <pc:sldMk cId="3637637797" sldId="480"/>
            <ac:picMk id="5" creationId="{3B17E27C-B5DB-EE3B-6CEA-1B01338D9D11}"/>
          </ac:picMkLst>
        </pc:picChg>
      </pc:sldChg>
      <pc:sldChg chg="addSp delSp modSp new mod modAnim chgLayout modNotesTx">
        <pc:chgData name="McHarg, Catherine" userId="88b8f76c-9ae3-4745-88eb-fe0667a22af5" providerId="ADAL" clId="{6843F849-DC0D-40D7-B677-C91A40A9476E}" dt="2024-02-13T13:00:24.390" v="10003" actId="962"/>
        <pc:sldMkLst>
          <pc:docMk/>
          <pc:sldMk cId="3524067612" sldId="481"/>
        </pc:sldMkLst>
        <pc:spChg chg="add del mod">
          <ac:chgData name="McHarg, Catherine" userId="88b8f76c-9ae3-4745-88eb-fe0667a22af5" providerId="ADAL" clId="{6843F849-DC0D-40D7-B677-C91A40A9476E}" dt="2024-02-09T14:00:49.624" v="6517"/>
          <ac:spMkLst>
            <pc:docMk/>
            <pc:sldMk cId="3524067612" sldId="481"/>
            <ac:spMk id="2" creationId="{EB116B0D-392E-D123-61AD-95C9D3187B10}"/>
          </ac:spMkLst>
        </pc:spChg>
        <pc:spChg chg="mod ord">
          <ac:chgData name="McHarg, Catherine" userId="88b8f76c-9ae3-4745-88eb-fe0667a22af5" providerId="ADAL" clId="{6843F849-DC0D-40D7-B677-C91A40A9476E}" dt="2024-02-09T14:22:51.526" v="6826" actId="12"/>
          <ac:spMkLst>
            <pc:docMk/>
            <pc:sldMk cId="3524067612" sldId="481"/>
            <ac:spMk id="3" creationId="{729FA244-33B2-1B4F-86A1-DFE9E6CFD0F5}"/>
          </ac:spMkLst>
        </pc:spChg>
        <pc:spChg chg="del">
          <ac:chgData name="McHarg, Catherine" userId="88b8f76c-9ae3-4745-88eb-fe0667a22af5" providerId="ADAL" clId="{6843F849-DC0D-40D7-B677-C91A40A9476E}" dt="2024-02-09T13:58:15.245" v="6480" actId="931"/>
          <ac:spMkLst>
            <pc:docMk/>
            <pc:sldMk cId="3524067612" sldId="481"/>
            <ac:spMk id="4" creationId="{CA52098B-AF48-079B-F6D2-09916517D2DC}"/>
          </ac:spMkLst>
        </pc:spChg>
        <pc:spChg chg="add del mod">
          <ac:chgData name="McHarg, Catherine" userId="88b8f76c-9ae3-4745-88eb-fe0667a22af5" providerId="ADAL" clId="{6843F849-DC0D-40D7-B677-C91A40A9476E}" dt="2024-02-13T12:31:33.473" v="7834" actId="962"/>
          <ac:spMkLst>
            <pc:docMk/>
            <pc:sldMk cId="3524067612" sldId="481"/>
            <ac:spMk id="5" creationId="{652C37BD-CB44-C8BC-4384-A2613A21A019}"/>
          </ac:spMkLst>
        </pc:spChg>
        <pc:spChg chg="add del mod">
          <ac:chgData name="McHarg, Catherine" userId="88b8f76c-9ae3-4745-88eb-fe0667a22af5" providerId="ADAL" clId="{6843F849-DC0D-40D7-B677-C91A40A9476E}" dt="2024-02-09T14:00:52.305" v="6518"/>
          <ac:spMkLst>
            <pc:docMk/>
            <pc:sldMk cId="3524067612" sldId="481"/>
            <ac:spMk id="6" creationId="{2F802AD4-4B67-4945-F40C-993CFB341AF0}"/>
          </ac:spMkLst>
        </pc:spChg>
        <pc:spChg chg="add del mod ord">
          <ac:chgData name="McHarg, Catherine" userId="88b8f76c-9ae3-4745-88eb-fe0667a22af5" providerId="ADAL" clId="{6843F849-DC0D-40D7-B677-C91A40A9476E}" dt="2024-02-09T14:00:05.811" v="6508" actId="700"/>
          <ac:spMkLst>
            <pc:docMk/>
            <pc:sldMk cId="3524067612" sldId="481"/>
            <ac:spMk id="9" creationId="{D152C868-E2C2-F5AD-1F21-88CCFF22818E}"/>
          </ac:spMkLst>
        </pc:spChg>
        <pc:spChg chg="add del mod ord">
          <ac:chgData name="McHarg, Catherine" userId="88b8f76c-9ae3-4745-88eb-fe0667a22af5" providerId="ADAL" clId="{6843F849-DC0D-40D7-B677-C91A40A9476E}" dt="2024-02-09T14:00:05.811" v="6508" actId="700"/>
          <ac:spMkLst>
            <pc:docMk/>
            <pc:sldMk cId="3524067612" sldId="481"/>
            <ac:spMk id="10" creationId="{495832D4-4AC9-CC74-1839-6A78B17C029A}"/>
          </ac:spMkLst>
        </pc:spChg>
        <pc:spChg chg="add del mod ord">
          <ac:chgData name="McHarg, Catherine" userId="88b8f76c-9ae3-4745-88eb-fe0667a22af5" providerId="ADAL" clId="{6843F849-DC0D-40D7-B677-C91A40A9476E}" dt="2024-02-09T14:00:05.811" v="6508" actId="700"/>
          <ac:spMkLst>
            <pc:docMk/>
            <pc:sldMk cId="3524067612" sldId="481"/>
            <ac:spMk id="11" creationId="{FE5BC1D7-60D1-5D49-30EC-37EA5DF2ACA8}"/>
          </ac:spMkLst>
        </pc:spChg>
        <pc:picChg chg="add mod ord modCrop">
          <ac:chgData name="McHarg, Catherine" userId="88b8f76c-9ae3-4745-88eb-fe0667a22af5" providerId="ADAL" clId="{6843F849-DC0D-40D7-B677-C91A40A9476E}" dt="2024-02-13T13:00:24.390" v="10003" actId="962"/>
          <ac:picMkLst>
            <pc:docMk/>
            <pc:sldMk cId="3524067612" sldId="481"/>
            <ac:picMk id="8" creationId="{56D1838B-47ED-66E1-987C-CCBE81350395}"/>
          </ac:picMkLst>
        </pc:picChg>
      </pc:sldChg>
      <pc:sldChg chg="modSp add mod modAnim modNotesTx">
        <pc:chgData name="McHarg, Catherine" userId="88b8f76c-9ae3-4745-88eb-fe0667a22af5" providerId="ADAL" clId="{6843F849-DC0D-40D7-B677-C91A40A9476E}" dt="2024-02-13T12:32:28.043" v="7973" actId="962"/>
        <pc:sldMkLst>
          <pc:docMk/>
          <pc:sldMk cId="3191395772" sldId="482"/>
        </pc:sldMkLst>
        <pc:spChg chg="mod">
          <ac:chgData name="McHarg, Catherine" userId="88b8f76c-9ae3-4745-88eb-fe0667a22af5" providerId="ADAL" clId="{6843F849-DC0D-40D7-B677-C91A40A9476E}" dt="2024-02-09T14:10:45.361" v="6611" actId="207"/>
          <ac:spMkLst>
            <pc:docMk/>
            <pc:sldMk cId="3191395772" sldId="482"/>
            <ac:spMk id="2" creationId="{EB116B0D-392E-D123-61AD-95C9D3187B10}"/>
          </ac:spMkLst>
        </pc:spChg>
        <pc:spChg chg="mod">
          <ac:chgData name="McHarg, Catherine" userId="88b8f76c-9ae3-4745-88eb-fe0667a22af5" providerId="ADAL" clId="{6843F849-DC0D-40D7-B677-C91A40A9476E}" dt="2024-02-09T14:23:25.319" v="6831" actId="14100"/>
          <ac:spMkLst>
            <pc:docMk/>
            <pc:sldMk cId="3191395772" sldId="482"/>
            <ac:spMk id="3" creationId="{729FA244-33B2-1B4F-86A1-DFE9E6CFD0F5}"/>
          </ac:spMkLst>
        </pc:spChg>
        <pc:spChg chg="mod">
          <ac:chgData name="McHarg, Catherine" userId="88b8f76c-9ae3-4745-88eb-fe0667a22af5" providerId="ADAL" clId="{6843F849-DC0D-40D7-B677-C91A40A9476E}" dt="2024-02-13T12:32:28.043" v="7973" actId="962"/>
          <ac:spMkLst>
            <pc:docMk/>
            <pc:sldMk cId="3191395772" sldId="482"/>
            <ac:spMk id="5" creationId="{652C37BD-CB44-C8BC-4384-A2613A21A019}"/>
          </ac:spMkLst>
        </pc:spChg>
        <pc:spChg chg="mod">
          <ac:chgData name="McHarg, Catherine" userId="88b8f76c-9ae3-4745-88eb-fe0667a22af5" providerId="ADAL" clId="{6843F849-DC0D-40D7-B677-C91A40A9476E}" dt="2024-02-09T14:11:27.499" v="6641" actId="20577"/>
          <ac:spMkLst>
            <pc:docMk/>
            <pc:sldMk cId="3191395772" sldId="482"/>
            <ac:spMk id="6" creationId="{2F802AD4-4B67-4945-F40C-993CFB341AF0}"/>
          </ac:spMkLst>
        </pc:spChg>
        <pc:picChg chg="mod modCrop">
          <ac:chgData name="McHarg, Catherine" userId="88b8f76c-9ae3-4745-88eb-fe0667a22af5" providerId="ADAL" clId="{6843F849-DC0D-40D7-B677-C91A40A9476E}" dt="2024-02-13T12:32:21.780" v="7972" actId="962"/>
          <ac:picMkLst>
            <pc:docMk/>
            <pc:sldMk cId="3191395772" sldId="482"/>
            <ac:picMk id="8" creationId="{56D1838B-47ED-66E1-987C-CCBE81350395}"/>
          </ac:picMkLst>
        </pc:picChg>
      </pc:sldChg>
      <pc:sldChg chg="addSp delSp modSp add mod modAnim modNotesTx">
        <pc:chgData name="McHarg, Catherine" userId="88b8f76c-9ae3-4745-88eb-fe0667a22af5" providerId="ADAL" clId="{6843F849-DC0D-40D7-B677-C91A40A9476E}" dt="2024-02-14T08:48:07.554" v="10730" actId="113"/>
        <pc:sldMkLst>
          <pc:docMk/>
          <pc:sldMk cId="2492062245" sldId="483"/>
        </pc:sldMkLst>
        <pc:spChg chg="mod">
          <ac:chgData name="McHarg, Catherine" userId="88b8f76c-9ae3-4745-88eb-fe0667a22af5" providerId="ADAL" clId="{6843F849-DC0D-40D7-B677-C91A40A9476E}" dt="2024-02-09T14:22:25.383" v="6823" actId="207"/>
          <ac:spMkLst>
            <pc:docMk/>
            <pc:sldMk cId="2492062245" sldId="483"/>
            <ac:spMk id="2" creationId="{EB116B0D-392E-D123-61AD-95C9D3187B10}"/>
          </ac:spMkLst>
        </pc:spChg>
        <pc:spChg chg="mod">
          <ac:chgData name="McHarg, Catherine" userId="88b8f76c-9ae3-4745-88eb-fe0667a22af5" providerId="ADAL" clId="{6843F849-DC0D-40D7-B677-C91A40A9476E}" dt="2024-02-09T14:23:53.746" v="6835" actId="12"/>
          <ac:spMkLst>
            <pc:docMk/>
            <pc:sldMk cId="2492062245" sldId="483"/>
            <ac:spMk id="3" creationId="{729FA244-33B2-1B4F-86A1-DFE9E6CFD0F5}"/>
          </ac:spMkLst>
        </pc:spChg>
        <pc:spChg chg="mod">
          <ac:chgData name="McHarg, Catherine" userId="88b8f76c-9ae3-4745-88eb-fe0667a22af5" providerId="ADAL" clId="{6843F849-DC0D-40D7-B677-C91A40A9476E}" dt="2024-02-13T12:32:31.961" v="7974" actId="962"/>
          <ac:spMkLst>
            <pc:docMk/>
            <pc:sldMk cId="2492062245" sldId="483"/>
            <ac:spMk id="5" creationId="{652C37BD-CB44-C8BC-4384-A2613A21A019}"/>
          </ac:spMkLst>
        </pc:spChg>
        <pc:spChg chg="mod">
          <ac:chgData name="McHarg, Catherine" userId="88b8f76c-9ae3-4745-88eb-fe0667a22af5" providerId="ADAL" clId="{6843F849-DC0D-40D7-B677-C91A40A9476E}" dt="2024-02-09T14:21:14.892" v="6814" actId="20577"/>
          <ac:spMkLst>
            <pc:docMk/>
            <pc:sldMk cId="2492062245" sldId="483"/>
            <ac:spMk id="6" creationId="{2F802AD4-4B67-4945-F40C-993CFB341AF0}"/>
          </ac:spMkLst>
        </pc:spChg>
        <pc:spChg chg="add del mod">
          <ac:chgData name="McHarg, Catherine" userId="88b8f76c-9ae3-4745-88eb-fe0667a22af5" providerId="ADAL" clId="{6843F849-DC0D-40D7-B677-C91A40A9476E}" dt="2024-02-09T14:20:59.439" v="6790" actId="931"/>
          <ac:spMkLst>
            <pc:docMk/>
            <pc:sldMk cId="2492062245" sldId="483"/>
            <ac:spMk id="7" creationId="{A62FD8F7-BCC0-BE36-9CA2-A4E9C6351663}"/>
          </ac:spMkLst>
        </pc:spChg>
        <pc:picChg chg="del mod modCrop">
          <ac:chgData name="McHarg, Catherine" userId="88b8f76c-9ae3-4745-88eb-fe0667a22af5" providerId="ADAL" clId="{6843F849-DC0D-40D7-B677-C91A40A9476E}" dt="2024-02-09T14:15:23.049" v="6789" actId="478"/>
          <ac:picMkLst>
            <pc:docMk/>
            <pc:sldMk cId="2492062245" sldId="483"/>
            <ac:picMk id="8" creationId="{56D1838B-47ED-66E1-987C-CCBE81350395}"/>
          </ac:picMkLst>
        </pc:picChg>
        <pc:picChg chg="add mod">
          <ac:chgData name="McHarg, Catherine" userId="88b8f76c-9ae3-4745-88eb-fe0667a22af5" providerId="ADAL" clId="{6843F849-DC0D-40D7-B677-C91A40A9476E}" dt="2024-02-13T13:01:05.194" v="10093" actId="962"/>
          <ac:picMkLst>
            <pc:docMk/>
            <pc:sldMk cId="2492062245" sldId="483"/>
            <ac:picMk id="10" creationId="{9A051416-B282-C096-582B-4E2A6CCFC07C}"/>
          </ac:picMkLst>
        </pc:picChg>
      </pc:sldChg>
      <pc:sldChg chg="addSp modSp add mod modAnim modNotesTx">
        <pc:chgData name="McHarg, Catherine" userId="88b8f76c-9ae3-4745-88eb-fe0667a22af5" providerId="ADAL" clId="{6843F849-DC0D-40D7-B677-C91A40A9476E}" dt="2024-02-14T08:25:41.373" v="10490" actId="20577"/>
        <pc:sldMkLst>
          <pc:docMk/>
          <pc:sldMk cId="1958737024" sldId="484"/>
        </pc:sldMkLst>
        <pc:spChg chg="add mod">
          <ac:chgData name="McHarg, Catherine" userId="88b8f76c-9ae3-4745-88eb-fe0667a22af5" providerId="ADAL" clId="{6843F849-DC0D-40D7-B677-C91A40A9476E}" dt="2024-02-13T11:56:17.744" v="7596"/>
          <ac:spMkLst>
            <pc:docMk/>
            <pc:sldMk cId="1958737024" sldId="484"/>
            <ac:spMk id="2" creationId="{D793825B-8425-E25B-EB08-377C4F24EA33}"/>
          </ac:spMkLst>
        </pc:spChg>
        <pc:spChg chg="mod ord">
          <ac:chgData name="McHarg, Catherine" userId="88b8f76c-9ae3-4745-88eb-fe0667a22af5" providerId="ADAL" clId="{6843F849-DC0D-40D7-B677-C91A40A9476E}" dt="2024-02-13T13:28:51.616" v="10439" actId="13244"/>
          <ac:spMkLst>
            <pc:docMk/>
            <pc:sldMk cId="1958737024" sldId="484"/>
            <ac:spMk id="7" creationId="{2A4658C6-9B83-20EF-07FA-C3FB299CCFE4}"/>
          </ac:spMkLst>
        </pc:spChg>
        <pc:spChg chg="ord">
          <ac:chgData name="McHarg, Catherine" userId="88b8f76c-9ae3-4745-88eb-fe0667a22af5" providerId="ADAL" clId="{6843F849-DC0D-40D7-B677-C91A40A9476E}" dt="2024-02-13T13:29:02.808" v="10440" actId="13244"/>
          <ac:spMkLst>
            <pc:docMk/>
            <pc:sldMk cId="1958737024" sldId="484"/>
            <ac:spMk id="15" creationId="{81B48804-DF34-39DB-7B12-123BFC291C55}"/>
          </ac:spMkLst>
        </pc:spChg>
      </pc:sldChg>
      <pc:sldChg chg="addSp modSp add mod modAnim modNotesTx">
        <pc:chgData name="McHarg, Catherine" userId="88b8f76c-9ae3-4745-88eb-fe0667a22af5" providerId="ADAL" clId="{6843F849-DC0D-40D7-B677-C91A40A9476E}" dt="2024-02-15T15:04:53.007" v="10919" actId="20577"/>
        <pc:sldMkLst>
          <pc:docMk/>
          <pc:sldMk cId="1952656119" sldId="485"/>
        </pc:sldMkLst>
        <pc:spChg chg="add mod">
          <ac:chgData name="McHarg, Catherine" userId="88b8f76c-9ae3-4745-88eb-fe0667a22af5" providerId="ADAL" clId="{6843F849-DC0D-40D7-B677-C91A40A9476E}" dt="2024-02-15T15:04:53.007" v="10919" actId="20577"/>
          <ac:spMkLst>
            <pc:docMk/>
            <pc:sldMk cId="1952656119" sldId="485"/>
            <ac:spMk id="2" creationId="{40C87FFC-2BFE-0FFF-7FAE-208F8C350F59}"/>
          </ac:spMkLst>
        </pc:spChg>
        <pc:spChg chg="mod ord">
          <ac:chgData name="McHarg, Catherine" userId="88b8f76c-9ae3-4745-88eb-fe0667a22af5" providerId="ADAL" clId="{6843F849-DC0D-40D7-B677-C91A40A9476E}" dt="2024-02-13T13:30:08.938" v="10447" actId="13244"/>
          <ac:spMkLst>
            <pc:docMk/>
            <pc:sldMk cId="1952656119" sldId="485"/>
            <ac:spMk id="7" creationId="{2A4658C6-9B83-20EF-07FA-C3FB299CCFE4}"/>
          </ac:spMkLst>
        </pc:spChg>
        <pc:spChg chg="ord">
          <ac:chgData name="McHarg, Catherine" userId="88b8f76c-9ae3-4745-88eb-fe0667a22af5" providerId="ADAL" clId="{6843F849-DC0D-40D7-B677-C91A40A9476E}" dt="2024-02-13T13:30:12.513" v="10448" actId="13244"/>
          <ac:spMkLst>
            <pc:docMk/>
            <pc:sldMk cId="1952656119" sldId="485"/>
            <ac:spMk id="8" creationId="{951F253B-43E5-7D0A-00F5-088D17AAB078}"/>
          </ac:spMkLst>
        </pc:spChg>
        <pc:picChg chg="mod">
          <ac:chgData name="McHarg, Catherine" userId="88b8f76c-9ae3-4745-88eb-fe0667a22af5" providerId="ADAL" clId="{6843F849-DC0D-40D7-B677-C91A40A9476E}" dt="2024-02-13T12:53:59.294" v="9652" actId="962"/>
          <ac:picMkLst>
            <pc:docMk/>
            <pc:sldMk cId="1952656119" sldId="485"/>
            <ac:picMk id="5" creationId="{56078307-F280-09D4-C572-96C59BC1C990}"/>
          </ac:picMkLst>
        </pc:picChg>
      </pc:sldChg>
      <pc:sldMasterChg chg="addSldLayout delSldLayout modSldLayout">
        <pc:chgData name="McHarg, Catherine" userId="88b8f76c-9ae3-4745-88eb-fe0667a22af5" providerId="ADAL" clId="{6843F849-DC0D-40D7-B677-C91A40A9476E}" dt="2024-02-08T16:30:56.677" v="6344" actId="47"/>
        <pc:sldMasterMkLst>
          <pc:docMk/>
          <pc:sldMasterMk cId="2215143578" sldId="2147483648"/>
        </pc:sldMasterMkLst>
        <pc:sldLayoutChg chg="delSp modSp mod">
          <pc:chgData name="McHarg, Catherine" userId="88b8f76c-9ae3-4745-88eb-fe0667a22af5" providerId="ADAL" clId="{6843F849-DC0D-40D7-B677-C91A40A9476E}" dt="2024-02-08T16:14:43.297" v="6152" actId="478"/>
          <pc:sldLayoutMkLst>
            <pc:docMk/>
            <pc:sldMasterMk cId="2215143578" sldId="2147483648"/>
            <pc:sldLayoutMk cId="1429220050" sldId="2147483670"/>
          </pc:sldLayoutMkLst>
          <pc:spChg chg="del">
            <ac:chgData name="McHarg, Catherine" userId="88b8f76c-9ae3-4745-88eb-fe0667a22af5" providerId="ADAL" clId="{6843F849-DC0D-40D7-B677-C91A40A9476E}" dt="2024-02-05T11:52:23.462" v="364" actId="478"/>
            <ac:spMkLst>
              <pc:docMk/>
              <pc:sldMasterMk cId="2215143578" sldId="2147483648"/>
              <pc:sldLayoutMk cId="1429220050" sldId="2147483670"/>
              <ac:spMk id="8" creationId="{D735DA5C-8636-113C-BE4F-E6FD7062F037}"/>
            </ac:spMkLst>
          </pc:spChg>
          <pc:spChg chg="del">
            <ac:chgData name="McHarg, Catherine" userId="88b8f76c-9ae3-4745-88eb-fe0667a22af5" providerId="ADAL" clId="{6843F849-DC0D-40D7-B677-C91A40A9476E}" dt="2024-02-05T11:52:20.648" v="363" actId="478"/>
            <ac:spMkLst>
              <pc:docMk/>
              <pc:sldMasterMk cId="2215143578" sldId="2147483648"/>
              <pc:sldLayoutMk cId="1429220050" sldId="2147483670"/>
              <ac:spMk id="9" creationId="{846CF8BC-0846-CCE9-FD35-FD5C57642F61}"/>
            </ac:spMkLst>
          </pc:spChg>
          <pc:picChg chg="del mod">
            <ac:chgData name="McHarg, Catherine" userId="88b8f76c-9ae3-4745-88eb-fe0667a22af5" providerId="ADAL" clId="{6843F849-DC0D-40D7-B677-C91A40A9476E}" dt="2024-02-08T16:14:43.297" v="6152" actId="478"/>
            <ac:picMkLst>
              <pc:docMk/>
              <pc:sldMasterMk cId="2215143578" sldId="2147483648"/>
              <pc:sldLayoutMk cId="1429220050" sldId="2147483670"/>
              <ac:picMk id="2" creationId="{BA62145B-4E75-E2ED-9F23-A019DEE9223B}"/>
            </ac:picMkLst>
          </pc:picChg>
        </pc:sldLayoutChg>
        <pc:sldLayoutChg chg="addSp delSp modSp add mod modTransition">
          <pc:chgData name="McHarg, Catherine" userId="88b8f76c-9ae3-4745-88eb-fe0667a22af5" providerId="ADAL" clId="{6843F849-DC0D-40D7-B677-C91A40A9476E}" dt="2024-02-07T15:17:07.754" v="4146" actId="1076"/>
          <pc:sldLayoutMkLst>
            <pc:docMk/>
            <pc:sldMasterMk cId="2215143578" sldId="2147483648"/>
            <pc:sldLayoutMk cId="43239395" sldId="2147483692"/>
          </pc:sldLayoutMkLst>
          <pc:spChg chg="mod">
            <ac:chgData name="McHarg, Catherine" userId="88b8f76c-9ae3-4745-88eb-fe0667a22af5" providerId="ADAL" clId="{6843F849-DC0D-40D7-B677-C91A40A9476E}" dt="2024-02-07T15:14:28.256" v="4119"/>
            <ac:spMkLst>
              <pc:docMk/>
              <pc:sldMasterMk cId="2215143578" sldId="2147483648"/>
              <pc:sldLayoutMk cId="43239395" sldId="2147483692"/>
              <ac:spMk id="7" creationId="{09107434-4584-C773-9B71-011763D5DEC0}"/>
            </ac:spMkLst>
          </pc:spChg>
          <pc:spChg chg="add del mod">
            <ac:chgData name="McHarg, Catherine" userId="88b8f76c-9ae3-4745-88eb-fe0667a22af5" providerId="ADAL" clId="{6843F849-DC0D-40D7-B677-C91A40A9476E}" dt="2024-02-07T15:15:49.542" v="4126" actId="478"/>
            <ac:spMkLst>
              <pc:docMk/>
              <pc:sldMasterMk cId="2215143578" sldId="2147483648"/>
              <pc:sldLayoutMk cId="43239395" sldId="2147483692"/>
              <ac:spMk id="8" creationId="{B7E93151-FE42-AD96-6E21-CCB1001B02B0}"/>
            </ac:spMkLst>
          </pc:spChg>
          <pc:spChg chg="add mod">
            <ac:chgData name="McHarg, Catherine" userId="88b8f76c-9ae3-4745-88eb-fe0667a22af5" providerId="ADAL" clId="{6843F849-DC0D-40D7-B677-C91A40A9476E}" dt="2024-02-07T15:17:07.754" v="4146" actId="1076"/>
            <ac:spMkLst>
              <pc:docMk/>
              <pc:sldMasterMk cId="2215143578" sldId="2147483648"/>
              <pc:sldLayoutMk cId="43239395" sldId="2147483692"/>
              <ac:spMk id="9" creationId="{CF94A31E-5490-CB6B-9091-04DD1F4CF396}"/>
            </ac:spMkLst>
          </pc:spChg>
          <pc:spChg chg="mod">
            <ac:chgData name="McHarg, Catherine" userId="88b8f76c-9ae3-4745-88eb-fe0667a22af5" providerId="ADAL" clId="{6843F849-DC0D-40D7-B677-C91A40A9476E}" dt="2024-02-07T15:12:42.709" v="4111" actId="208"/>
            <ac:spMkLst>
              <pc:docMk/>
              <pc:sldMasterMk cId="2215143578" sldId="2147483648"/>
              <pc:sldLayoutMk cId="43239395" sldId="2147483692"/>
              <ac:spMk id="10" creationId="{BA6A9E11-F418-56A1-2859-F3281D9A9325}"/>
            </ac:spMkLst>
          </pc:spChg>
          <pc:spChg chg="mod">
            <ac:chgData name="McHarg, Catherine" userId="88b8f76c-9ae3-4745-88eb-fe0667a22af5" providerId="ADAL" clId="{6843F849-DC0D-40D7-B677-C91A40A9476E}" dt="2024-02-07T15:12:27.940" v="4110" actId="208"/>
            <ac:spMkLst>
              <pc:docMk/>
              <pc:sldMasterMk cId="2215143578" sldId="2147483648"/>
              <pc:sldLayoutMk cId="43239395" sldId="2147483692"/>
              <ac:spMk id="11" creationId="{900A662A-6637-47DD-BC6A-70B7339D6E44}"/>
            </ac:spMkLst>
          </pc:spChg>
          <pc:spChg chg="mod">
            <ac:chgData name="McHarg, Catherine" userId="88b8f76c-9ae3-4745-88eb-fe0667a22af5" providerId="ADAL" clId="{6843F849-DC0D-40D7-B677-C91A40A9476E}" dt="2024-02-07T15:12:47.363" v="4112" actId="208"/>
            <ac:spMkLst>
              <pc:docMk/>
              <pc:sldMasterMk cId="2215143578" sldId="2147483648"/>
              <pc:sldLayoutMk cId="43239395" sldId="2147483692"/>
              <ac:spMk id="12" creationId="{16D92522-9D74-AE0E-F519-9C39507E14CD}"/>
            </ac:spMkLst>
          </pc:spChg>
          <pc:grpChg chg="add mod">
            <ac:chgData name="McHarg, Catherine" userId="88b8f76c-9ae3-4745-88eb-fe0667a22af5" providerId="ADAL" clId="{6843F849-DC0D-40D7-B677-C91A40A9476E}" dt="2024-02-07T15:14:46.447" v="4120" actId="14100"/>
            <ac:grpSpMkLst>
              <pc:docMk/>
              <pc:sldMasterMk cId="2215143578" sldId="2147483648"/>
              <pc:sldLayoutMk cId="43239395" sldId="2147483692"/>
              <ac:grpSpMk id="6" creationId="{1AE55904-3957-3064-795B-32C20D9FFAEF}"/>
            </ac:grpSpMkLst>
          </pc:grpChg>
        </pc:sldLayoutChg>
        <pc:sldLayoutChg chg="del">
          <pc:chgData name="McHarg, Catherine" userId="88b8f76c-9ae3-4745-88eb-fe0667a22af5" providerId="ADAL" clId="{6843F849-DC0D-40D7-B677-C91A40A9476E}" dt="2024-02-08T16:30:56.677" v="6344" actId="47"/>
          <pc:sldLayoutMkLst>
            <pc:docMk/>
            <pc:sldMasterMk cId="2215143578" sldId="2147483648"/>
            <pc:sldLayoutMk cId="128238826" sldId="2147483693"/>
          </pc:sldLayoutMkLst>
        </pc:sldLayoutChg>
      </pc:sldMasterChg>
    </pc:docChg>
  </pc:docChgLst>
  <pc:docChgLst>
    <pc:chgData name="Gyves, Lois" userId="S::lois.gyves@historicengland.org.uk::a0f0cfc8-a513-4cd6-93c6-be45d46a401a" providerId="AD" clId="Web-{FEB54A6A-B118-7ACB-E16A-DB1AAC888B93}"/>
    <pc:docChg chg="modSld">
      <pc:chgData name="Gyves, Lois" userId="S::lois.gyves@historicengland.org.uk::a0f0cfc8-a513-4cd6-93c6-be45d46a401a" providerId="AD" clId="Web-{FEB54A6A-B118-7ACB-E16A-DB1AAC888B93}" dt="2024-02-12T08:37:30.852" v="5" actId="20577"/>
      <pc:docMkLst>
        <pc:docMk/>
      </pc:docMkLst>
      <pc:sldChg chg="addCm">
        <pc:chgData name="Gyves, Lois" userId="S::lois.gyves@historicengland.org.uk::a0f0cfc8-a513-4cd6-93c6-be45d46a401a" providerId="AD" clId="Web-{FEB54A6A-B118-7ACB-E16A-DB1AAC888B93}" dt="2024-02-12T08:36:44.616" v="0"/>
        <pc:sldMkLst>
          <pc:docMk/>
          <pc:sldMk cId="1619024732" sldId="387"/>
        </pc:sldMkLst>
      </pc:sldChg>
      <pc:sldChg chg="modSp">
        <pc:chgData name="Gyves, Lois" userId="S::lois.gyves@historicengland.org.uk::a0f0cfc8-a513-4cd6-93c6-be45d46a401a" providerId="AD" clId="Web-{FEB54A6A-B118-7ACB-E16A-DB1AAC888B93}" dt="2024-02-12T08:37:30.852" v="5" actId="20577"/>
        <pc:sldMkLst>
          <pc:docMk/>
          <pc:sldMk cId="1014670372" sldId="453"/>
        </pc:sldMkLst>
        <pc:spChg chg="mod">
          <ac:chgData name="Gyves, Lois" userId="S::lois.gyves@historicengland.org.uk::a0f0cfc8-a513-4cd6-93c6-be45d46a401a" providerId="AD" clId="Web-{FEB54A6A-B118-7ACB-E16A-DB1AAC888B93}" dt="2024-02-12T08:37:30.852" v="5" actId="20577"/>
          <ac:spMkLst>
            <pc:docMk/>
            <pc:sldMk cId="1014670372" sldId="453"/>
            <ac:spMk id="8" creationId="{951F253B-43E5-7D0A-00F5-088D17AAB078}"/>
          </ac:spMkLst>
        </pc:spChg>
      </pc:sldChg>
    </pc:docChg>
  </pc:docChgLst>
  <pc:docChgLst>
    <pc:chgData name="Edwards, Julie 3" userId="S::julie.edwards3@historicengland.org.uk::6b74ae74-7be4-4020-a0d2-e547d8c4f684" providerId="AD" clId="Web-{CF37E197-BA15-E7E1-D23E-579FA5CE8763}"/>
    <pc:docChg chg="addSld delSld modSld">
      <pc:chgData name="Edwards, Julie 3" userId="S::julie.edwards3@historicengland.org.uk::6b74ae74-7be4-4020-a0d2-e547d8c4f684" providerId="AD" clId="Web-{CF37E197-BA15-E7E1-D23E-579FA5CE8763}" dt="2024-02-09T12:41:32.088" v="1258" actId="20577"/>
      <pc:docMkLst>
        <pc:docMk/>
      </pc:docMkLst>
      <pc:sldChg chg="modSp">
        <pc:chgData name="Edwards, Julie 3" userId="S::julie.edwards3@historicengland.org.uk::6b74ae74-7be4-4020-a0d2-e547d8c4f684" providerId="AD" clId="Web-{CF37E197-BA15-E7E1-D23E-579FA5CE8763}" dt="2024-02-09T10:39:25.079" v="1" actId="20577"/>
        <pc:sldMkLst>
          <pc:docMk/>
          <pc:sldMk cId="1854621422" sldId="364"/>
        </pc:sldMkLst>
        <pc:spChg chg="mod">
          <ac:chgData name="Edwards, Julie 3" userId="S::julie.edwards3@historicengland.org.uk::6b74ae74-7be4-4020-a0d2-e547d8c4f684" providerId="AD" clId="Web-{CF37E197-BA15-E7E1-D23E-579FA5CE8763}" dt="2024-02-09T10:39:25.079" v="1" actId="20577"/>
          <ac:spMkLst>
            <pc:docMk/>
            <pc:sldMk cId="1854621422" sldId="364"/>
            <ac:spMk id="2" creationId="{DF0A15D9-C414-187F-79E9-124C8D9BB478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1:05:09.022" v="28" actId="20577"/>
        <pc:sldMkLst>
          <pc:docMk/>
          <pc:sldMk cId="3914881819" sldId="459"/>
        </pc:sldMkLst>
        <pc:spChg chg="mod">
          <ac:chgData name="Edwards, Julie 3" userId="S::julie.edwards3@historicengland.org.uk::6b74ae74-7be4-4020-a0d2-e547d8c4f684" providerId="AD" clId="Web-{CF37E197-BA15-E7E1-D23E-579FA5CE8763}" dt="2024-02-09T11:05:09.022" v="28" actId="20577"/>
          <ac:spMkLst>
            <pc:docMk/>
            <pc:sldMk cId="3914881819" sldId="459"/>
            <ac:spMk id="4" creationId="{D90400BD-B64A-5AE7-03A3-28AB7026BF1F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0:48:28.864" v="23" actId="20577"/>
        <pc:sldMkLst>
          <pc:docMk/>
          <pc:sldMk cId="1607415010" sldId="462"/>
        </pc:sldMkLst>
        <pc:spChg chg="mod">
          <ac:chgData name="Edwards, Julie 3" userId="S::julie.edwards3@historicengland.org.uk::6b74ae74-7be4-4020-a0d2-e547d8c4f684" providerId="AD" clId="Web-{CF37E197-BA15-E7E1-D23E-579FA5CE8763}" dt="2024-02-09T10:48:28.864" v="23" actId="20577"/>
          <ac:spMkLst>
            <pc:docMk/>
            <pc:sldMk cId="1607415010" sldId="462"/>
            <ac:spMk id="3" creationId="{E4477517-C720-6DA8-CA8D-C8A6358F12B3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1:03:49.955" v="26" actId="20577"/>
        <pc:sldMkLst>
          <pc:docMk/>
          <pc:sldMk cId="1714130839" sldId="467"/>
        </pc:sldMkLst>
        <pc:spChg chg="mod">
          <ac:chgData name="Edwards, Julie 3" userId="S::julie.edwards3@historicengland.org.uk::6b74ae74-7be4-4020-a0d2-e547d8c4f684" providerId="AD" clId="Web-{CF37E197-BA15-E7E1-D23E-579FA5CE8763}" dt="2024-02-09T11:03:49.955" v="26" actId="20577"/>
          <ac:spMkLst>
            <pc:docMk/>
            <pc:sldMk cId="1714130839" sldId="467"/>
            <ac:spMk id="6" creationId="{F899C938-286D-1B5B-724A-66714D87B41A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1:41:09.092" v="156" actId="20577"/>
        <pc:sldMkLst>
          <pc:docMk/>
          <pc:sldMk cId="2578729957" sldId="471"/>
        </pc:sldMkLst>
        <pc:spChg chg="mod">
          <ac:chgData name="Edwards, Julie 3" userId="S::julie.edwards3@historicengland.org.uk::6b74ae74-7be4-4020-a0d2-e547d8c4f684" providerId="AD" clId="Web-{CF37E197-BA15-E7E1-D23E-579FA5CE8763}" dt="2024-02-09T11:41:09.092" v="156" actId="20577"/>
          <ac:spMkLst>
            <pc:docMk/>
            <pc:sldMk cId="2578729957" sldId="471"/>
            <ac:spMk id="2" creationId="{B8368FF1-ECEA-E542-116F-5362BB31C7CD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1:34:59.282" v="128" actId="20577"/>
          <ac:spMkLst>
            <pc:docMk/>
            <pc:sldMk cId="2578729957" sldId="471"/>
            <ac:spMk id="3" creationId="{E4477517-C720-6DA8-CA8D-C8A6358F12B3}"/>
          </ac:spMkLst>
        </pc:spChg>
        <pc:picChg chg="mod modCrop">
          <ac:chgData name="Edwards, Julie 3" userId="S::julie.edwards3@historicengland.org.uk::6b74ae74-7be4-4020-a0d2-e547d8c4f684" providerId="AD" clId="Web-{CF37E197-BA15-E7E1-D23E-579FA5CE8763}" dt="2024-02-09T11:34:39.578" v="123" actId="14100"/>
          <ac:picMkLst>
            <pc:docMk/>
            <pc:sldMk cId="2578729957" sldId="471"/>
            <ac:picMk id="8" creationId="{EF50A0F6-B09A-0498-845E-7E5EF1529C77}"/>
          </ac:picMkLst>
        </pc:picChg>
      </pc:sldChg>
      <pc:sldChg chg="modSp">
        <pc:chgData name="Edwards, Julie 3" userId="S::julie.edwards3@historicengland.org.uk::6b74ae74-7be4-4020-a0d2-e547d8c4f684" providerId="AD" clId="Web-{CF37E197-BA15-E7E1-D23E-579FA5CE8763}" dt="2024-02-09T11:39:51.918" v="146" actId="20577"/>
        <pc:sldMkLst>
          <pc:docMk/>
          <pc:sldMk cId="3616717003" sldId="472"/>
        </pc:sldMkLst>
        <pc:spChg chg="mod">
          <ac:chgData name="Edwards, Julie 3" userId="S::julie.edwards3@historicengland.org.uk::6b74ae74-7be4-4020-a0d2-e547d8c4f684" providerId="AD" clId="Web-{CF37E197-BA15-E7E1-D23E-579FA5CE8763}" dt="2024-02-09T11:39:51.918" v="146" actId="20577"/>
          <ac:spMkLst>
            <pc:docMk/>
            <pc:sldMk cId="3616717003" sldId="472"/>
            <ac:spMk id="2" creationId="{B8368FF1-ECEA-E542-116F-5362BB31C7CD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1:43:05.909" v="159" actId="20577"/>
        <pc:sldMkLst>
          <pc:docMk/>
          <pc:sldMk cId="4228234973" sldId="473"/>
        </pc:sldMkLst>
        <pc:spChg chg="mod">
          <ac:chgData name="Edwards, Julie 3" userId="S::julie.edwards3@historicengland.org.uk::6b74ae74-7be4-4020-a0d2-e547d8c4f684" providerId="AD" clId="Web-{CF37E197-BA15-E7E1-D23E-579FA5CE8763}" dt="2024-02-09T11:43:05.909" v="159" actId="20577"/>
          <ac:spMkLst>
            <pc:docMk/>
            <pc:sldMk cId="4228234973" sldId="473"/>
            <ac:spMk id="2" creationId="{B8368FF1-ECEA-E542-116F-5362BB31C7CD}"/>
          </ac:spMkLst>
        </pc:spChg>
      </pc:sldChg>
      <pc:sldChg chg="modSp">
        <pc:chgData name="Edwards, Julie 3" userId="S::julie.edwards3@historicengland.org.uk::6b74ae74-7be4-4020-a0d2-e547d8c4f684" providerId="AD" clId="Web-{CF37E197-BA15-E7E1-D23E-579FA5CE8763}" dt="2024-02-09T11:40:55.389" v="153" actId="20577"/>
        <pc:sldMkLst>
          <pc:docMk/>
          <pc:sldMk cId="1687013996" sldId="474"/>
        </pc:sldMkLst>
        <pc:spChg chg="mod">
          <ac:chgData name="Edwards, Julie 3" userId="S::julie.edwards3@historicengland.org.uk::6b74ae74-7be4-4020-a0d2-e547d8c4f684" providerId="AD" clId="Web-{CF37E197-BA15-E7E1-D23E-579FA5CE8763}" dt="2024-02-09T11:40:36.419" v="149" actId="20577"/>
          <ac:spMkLst>
            <pc:docMk/>
            <pc:sldMk cId="1687013996" sldId="474"/>
            <ac:spMk id="2" creationId="{B8368FF1-ECEA-E542-116F-5362BB31C7CD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1:40:55.389" v="153" actId="20577"/>
          <ac:spMkLst>
            <pc:docMk/>
            <pc:sldMk cId="1687013996" sldId="474"/>
            <ac:spMk id="3" creationId="{E4477517-C720-6DA8-CA8D-C8A6358F12B3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1:07:19.187" v="69" actId="1076"/>
          <ac:spMkLst>
            <pc:docMk/>
            <pc:sldMk cId="1687013996" sldId="474"/>
            <ac:spMk id="4" creationId="{A57F8EE4-4A53-C2CE-AEFE-8AECC8EF9DD0}"/>
          </ac:spMkLst>
        </pc:spChg>
        <pc:picChg chg="mod">
          <ac:chgData name="Edwards, Julie 3" userId="S::julie.edwards3@historicengland.org.uk::6b74ae74-7be4-4020-a0d2-e547d8c4f684" providerId="AD" clId="Web-{CF37E197-BA15-E7E1-D23E-579FA5CE8763}" dt="2024-02-09T11:40:41.591" v="150" actId="1076"/>
          <ac:picMkLst>
            <pc:docMk/>
            <pc:sldMk cId="1687013996" sldId="474"/>
            <ac:picMk id="8" creationId="{EF50A0F6-B09A-0498-845E-7E5EF1529C77}"/>
          </ac:picMkLst>
        </pc:picChg>
      </pc:sldChg>
      <pc:sldChg chg="modSp">
        <pc:chgData name="Edwards, Julie 3" userId="S::julie.edwards3@historicengland.org.uk::6b74ae74-7be4-4020-a0d2-e547d8c4f684" providerId="AD" clId="Web-{CF37E197-BA15-E7E1-D23E-579FA5CE8763}" dt="2024-02-09T11:43:40.707" v="165" actId="20577"/>
        <pc:sldMkLst>
          <pc:docMk/>
          <pc:sldMk cId="4008500573" sldId="475"/>
        </pc:sldMkLst>
        <pc:spChg chg="mod">
          <ac:chgData name="Edwards, Julie 3" userId="S::julie.edwards3@historicengland.org.uk::6b74ae74-7be4-4020-a0d2-e547d8c4f684" providerId="AD" clId="Web-{CF37E197-BA15-E7E1-D23E-579FA5CE8763}" dt="2024-02-09T11:43:40.707" v="165" actId="20577"/>
          <ac:spMkLst>
            <pc:docMk/>
            <pc:sldMk cId="4008500573" sldId="475"/>
            <ac:spMk id="2" creationId="{B8368FF1-ECEA-E542-116F-5362BB31C7CD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1:43:18.004" v="161" actId="20577"/>
          <ac:spMkLst>
            <pc:docMk/>
            <pc:sldMk cId="4008500573" sldId="475"/>
            <ac:spMk id="4" creationId="{A57F8EE4-4A53-C2CE-AEFE-8AECC8EF9DD0}"/>
          </ac:spMkLst>
        </pc:spChg>
      </pc:sldChg>
      <pc:sldChg chg="addSp modSp new del">
        <pc:chgData name="Edwards, Julie 3" userId="S::julie.edwards3@historicengland.org.uk::6b74ae74-7be4-4020-a0d2-e547d8c4f684" providerId="AD" clId="Web-{CF37E197-BA15-E7E1-D23E-579FA5CE8763}" dt="2024-02-09T12:17:27.706" v="886"/>
        <pc:sldMkLst>
          <pc:docMk/>
          <pc:sldMk cId="3725906647" sldId="476"/>
        </pc:sldMkLst>
        <pc:picChg chg="add mod">
          <ac:chgData name="Edwards, Julie 3" userId="S::julie.edwards3@historicengland.org.uk::6b74ae74-7be4-4020-a0d2-e547d8c4f684" providerId="AD" clId="Web-{CF37E197-BA15-E7E1-D23E-579FA5CE8763}" dt="2024-02-09T11:45:02.148" v="172" actId="1076"/>
          <ac:picMkLst>
            <pc:docMk/>
            <pc:sldMk cId="3725906647" sldId="476"/>
            <ac:picMk id="8" creationId="{914490C7-4518-F014-CBA1-D61AAA13DD21}"/>
          </ac:picMkLst>
        </pc:picChg>
      </pc:sldChg>
      <pc:sldChg chg="modSp add del replId">
        <pc:chgData name="Edwards, Julie 3" userId="S::julie.edwards3@historicengland.org.uk::6b74ae74-7be4-4020-a0d2-e547d8c4f684" providerId="AD" clId="Web-{CF37E197-BA15-E7E1-D23E-579FA5CE8763}" dt="2024-02-09T12:35:19.918" v="1228"/>
        <pc:sldMkLst>
          <pc:docMk/>
          <pc:sldMk cId="3110646840" sldId="477"/>
        </pc:sldMkLst>
        <pc:spChg chg="mod">
          <ac:chgData name="Edwards, Julie 3" userId="S::julie.edwards3@historicengland.org.uk::6b74ae74-7be4-4020-a0d2-e547d8c4f684" providerId="AD" clId="Web-{CF37E197-BA15-E7E1-D23E-579FA5CE8763}" dt="2024-02-09T12:18:50.537" v="928" actId="20577"/>
          <ac:spMkLst>
            <pc:docMk/>
            <pc:sldMk cId="3110646840" sldId="477"/>
            <ac:spMk id="2" creationId="{DFDFB552-1FAD-41D9-1D31-C427498CB29C}"/>
          </ac:spMkLst>
        </pc:spChg>
      </pc:sldChg>
      <pc:sldChg chg="addSp modSp add">
        <pc:chgData name="Edwards, Julie 3" userId="S::julie.edwards3@historicengland.org.uk::6b74ae74-7be4-4020-a0d2-e547d8c4f684" providerId="AD" clId="Web-{CF37E197-BA15-E7E1-D23E-579FA5CE8763}" dt="2024-02-09T12:41:03.212" v="1250" actId="20577"/>
        <pc:sldMkLst>
          <pc:docMk/>
          <pc:sldMk cId="2342137011" sldId="478"/>
        </pc:sldMkLst>
        <pc:spChg chg="add mod">
          <ac:chgData name="Edwards, Julie 3" userId="S::julie.edwards3@historicengland.org.uk::6b74ae74-7be4-4020-a0d2-e547d8c4f684" providerId="AD" clId="Web-{CF37E197-BA15-E7E1-D23E-579FA5CE8763}" dt="2024-02-09T12:41:03.212" v="1250" actId="20577"/>
          <ac:spMkLst>
            <pc:docMk/>
            <pc:sldMk cId="2342137011" sldId="478"/>
            <ac:spMk id="3" creationId="{D9A1F1C8-07A5-F517-915E-4DE8351984B7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2:40:58.337" v="1248" actId="20577"/>
          <ac:spMkLst>
            <pc:docMk/>
            <pc:sldMk cId="2342137011" sldId="478"/>
            <ac:spMk id="9" creationId="{4EF905A7-0F1D-2AAE-BA13-3D1B4F068C38}"/>
          </ac:spMkLst>
        </pc:spChg>
        <pc:picChg chg="mod">
          <ac:chgData name="Edwards, Julie 3" userId="S::julie.edwards3@historicengland.org.uk::6b74ae74-7be4-4020-a0d2-e547d8c4f684" providerId="AD" clId="Web-{CF37E197-BA15-E7E1-D23E-579FA5CE8763}" dt="2024-02-09T12:22:22.217" v="1126" actId="1076"/>
          <ac:picMkLst>
            <pc:docMk/>
            <pc:sldMk cId="2342137011" sldId="478"/>
            <ac:picMk id="8" creationId="{87C9E72E-128E-87FB-52A2-D357778A871C}"/>
          </ac:picMkLst>
        </pc:picChg>
      </pc:sldChg>
      <pc:sldChg chg="addSp delSp modSp new del">
        <pc:chgData name="Edwards, Julie 3" userId="S::julie.edwards3@historicengland.org.uk::6b74ae74-7be4-4020-a0d2-e547d8c4f684" providerId="AD" clId="Web-{CF37E197-BA15-E7E1-D23E-579FA5CE8763}" dt="2024-02-09T12:17:14.502" v="885"/>
        <pc:sldMkLst>
          <pc:docMk/>
          <pc:sldMk cId="3242871927" sldId="478"/>
        </pc:sldMkLst>
        <pc:spChg chg="mod">
          <ac:chgData name="Edwards, Julie 3" userId="S::julie.edwards3@historicengland.org.uk::6b74ae74-7be4-4020-a0d2-e547d8c4f684" providerId="AD" clId="Web-{CF37E197-BA15-E7E1-D23E-579FA5CE8763}" dt="2024-02-09T12:12:50.883" v="772" actId="20577"/>
          <ac:spMkLst>
            <pc:docMk/>
            <pc:sldMk cId="3242871927" sldId="478"/>
            <ac:spMk id="3" creationId="{61E2692B-3867-7639-3980-B7F642AACE53}"/>
          </ac:spMkLst>
        </pc:spChg>
        <pc:picChg chg="add mod">
          <ac:chgData name="Edwards, Julie 3" userId="S::julie.edwards3@historicengland.org.uk::6b74ae74-7be4-4020-a0d2-e547d8c4f684" providerId="AD" clId="Web-{CF37E197-BA15-E7E1-D23E-579FA5CE8763}" dt="2024-02-09T12:08:22.279" v="587" actId="1076"/>
          <ac:picMkLst>
            <pc:docMk/>
            <pc:sldMk cId="3242871927" sldId="478"/>
            <ac:picMk id="5" creationId="{5C45BE35-56B9-3AD4-5D88-1D6345B97A36}"/>
          </ac:picMkLst>
        </pc:picChg>
        <pc:picChg chg="add del">
          <ac:chgData name="Edwards, Julie 3" userId="S::julie.edwards3@historicengland.org.uk::6b74ae74-7be4-4020-a0d2-e547d8c4f684" providerId="AD" clId="Web-{CF37E197-BA15-E7E1-D23E-579FA5CE8763}" dt="2024-02-09T11:50:16.879" v="219"/>
          <ac:picMkLst>
            <pc:docMk/>
            <pc:sldMk cId="3242871927" sldId="478"/>
            <ac:picMk id="7" creationId="{D1177FDB-C9CC-4D08-4ED1-02EB862A4BC9}"/>
          </ac:picMkLst>
        </pc:picChg>
      </pc:sldChg>
      <pc:sldChg chg="new del">
        <pc:chgData name="Edwards, Julie 3" userId="S::julie.edwards3@historicengland.org.uk::6b74ae74-7be4-4020-a0d2-e547d8c4f684" providerId="AD" clId="Web-{CF37E197-BA15-E7E1-D23E-579FA5CE8763}" dt="2024-02-09T12:17:40.987" v="888"/>
        <pc:sldMkLst>
          <pc:docMk/>
          <pc:sldMk cId="447193770" sldId="479"/>
        </pc:sldMkLst>
      </pc:sldChg>
      <pc:sldChg chg="modSp add">
        <pc:chgData name="Edwards, Julie 3" userId="S::julie.edwards3@historicengland.org.uk::6b74ae74-7be4-4020-a0d2-e547d8c4f684" providerId="AD" clId="Web-{CF37E197-BA15-E7E1-D23E-579FA5CE8763}" dt="2024-02-09T12:41:32.088" v="1258" actId="20577"/>
        <pc:sldMkLst>
          <pc:docMk/>
          <pc:sldMk cId="2990095909" sldId="479"/>
        </pc:sldMkLst>
        <pc:spChg chg="mod">
          <ac:chgData name="Edwards, Julie 3" userId="S::julie.edwards3@historicengland.org.uk::6b74ae74-7be4-4020-a0d2-e547d8c4f684" providerId="AD" clId="Web-{CF37E197-BA15-E7E1-D23E-579FA5CE8763}" dt="2024-02-09T12:34:35.073" v="1199" actId="1076"/>
          <ac:spMkLst>
            <pc:docMk/>
            <pc:sldMk cId="2990095909" sldId="479"/>
            <ac:spMk id="2" creationId="{F62D8346-F0A0-2EB9-2AF1-7E15881EDE99}"/>
          </ac:spMkLst>
        </pc:spChg>
        <pc:spChg chg="mod">
          <ac:chgData name="Edwards, Julie 3" userId="S::julie.edwards3@historicengland.org.uk::6b74ae74-7be4-4020-a0d2-e547d8c4f684" providerId="AD" clId="Web-{CF37E197-BA15-E7E1-D23E-579FA5CE8763}" dt="2024-02-09T12:41:32.088" v="1258" actId="20577"/>
          <ac:spMkLst>
            <pc:docMk/>
            <pc:sldMk cId="2990095909" sldId="479"/>
            <ac:spMk id="9" creationId="{4EF905A7-0F1D-2AAE-BA13-3D1B4F068C38}"/>
          </ac:spMkLst>
        </pc:spChg>
        <pc:picChg chg="mod">
          <ac:chgData name="Edwards, Julie 3" userId="S::julie.edwards3@historicengland.org.uk::6b74ae74-7be4-4020-a0d2-e547d8c4f684" providerId="AD" clId="Web-{CF37E197-BA15-E7E1-D23E-579FA5CE8763}" dt="2024-02-09T12:32:12.755" v="1161" actId="1076"/>
          <ac:picMkLst>
            <pc:docMk/>
            <pc:sldMk cId="2990095909" sldId="479"/>
            <ac:picMk id="8" creationId="{87C9E72E-128E-87FB-52A2-D357778A871C}"/>
          </ac:picMkLst>
        </pc:picChg>
      </pc:sldChg>
      <pc:sldChg chg="new del">
        <pc:chgData name="Edwards, Julie 3" userId="S::julie.edwards3@historicengland.org.uk::6b74ae74-7be4-4020-a0d2-e547d8c4f684" providerId="AD" clId="Web-{CF37E197-BA15-E7E1-D23E-579FA5CE8763}" dt="2024-02-09T12:17:39.659" v="887"/>
        <pc:sldMkLst>
          <pc:docMk/>
          <pc:sldMk cId="1286097845" sldId="480"/>
        </pc:sldMkLst>
      </pc:sldChg>
      <pc:sldChg chg="addSp delSp modSp new del">
        <pc:chgData name="Edwards, Julie 3" userId="S::julie.edwards3@historicengland.org.uk::6b74ae74-7be4-4020-a0d2-e547d8c4f684" providerId="AD" clId="Web-{CF37E197-BA15-E7E1-D23E-579FA5CE8763}" dt="2024-02-09T12:17:49.988" v="889"/>
        <pc:sldMkLst>
          <pc:docMk/>
          <pc:sldMk cId="2342137011" sldId="481"/>
        </pc:sldMkLst>
        <pc:spChg chg="mod">
          <ac:chgData name="Edwards, Julie 3" userId="S::julie.edwards3@historicengland.org.uk::6b74ae74-7be4-4020-a0d2-e547d8c4f684" providerId="AD" clId="Web-{CF37E197-BA15-E7E1-D23E-579FA5CE8763}" dt="2024-02-09T12:15:26.311" v="796" actId="20577"/>
          <ac:spMkLst>
            <pc:docMk/>
            <pc:sldMk cId="2342137011" sldId="481"/>
            <ac:spMk id="2" creationId="{F62D8346-F0A0-2EB9-2AF1-7E15881EDE99}"/>
          </ac:spMkLst>
        </pc:spChg>
        <pc:spChg chg="del">
          <ac:chgData name="Edwards, Julie 3" userId="S::julie.edwards3@historicengland.org.uk::6b74ae74-7be4-4020-a0d2-e547d8c4f684" providerId="AD" clId="Web-{CF37E197-BA15-E7E1-D23E-579FA5CE8763}" dt="2024-02-09T12:14:43.809" v="787"/>
          <ac:spMkLst>
            <pc:docMk/>
            <pc:sldMk cId="2342137011" sldId="481"/>
            <ac:spMk id="3" creationId="{77603D9C-EAEF-0863-9141-68F8203F665A}"/>
          </ac:spMkLst>
        </pc:spChg>
        <pc:spChg chg="del">
          <ac:chgData name="Edwards, Julie 3" userId="S::julie.edwards3@historicengland.org.uk::6b74ae74-7be4-4020-a0d2-e547d8c4f684" providerId="AD" clId="Web-{CF37E197-BA15-E7E1-D23E-579FA5CE8763}" dt="2024-02-09T12:14:26.465" v="781"/>
          <ac:spMkLst>
            <pc:docMk/>
            <pc:sldMk cId="2342137011" sldId="481"/>
            <ac:spMk id="4" creationId="{4721A5AD-2857-B5FA-BA59-A98E40E867F1}"/>
          </ac:spMkLst>
        </pc:spChg>
        <pc:spChg chg="add mod">
          <ac:chgData name="Edwards, Julie 3" userId="S::julie.edwards3@historicengland.org.uk::6b74ae74-7be4-4020-a0d2-e547d8c4f684" providerId="AD" clId="Web-{CF37E197-BA15-E7E1-D23E-579FA5CE8763}" dt="2024-02-09T12:17:10.439" v="884" actId="20577"/>
          <ac:spMkLst>
            <pc:docMk/>
            <pc:sldMk cId="2342137011" sldId="481"/>
            <ac:spMk id="9" creationId="{4EF905A7-0F1D-2AAE-BA13-3D1B4F068C38}"/>
          </ac:spMkLst>
        </pc:spChg>
        <pc:picChg chg="add mod">
          <ac:chgData name="Edwards, Julie 3" userId="S::julie.edwards3@historicengland.org.uk::6b74ae74-7be4-4020-a0d2-e547d8c4f684" providerId="AD" clId="Web-{CF37E197-BA15-E7E1-D23E-579FA5CE8763}" dt="2024-02-09T12:14:45.059" v="788" actId="1076"/>
          <ac:picMkLst>
            <pc:docMk/>
            <pc:sldMk cId="2342137011" sldId="481"/>
            <ac:picMk id="8" creationId="{87C9E72E-128E-87FB-52A2-D357778A871C}"/>
          </ac:picMkLst>
        </pc:picChg>
      </pc:sldChg>
    </pc:docChg>
  </pc:docChgLst>
  <pc:docChgLst>
    <pc:chgData name="Gyves, Lois" userId="S::lois.gyves@historicengland.org.uk::a0f0cfc8-a513-4cd6-93c6-be45d46a401a" providerId="AD" clId="Web-{4E01C10E-F2E0-A1C5-64B7-1FDBB25E3688}"/>
    <pc:docChg chg="modSld">
      <pc:chgData name="Gyves, Lois" userId="S::lois.gyves@historicengland.org.uk::a0f0cfc8-a513-4cd6-93c6-be45d46a401a" providerId="AD" clId="Web-{4E01C10E-F2E0-A1C5-64B7-1FDBB25E3688}" dt="2024-02-12T13:00:27.174" v="56" actId="1076"/>
      <pc:docMkLst>
        <pc:docMk/>
      </pc:docMkLst>
      <pc:sldChg chg="modSp">
        <pc:chgData name="Gyves, Lois" userId="S::lois.gyves@historicengland.org.uk::a0f0cfc8-a513-4cd6-93c6-be45d46a401a" providerId="AD" clId="Web-{4E01C10E-F2E0-A1C5-64B7-1FDBB25E3688}" dt="2024-02-12T12:57:45.459" v="44" actId="20577"/>
        <pc:sldMkLst>
          <pc:docMk/>
          <pc:sldMk cId="1854621422" sldId="364"/>
        </pc:sldMkLst>
        <pc:spChg chg="mod">
          <ac:chgData name="Gyves, Lois" userId="S::lois.gyves@historicengland.org.uk::a0f0cfc8-a513-4cd6-93c6-be45d46a401a" providerId="AD" clId="Web-{4E01C10E-F2E0-A1C5-64B7-1FDBB25E3688}" dt="2024-02-12T12:57:45.459" v="44" actId="20577"/>
          <ac:spMkLst>
            <pc:docMk/>
            <pc:sldMk cId="1854621422" sldId="364"/>
            <ac:spMk id="4" creationId="{34C0E299-FC25-F994-B3DC-6ED3B6E4224A}"/>
          </ac:spMkLst>
        </pc:spChg>
      </pc:sldChg>
      <pc:sldChg chg="modSp delCm">
        <pc:chgData name="Gyves, Lois" userId="S::lois.gyves@historicengland.org.uk::a0f0cfc8-a513-4cd6-93c6-be45d46a401a" providerId="AD" clId="Web-{4E01C10E-F2E0-A1C5-64B7-1FDBB25E3688}" dt="2024-02-12T12:55:19.262" v="21"/>
        <pc:sldMkLst>
          <pc:docMk/>
          <pc:sldMk cId="1619024732" sldId="387"/>
        </pc:sldMkLst>
        <pc:spChg chg="mod">
          <ac:chgData name="Gyves, Lois" userId="S::lois.gyves@historicengland.org.uk::a0f0cfc8-a513-4cd6-93c6-be45d46a401a" providerId="AD" clId="Web-{4E01C10E-F2E0-A1C5-64B7-1FDBB25E3688}" dt="2024-02-12T12:55:19.168" v="20" actId="20577"/>
          <ac:spMkLst>
            <pc:docMk/>
            <pc:sldMk cId="1619024732" sldId="387"/>
            <ac:spMk id="9" creationId="{18D392FD-73F3-F65D-B602-CE0F16F6F9B9}"/>
          </ac:spMkLst>
        </pc:spChg>
      </pc:sldChg>
      <pc:sldChg chg="modSp">
        <pc:chgData name="Gyves, Lois" userId="S::lois.gyves@historicengland.org.uk::a0f0cfc8-a513-4cd6-93c6-be45d46a401a" providerId="AD" clId="Web-{4E01C10E-F2E0-A1C5-64B7-1FDBB25E3688}" dt="2024-02-12T12:56:47.237" v="28" actId="14100"/>
        <pc:sldMkLst>
          <pc:docMk/>
          <pc:sldMk cId="3044260641" sldId="401"/>
        </pc:sldMkLst>
        <pc:spChg chg="mod">
          <ac:chgData name="Gyves, Lois" userId="S::lois.gyves@historicengland.org.uk::a0f0cfc8-a513-4cd6-93c6-be45d46a401a" providerId="AD" clId="Web-{4E01C10E-F2E0-A1C5-64B7-1FDBB25E3688}" dt="2024-02-12T12:56:47.237" v="28" actId="14100"/>
          <ac:spMkLst>
            <pc:docMk/>
            <pc:sldMk cId="3044260641" sldId="401"/>
            <ac:spMk id="8" creationId="{951F253B-43E5-7D0A-00F5-088D17AAB078}"/>
          </ac:spMkLst>
        </pc:spChg>
      </pc:sldChg>
      <pc:sldChg chg="modSp">
        <pc:chgData name="Gyves, Lois" userId="S::lois.gyves@historicengland.org.uk::a0f0cfc8-a513-4cd6-93c6-be45d46a401a" providerId="AD" clId="Web-{4E01C10E-F2E0-A1C5-64B7-1FDBB25E3688}" dt="2024-02-12T12:58:51.839" v="55" actId="20577"/>
        <pc:sldMkLst>
          <pc:docMk/>
          <pc:sldMk cId="2269290734" sldId="412"/>
        </pc:sldMkLst>
        <pc:spChg chg="mod">
          <ac:chgData name="Gyves, Lois" userId="S::lois.gyves@historicengland.org.uk::a0f0cfc8-a513-4cd6-93c6-be45d46a401a" providerId="AD" clId="Web-{4E01C10E-F2E0-A1C5-64B7-1FDBB25E3688}" dt="2024-02-12T12:58:51.839" v="55" actId="20577"/>
          <ac:spMkLst>
            <pc:docMk/>
            <pc:sldMk cId="2269290734" sldId="412"/>
            <ac:spMk id="4" creationId="{026C8C71-FCA3-322C-F435-76386631423C}"/>
          </ac:spMkLst>
        </pc:spChg>
      </pc:sldChg>
      <pc:sldChg chg="modSp">
        <pc:chgData name="Gyves, Lois" userId="S::lois.gyves@historicengland.org.uk::a0f0cfc8-a513-4cd6-93c6-be45d46a401a" providerId="AD" clId="Web-{4E01C10E-F2E0-A1C5-64B7-1FDBB25E3688}" dt="2024-02-12T13:00:27.174" v="56" actId="1076"/>
        <pc:sldMkLst>
          <pc:docMk/>
          <pc:sldMk cId="2578729957" sldId="471"/>
        </pc:sldMkLst>
        <pc:picChg chg="mod">
          <ac:chgData name="Gyves, Lois" userId="S::lois.gyves@historicengland.org.uk::a0f0cfc8-a513-4cd6-93c6-be45d46a401a" providerId="AD" clId="Web-{4E01C10E-F2E0-A1C5-64B7-1FDBB25E3688}" dt="2024-02-12T13:00:27.174" v="56" actId="1076"/>
          <ac:picMkLst>
            <pc:docMk/>
            <pc:sldMk cId="2578729957" sldId="471"/>
            <ac:picMk id="8" creationId="{EF50A0F6-B09A-0498-845E-7E5EF1529C77}"/>
          </ac:picMkLst>
        </pc:picChg>
      </pc:sldChg>
    </pc:docChg>
  </pc:docChgLst>
  <pc:docChgLst>
    <pc:chgData name="Gyves, Lois" userId="S::lois.gyves@historicengland.org.uk::a0f0cfc8-a513-4cd6-93c6-be45d46a401a" providerId="AD" clId="Web-{1DACF72C-775D-A549-5CA3-AB5C0FEFFC64}"/>
    <pc:docChg chg="modSld">
      <pc:chgData name="Gyves, Lois" userId="S::lois.gyves@historicengland.org.uk::a0f0cfc8-a513-4cd6-93c6-be45d46a401a" providerId="AD" clId="Web-{1DACF72C-775D-A549-5CA3-AB5C0FEFFC64}" dt="2024-02-13T15:57:52.470" v="5" actId="1076"/>
      <pc:docMkLst>
        <pc:docMk/>
      </pc:docMkLst>
      <pc:sldChg chg="modSp">
        <pc:chgData name="Gyves, Lois" userId="S::lois.gyves@historicengland.org.uk::a0f0cfc8-a513-4cd6-93c6-be45d46a401a" providerId="AD" clId="Web-{1DACF72C-775D-A549-5CA3-AB5C0FEFFC64}" dt="2024-02-13T15:57:52.470" v="5" actId="1076"/>
        <pc:sldMkLst>
          <pc:docMk/>
          <pc:sldMk cId="1190697879" sldId="393"/>
        </pc:sldMkLst>
        <pc:spChg chg="mod">
          <ac:chgData name="Gyves, Lois" userId="S::lois.gyves@historicengland.org.uk::a0f0cfc8-a513-4cd6-93c6-be45d46a401a" providerId="AD" clId="Web-{1DACF72C-775D-A549-5CA3-AB5C0FEFFC64}" dt="2024-02-13T15:57:52.470" v="5" actId="1076"/>
          <ac:spMkLst>
            <pc:docMk/>
            <pc:sldMk cId="1190697879" sldId="393"/>
            <ac:spMk id="8" creationId="{951F253B-43E5-7D0A-00F5-088D17AAB078}"/>
          </ac:spMkLst>
        </pc:spChg>
      </pc:sldChg>
      <pc:sldChg chg="modSp">
        <pc:chgData name="Gyves, Lois" userId="S::lois.gyves@historicengland.org.uk::a0f0cfc8-a513-4cd6-93c6-be45d46a401a" providerId="AD" clId="Web-{1DACF72C-775D-A549-5CA3-AB5C0FEFFC64}" dt="2024-02-13T15:57:35.891" v="4" actId="1076"/>
        <pc:sldMkLst>
          <pc:docMk/>
          <pc:sldMk cId="61960910" sldId="394"/>
        </pc:sldMkLst>
        <pc:spChg chg="mod">
          <ac:chgData name="Gyves, Lois" userId="S::lois.gyves@historicengland.org.uk::a0f0cfc8-a513-4cd6-93c6-be45d46a401a" providerId="AD" clId="Web-{1DACF72C-775D-A549-5CA3-AB5C0FEFFC64}" dt="2024-02-13T15:57:35.891" v="4" actId="1076"/>
          <ac:spMkLst>
            <pc:docMk/>
            <pc:sldMk cId="61960910" sldId="394"/>
            <ac:spMk id="8" creationId="{951F253B-43E5-7D0A-00F5-088D17AAB078}"/>
          </ac:spMkLst>
        </pc:spChg>
      </pc:sldChg>
    </pc:docChg>
  </pc:docChgLst>
  <pc:docChgLst>
    <pc:chgData name="Gyves, Lois" userId="S::lois.gyves@historicengland.org.uk::a0f0cfc8-a513-4cd6-93c6-be45d46a401a" providerId="AD" clId="Web-{2CBB67D6-C867-6C60-115D-D671D74C62E1}"/>
    <pc:docChg chg="modSld">
      <pc:chgData name="Gyves, Lois" userId="S::lois.gyves@historicengland.org.uk::a0f0cfc8-a513-4cd6-93c6-be45d46a401a" providerId="AD" clId="Web-{2CBB67D6-C867-6C60-115D-D671D74C62E1}" dt="2024-02-09T16:25:02.659" v="0" actId="20577"/>
      <pc:docMkLst>
        <pc:docMk/>
      </pc:docMkLst>
      <pc:sldChg chg="modSp">
        <pc:chgData name="Gyves, Lois" userId="S::lois.gyves@historicengland.org.uk::a0f0cfc8-a513-4cd6-93c6-be45d46a401a" providerId="AD" clId="Web-{2CBB67D6-C867-6C60-115D-D671D74C62E1}" dt="2024-02-09T16:25:02.659" v="0" actId="20577"/>
        <pc:sldMkLst>
          <pc:docMk/>
          <pc:sldMk cId="4013231809" sldId="415"/>
        </pc:sldMkLst>
        <pc:spChg chg="mod">
          <ac:chgData name="Gyves, Lois" userId="S::lois.gyves@historicengland.org.uk::a0f0cfc8-a513-4cd6-93c6-be45d46a401a" providerId="AD" clId="Web-{2CBB67D6-C867-6C60-115D-D671D74C62E1}" dt="2024-02-09T16:25:02.659" v="0" actId="20577"/>
          <ac:spMkLst>
            <pc:docMk/>
            <pc:sldMk cId="4013231809" sldId="415"/>
            <ac:spMk id="2" creationId="{4E5FAA76-4DF1-8DA2-83BF-8CC897A308FA}"/>
          </ac:spMkLst>
        </pc:spChg>
      </pc:sldChg>
    </pc:docChg>
  </pc:docChgLst>
  <pc:docChgLst>
    <pc:chgData name="Gyves, Lois" userId="S::lois.gyves@historicengland.org.uk::a0f0cfc8-a513-4cd6-93c6-be45d46a401a" providerId="AD" clId="Web-{9A145728-4F16-5A7A-C8A5-A39F65D2FF4F}"/>
    <pc:docChg chg="modSld">
      <pc:chgData name="Gyves, Lois" userId="S::lois.gyves@historicengland.org.uk::a0f0cfc8-a513-4cd6-93c6-be45d46a401a" providerId="AD" clId="Web-{9A145728-4F16-5A7A-C8A5-A39F65D2FF4F}" dt="2024-02-15T14:57:24.327" v="1" actId="20577"/>
      <pc:docMkLst>
        <pc:docMk/>
      </pc:docMkLst>
      <pc:sldChg chg="modSp">
        <pc:chgData name="Gyves, Lois" userId="S::lois.gyves@historicengland.org.uk::a0f0cfc8-a513-4cd6-93c6-be45d46a401a" providerId="AD" clId="Web-{9A145728-4F16-5A7A-C8A5-A39F65D2FF4F}" dt="2024-02-15T14:57:24.327" v="1" actId="20577"/>
        <pc:sldMkLst>
          <pc:docMk/>
          <pc:sldMk cId="1952656119" sldId="485"/>
        </pc:sldMkLst>
        <pc:spChg chg="mod">
          <ac:chgData name="Gyves, Lois" userId="S::lois.gyves@historicengland.org.uk::a0f0cfc8-a513-4cd6-93c6-be45d46a401a" providerId="AD" clId="Web-{9A145728-4F16-5A7A-C8A5-A39F65D2FF4F}" dt="2024-02-15T14:57:24.327" v="1" actId="20577"/>
          <ac:spMkLst>
            <pc:docMk/>
            <pc:sldMk cId="1952656119" sldId="485"/>
            <ac:spMk id="2" creationId="{40C87FFC-2BFE-0FFF-7FAE-208F8C350F59}"/>
          </ac:spMkLst>
        </pc:spChg>
      </pc:sldChg>
    </pc:docChg>
  </pc:docChgLst>
  <pc:docChgLst>
    <pc:chgData name="Gyves, Lois" userId="S::lois.gyves@historicengland.org.uk::a0f0cfc8-a513-4cd6-93c6-be45d46a401a" providerId="AD" clId="Web-{39F2B10B-1D94-BDA3-2817-927113497079}"/>
    <pc:docChg chg="mod modSld">
      <pc:chgData name="Gyves, Lois" userId="S::lois.gyves@historicengland.org.uk::a0f0cfc8-a513-4cd6-93c6-be45d46a401a" providerId="AD" clId="Web-{39F2B10B-1D94-BDA3-2817-927113497079}" dt="2024-02-09T12:15:23.493" v="56" actId="1076"/>
      <pc:docMkLst>
        <pc:docMk/>
      </pc:docMkLst>
      <pc:sldChg chg="modSp">
        <pc:chgData name="Gyves, Lois" userId="S::lois.gyves@historicengland.org.uk::a0f0cfc8-a513-4cd6-93c6-be45d46a401a" providerId="AD" clId="Web-{39F2B10B-1D94-BDA3-2817-927113497079}" dt="2024-02-09T09:09:10.793" v="15" actId="20577"/>
        <pc:sldMkLst>
          <pc:docMk/>
          <pc:sldMk cId="1854621422" sldId="364"/>
        </pc:sldMkLst>
        <pc:spChg chg="mod">
          <ac:chgData name="Gyves, Lois" userId="S::lois.gyves@historicengland.org.uk::a0f0cfc8-a513-4cd6-93c6-be45d46a401a" providerId="AD" clId="Web-{39F2B10B-1D94-BDA3-2817-927113497079}" dt="2024-02-09T09:09:10.793" v="15" actId="20577"/>
          <ac:spMkLst>
            <pc:docMk/>
            <pc:sldMk cId="1854621422" sldId="364"/>
            <ac:spMk id="4" creationId="{34C0E299-FC25-F994-B3DC-6ED3B6E4224A}"/>
          </ac:spMkLst>
        </pc:spChg>
      </pc:sldChg>
      <pc:sldChg chg="addCm">
        <pc:chgData name="Gyves, Lois" userId="S::lois.gyves@historicengland.org.uk::a0f0cfc8-a513-4cd6-93c6-be45d46a401a" providerId="AD" clId="Web-{39F2B10B-1D94-BDA3-2817-927113497079}" dt="2024-02-09T10:22:01.625" v="49"/>
        <pc:sldMkLst>
          <pc:docMk/>
          <pc:sldMk cId="961358688" sldId="365"/>
        </pc:sldMkLst>
      </pc:sldChg>
      <pc:sldChg chg="addCm">
        <pc:chgData name="Gyves, Lois" userId="S::lois.gyves@historicengland.org.uk::a0f0cfc8-a513-4cd6-93c6-be45d46a401a" providerId="AD" clId="Web-{39F2B10B-1D94-BDA3-2817-927113497079}" dt="2024-02-09T09:14:29.582" v="24"/>
        <pc:sldMkLst>
          <pc:docMk/>
          <pc:sldMk cId="1230602658" sldId="382"/>
        </pc:sldMkLst>
      </pc:sldChg>
      <pc:sldChg chg="modSp">
        <pc:chgData name="Gyves, Lois" userId="S::lois.gyves@historicengland.org.uk::a0f0cfc8-a513-4cd6-93c6-be45d46a401a" providerId="AD" clId="Web-{39F2B10B-1D94-BDA3-2817-927113497079}" dt="2024-02-09T10:18:23.129" v="48" actId="1076"/>
        <pc:sldMkLst>
          <pc:docMk/>
          <pc:sldMk cId="478245092" sldId="391"/>
        </pc:sldMkLst>
        <pc:spChg chg="mod">
          <ac:chgData name="Gyves, Lois" userId="S::lois.gyves@historicengland.org.uk::a0f0cfc8-a513-4cd6-93c6-be45d46a401a" providerId="AD" clId="Web-{39F2B10B-1D94-BDA3-2817-927113497079}" dt="2024-02-09T10:18:17.753" v="47" actId="14100"/>
          <ac:spMkLst>
            <pc:docMk/>
            <pc:sldMk cId="478245092" sldId="391"/>
            <ac:spMk id="8" creationId="{951F253B-43E5-7D0A-00F5-088D17AAB078}"/>
          </ac:spMkLst>
        </pc:spChg>
        <pc:spChg chg="mod">
          <ac:chgData name="Gyves, Lois" userId="S::lois.gyves@historicengland.org.uk::a0f0cfc8-a513-4cd6-93c6-be45d46a401a" providerId="AD" clId="Web-{39F2B10B-1D94-BDA3-2817-927113497079}" dt="2024-02-09T10:18:23.129" v="48" actId="1076"/>
          <ac:spMkLst>
            <pc:docMk/>
            <pc:sldMk cId="478245092" sldId="391"/>
            <ac:spMk id="25" creationId="{7159BF33-3E77-32E8-6FED-2394149F8F23}"/>
          </ac:spMkLst>
        </pc:spChg>
      </pc:sldChg>
      <pc:sldChg chg="addCm">
        <pc:chgData name="Gyves, Lois" userId="S::lois.gyves@historicengland.org.uk::a0f0cfc8-a513-4cd6-93c6-be45d46a401a" providerId="AD" clId="Web-{39F2B10B-1D94-BDA3-2817-927113497079}" dt="2024-02-09T12:13:16.928" v="55"/>
        <pc:sldMkLst>
          <pc:docMk/>
          <pc:sldMk cId="61960910" sldId="394"/>
        </pc:sldMkLst>
      </pc:sldChg>
      <pc:sldChg chg="modSp addCm">
        <pc:chgData name="Gyves, Lois" userId="S::lois.gyves@historicengland.org.uk::a0f0cfc8-a513-4cd6-93c6-be45d46a401a" providerId="AD" clId="Web-{39F2B10B-1D94-BDA3-2817-927113497079}" dt="2024-02-09T12:05:27.059" v="53"/>
        <pc:sldMkLst>
          <pc:docMk/>
          <pc:sldMk cId="1087109386" sldId="423"/>
        </pc:sldMkLst>
        <pc:spChg chg="mod">
          <ac:chgData name="Gyves, Lois" userId="S::lois.gyves@historicengland.org.uk::a0f0cfc8-a513-4cd6-93c6-be45d46a401a" providerId="AD" clId="Web-{39F2B10B-1D94-BDA3-2817-927113497079}" dt="2024-02-09T11:54:41.484" v="52" actId="1076"/>
          <ac:spMkLst>
            <pc:docMk/>
            <pc:sldMk cId="1087109386" sldId="423"/>
            <ac:spMk id="4" creationId="{FF1AEC02-47F1-642E-91A1-7B01B84708E4}"/>
          </ac:spMkLst>
        </pc:spChg>
      </pc:sldChg>
      <pc:sldChg chg="modSp">
        <pc:chgData name="Gyves, Lois" userId="S::lois.gyves@historicengland.org.uk::a0f0cfc8-a513-4cd6-93c6-be45d46a401a" providerId="AD" clId="Web-{39F2B10B-1D94-BDA3-2817-927113497079}" dt="2024-02-09T12:15:23.493" v="56" actId="1076"/>
        <pc:sldMkLst>
          <pc:docMk/>
          <pc:sldMk cId="761063932" sldId="428"/>
        </pc:sldMkLst>
        <pc:spChg chg="mod">
          <ac:chgData name="Gyves, Lois" userId="S::lois.gyves@historicengland.org.uk::a0f0cfc8-a513-4cd6-93c6-be45d46a401a" providerId="AD" clId="Web-{39F2B10B-1D94-BDA3-2817-927113497079}" dt="2024-02-09T12:15:23.493" v="56" actId="1076"/>
          <ac:spMkLst>
            <pc:docMk/>
            <pc:sldMk cId="761063932" sldId="428"/>
            <ac:spMk id="5" creationId="{52D6140A-27E9-FD78-12BA-535DEF9A0876}"/>
          </ac:spMkLst>
        </pc:spChg>
      </pc:sldChg>
      <pc:sldChg chg="modSp">
        <pc:chgData name="Gyves, Lois" userId="S::lois.gyves@historicengland.org.uk::a0f0cfc8-a513-4cd6-93c6-be45d46a401a" providerId="AD" clId="Web-{39F2B10B-1D94-BDA3-2817-927113497079}" dt="2024-02-09T09:13:09.924" v="22" actId="1076"/>
        <pc:sldMkLst>
          <pc:docMk/>
          <pc:sldMk cId="2387623345" sldId="445"/>
        </pc:sldMkLst>
        <pc:spChg chg="mod">
          <ac:chgData name="Gyves, Lois" userId="S::lois.gyves@historicengland.org.uk::a0f0cfc8-a513-4cd6-93c6-be45d46a401a" providerId="AD" clId="Web-{39F2B10B-1D94-BDA3-2817-927113497079}" dt="2024-02-09T09:13:09.924" v="22" actId="1076"/>
          <ac:spMkLst>
            <pc:docMk/>
            <pc:sldMk cId="2387623345" sldId="445"/>
            <ac:spMk id="3" creationId="{9C085EF7-0ECB-3ED9-FD05-C81DB747B3C5}"/>
          </ac:spMkLst>
        </pc:spChg>
      </pc:sldChg>
      <pc:sldChg chg="modSp">
        <pc:chgData name="Gyves, Lois" userId="S::lois.gyves@historicengland.org.uk::a0f0cfc8-a513-4cd6-93c6-be45d46a401a" providerId="AD" clId="Web-{39F2B10B-1D94-BDA3-2817-927113497079}" dt="2024-02-09T10:17:14.219" v="35" actId="14100"/>
        <pc:sldMkLst>
          <pc:docMk/>
          <pc:sldMk cId="1014670372" sldId="453"/>
        </pc:sldMkLst>
        <pc:spChg chg="mod">
          <ac:chgData name="Gyves, Lois" userId="S::lois.gyves@historicengland.org.uk::a0f0cfc8-a513-4cd6-93c6-be45d46a401a" providerId="AD" clId="Web-{39F2B10B-1D94-BDA3-2817-927113497079}" dt="2024-02-09T10:17:14.219" v="35" actId="14100"/>
          <ac:spMkLst>
            <pc:docMk/>
            <pc:sldMk cId="1014670372" sldId="453"/>
            <ac:spMk id="8" creationId="{951F253B-43E5-7D0A-00F5-088D17AAB078}"/>
          </ac:spMkLst>
        </pc:spChg>
      </pc:sldChg>
      <pc:sldChg chg="modSp">
        <pc:chgData name="Gyves, Lois" userId="S::lois.gyves@historicengland.org.uk::a0f0cfc8-a513-4cd6-93c6-be45d46a401a" providerId="AD" clId="Web-{39F2B10B-1D94-BDA3-2817-927113497079}" dt="2024-02-09T11:53:49.279" v="50" actId="1076"/>
        <pc:sldMkLst>
          <pc:docMk/>
          <pc:sldMk cId="1234649097" sldId="454"/>
        </pc:sldMkLst>
        <pc:spChg chg="mod">
          <ac:chgData name="Gyves, Lois" userId="S::lois.gyves@historicengland.org.uk::a0f0cfc8-a513-4cd6-93c6-be45d46a401a" providerId="AD" clId="Web-{39F2B10B-1D94-BDA3-2817-927113497079}" dt="2024-02-09T11:53:49.279" v="50" actId="1076"/>
          <ac:spMkLst>
            <pc:docMk/>
            <pc:sldMk cId="1234649097" sldId="454"/>
            <ac:spMk id="2" creationId="{2BC6DE36-904E-0A3C-1B10-3E8DE7E73E03}"/>
          </ac:spMkLst>
        </pc:spChg>
      </pc:sldChg>
      <pc:sldChg chg="addCm">
        <pc:chgData name="Gyves, Lois" userId="S::lois.gyves@historicengland.org.uk::a0f0cfc8-a513-4cd6-93c6-be45d46a401a" providerId="AD" clId="Web-{39F2B10B-1D94-BDA3-2817-927113497079}" dt="2024-02-09T12:09:06.704" v="54"/>
        <pc:sldMkLst>
          <pc:docMk/>
          <pc:sldMk cId="901904827" sldId="455"/>
        </pc:sldMkLst>
      </pc:sldChg>
      <pc:sldChg chg="addCm">
        <pc:chgData name="Gyves, Lois" userId="S::lois.gyves@historicengland.org.uk::a0f0cfc8-a513-4cd6-93c6-be45d46a401a" providerId="AD" clId="Web-{39F2B10B-1D94-BDA3-2817-927113497079}" dt="2024-02-09T09:15:16.520" v="25"/>
        <pc:sldMkLst>
          <pc:docMk/>
          <pc:sldMk cId="4061345395" sldId="465"/>
        </pc:sldMkLst>
      </pc:sldChg>
    </pc:docChg>
  </pc:docChgLst>
  <pc:docChgLst>
    <pc:chgData name="Edwards, Julie 3" userId="S::julie.edwards3@historicengland.org.uk::6b74ae74-7be4-4020-a0d2-e547d8c4f684" providerId="AD" clId="Web-{CAB3A60B-B169-BC1F-9F82-7BBE0667D6CA}"/>
    <pc:docChg chg="addSld delSld modSld">
      <pc:chgData name="Edwards, Julie 3" userId="S::julie.edwards3@historicengland.org.uk::6b74ae74-7be4-4020-a0d2-e547d8c4f684" providerId="AD" clId="Web-{CAB3A60B-B169-BC1F-9F82-7BBE0667D6CA}" dt="2024-02-08T12:16:05.646" v="594" actId="1076"/>
      <pc:docMkLst>
        <pc:docMk/>
      </pc:docMkLst>
      <pc:sldChg chg="addSp delSp modSp">
        <pc:chgData name="Edwards, Julie 3" userId="S::julie.edwards3@historicengland.org.uk::6b74ae74-7be4-4020-a0d2-e547d8c4f684" providerId="AD" clId="Web-{CAB3A60B-B169-BC1F-9F82-7BBE0667D6CA}" dt="2024-02-08T10:53:19.616" v="137" actId="20577"/>
        <pc:sldMkLst>
          <pc:docMk/>
          <pc:sldMk cId="1230602658" sldId="382"/>
        </pc:sldMkLst>
        <pc:spChg chg="mod">
          <ac:chgData name="Edwards, Julie 3" userId="S::julie.edwards3@historicengland.org.uk::6b74ae74-7be4-4020-a0d2-e547d8c4f684" providerId="AD" clId="Web-{CAB3A60B-B169-BC1F-9F82-7BBE0667D6CA}" dt="2024-02-08T10:53:19.616" v="137" actId="20577"/>
          <ac:spMkLst>
            <pc:docMk/>
            <pc:sldMk cId="1230602658" sldId="382"/>
            <ac:spMk id="8" creationId="{951F253B-43E5-7D0A-00F5-088D17AAB078}"/>
          </ac:spMkLst>
        </pc:spChg>
        <pc:spChg chg="del">
          <ac:chgData name="Edwards, Julie 3" userId="S::julie.edwards3@historicengland.org.uk::6b74ae74-7be4-4020-a0d2-e547d8c4f684" providerId="AD" clId="Web-{CAB3A60B-B169-BC1F-9F82-7BBE0667D6CA}" dt="2024-02-08T10:44:41.648" v="111"/>
          <ac:spMkLst>
            <pc:docMk/>
            <pc:sldMk cId="1230602658" sldId="382"/>
            <ac:spMk id="23" creationId="{E9C711BE-9503-AE44-F395-37A32E155AED}"/>
          </ac:spMkLst>
        </pc:spChg>
        <pc:picChg chg="add mod ord">
          <ac:chgData name="Edwards, Julie 3" userId="S::julie.edwards3@historicengland.org.uk::6b74ae74-7be4-4020-a0d2-e547d8c4f684" providerId="AD" clId="Web-{CAB3A60B-B169-BC1F-9F82-7BBE0667D6CA}" dt="2024-02-08T10:45:04.305" v="112" actId="1076"/>
          <ac:picMkLst>
            <pc:docMk/>
            <pc:sldMk cId="1230602658" sldId="382"/>
            <ac:picMk id="2" creationId="{30359E79-DC2E-76C9-42F9-BDFB39642C97}"/>
          </ac:picMkLst>
        </pc:picChg>
      </pc:sldChg>
      <pc:sldChg chg="modSp">
        <pc:chgData name="Edwards, Julie 3" userId="S::julie.edwards3@historicengland.org.uk::6b74ae74-7be4-4020-a0d2-e547d8c4f684" providerId="AD" clId="Web-{CAB3A60B-B169-BC1F-9F82-7BBE0667D6CA}" dt="2024-02-08T11:16:07.982" v="238" actId="1076"/>
        <pc:sldMkLst>
          <pc:docMk/>
          <pc:sldMk cId="1154293526" sldId="389"/>
        </pc:sldMkLst>
        <pc:spChg chg="mod">
          <ac:chgData name="Edwards, Julie 3" userId="S::julie.edwards3@historicengland.org.uk::6b74ae74-7be4-4020-a0d2-e547d8c4f684" providerId="AD" clId="Web-{CAB3A60B-B169-BC1F-9F82-7BBE0667D6CA}" dt="2024-02-08T11:16:07.982" v="238" actId="1076"/>
          <ac:spMkLst>
            <pc:docMk/>
            <pc:sldMk cId="1154293526" sldId="389"/>
            <ac:spMk id="8" creationId="{951F253B-43E5-7D0A-00F5-088D17AAB078}"/>
          </ac:spMkLst>
        </pc:spChg>
      </pc:sldChg>
      <pc:sldChg chg="modSp">
        <pc:chgData name="Edwards, Julie 3" userId="S::julie.edwards3@historicengland.org.uk::6b74ae74-7be4-4020-a0d2-e547d8c4f684" providerId="AD" clId="Web-{CAB3A60B-B169-BC1F-9F82-7BBE0667D6CA}" dt="2024-02-08T11:03:38.836" v="237" actId="20577"/>
        <pc:sldMkLst>
          <pc:docMk/>
          <pc:sldMk cId="4019397167" sldId="392"/>
        </pc:sldMkLst>
        <pc:spChg chg="mod">
          <ac:chgData name="Edwards, Julie 3" userId="S::julie.edwards3@historicengland.org.uk::6b74ae74-7be4-4020-a0d2-e547d8c4f684" providerId="AD" clId="Web-{CAB3A60B-B169-BC1F-9F82-7BBE0667D6CA}" dt="2024-02-08T11:03:38.836" v="237" actId="20577"/>
          <ac:spMkLst>
            <pc:docMk/>
            <pc:sldMk cId="4019397167" sldId="392"/>
            <ac:spMk id="8" creationId="{951F253B-43E5-7D0A-00F5-088D17AAB078}"/>
          </ac:spMkLst>
        </pc:spChg>
      </pc:sldChg>
      <pc:sldChg chg="modSp">
        <pc:chgData name="Edwards, Julie 3" userId="S::julie.edwards3@historicengland.org.uk::6b74ae74-7be4-4020-a0d2-e547d8c4f684" providerId="AD" clId="Web-{CAB3A60B-B169-BC1F-9F82-7BBE0667D6CA}" dt="2024-02-08T11:45:55.579" v="515" actId="20577"/>
        <pc:sldMkLst>
          <pc:docMk/>
          <pc:sldMk cId="1246776812" sldId="400"/>
        </pc:sldMkLst>
        <pc:spChg chg="mod">
          <ac:chgData name="Edwards, Julie 3" userId="S::julie.edwards3@historicengland.org.uk::6b74ae74-7be4-4020-a0d2-e547d8c4f684" providerId="AD" clId="Web-{CAB3A60B-B169-BC1F-9F82-7BBE0667D6CA}" dt="2024-02-08T11:45:55.579" v="515" actId="20577"/>
          <ac:spMkLst>
            <pc:docMk/>
            <pc:sldMk cId="1246776812" sldId="400"/>
            <ac:spMk id="8" creationId="{951F253B-43E5-7D0A-00F5-088D17AAB078}"/>
          </ac:spMkLst>
        </pc:spChg>
      </pc:sldChg>
      <pc:sldChg chg="modSp">
        <pc:chgData name="Edwards, Julie 3" userId="S::julie.edwards3@historicengland.org.uk::6b74ae74-7be4-4020-a0d2-e547d8c4f684" providerId="AD" clId="Web-{CAB3A60B-B169-BC1F-9F82-7BBE0667D6CA}" dt="2024-02-08T11:48:44.552" v="586" actId="20577"/>
        <pc:sldMkLst>
          <pc:docMk/>
          <pc:sldMk cId="3044260641" sldId="401"/>
        </pc:sldMkLst>
        <pc:spChg chg="mod">
          <ac:chgData name="Edwards, Julie 3" userId="S::julie.edwards3@historicengland.org.uk::6b74ae74-7be4-4020-a0d2-e547d8c4f684" providerId="AD" clId="Web-{CAB3A60B-B169-BC1F-9F82-7BBE0667D6CA}" dt="2024-02-08T11:48:44.552" v="586" actId="20577"/>
          <ac:spMkLst>
            <pc:docMk/>
            <pc:sldMk cId="3044260641" sldId="401"/>
            <ac:spMk id="8" creationId="{951F253B-43E5-7D0A-00F5-088D17AAB078}"/>
          </ac:spMkLst>
        </pc:spChg>
      </pc:sldChg>
      <pc:sldChg chg="modSp">
        <pc:chgData name="Edwards, Julie 3" userId="S::julie.edwards3@historicengland.org.uk::6b74ae74-7be4-4020-a0d2-e547d8c4f684" providerId="AD" clId="Web-{CAB3A60B-B169-BC1F-9F82-7BBE0667D6CA}" dt="2024-02-08T12:07:33.553" v="588" actId="20577"/>
        <pc:sldMkLst>
          <pc:docMk/>
          <pc:sldMk cId="3057505991" sldId="410"/>
        </pc:sldMkLst>
        <pc:spChg chg="mod">
          <ac:chgData name="Edwards, Julie 3" userId="S::julie.edwards3@historicengland.org.uk::6b74ae74-7be4-4020-a0d2-e547d8c4f684" providerId="AD" clId="Web-{CAB3A60B-B169-BC1F-9F82-7BBE0667D6CA}" dt="2024-02-08T12:07:33.553" v="588" actId="20577"/>
          <ac:spMkLst>
            <pc:docMk/>
            <pc:sldMk cId="3057505991" sldId="410"/>
            <ac:spMk id="6" creationId="{F899C938-286D-1B5B-724A-66714D87B41A}"/>
          </ac:spMkLst>
        </pc:spChg>
      </pc:sldChg>
      <pc:sldChg chg="modSp new">
        <pc:chgData name="Edwards, Julie 3" userId="S::julie.edwards3@historicengland.org.uk::6b74ae74-7be4-4020-a0d2-e547d8c4f684" providerId="AD" clId="Web-{CAB3A60B-B169-BC1F-9F82-7BBE0667D6CA}" dt="2024-02-08T10:35:10.898" v="7" actId="20577"/>
        <pc:sldMkLst>
          <pc:docMk/>
          <pc:sldMk cId="1155983798" sldId="444"/>
        </pc:sldMkLst>
        <pc:spChg chg="mod">
          <ac:chgData name="Edwards, Julie 3" userId="S::julie.edwards3@historicengland.org.uk::6b74ae74-7be4-4020-a0d2-e547d8c4f684" providerId="AD" clId="Web-{CAB3A60B-B169-BC1F-9F82-7BBE0667D6CA}" dt="2024-02-08T10:35:10.898" v="7" actId="20577"/>
          <ac:spMkLst>
            <pc:docMk/>
            <pc:sldMk cId="1155983798" sldId="444"/>
            <ac:spMk id="3" creationId="{E4477517-C720-6DA8-CA8D-C8A6358F12B3}"/>
          </ac:spMkLst>
        </pc:spChg>
      </pc:sldChg>
      <pc:sldChg chg="addSp modSp new mod modClrScheme chgLayout">
        <pc:chgData name="Edwards, Julie 3" userId="S::julie.edwards3@historicengland.org.uk::6b74ae74-7be4-4020-a0d2-e547d8c4f684" providerId="AD" clId="Web-{CAB3A60B-B169-BC1F-9F82-7BBE0667D6CA}" dt="2024-02-08T10:42:58.942" v="110" actId="20577"/>
        <pc:sldMkLst>
          <pc:docMk/>
          <pc:sldMk cId="2387623345" sldId="445"/>
        </pc:sldMkLst>
        <pc:spChg chg="mod ord">
          <ac:chgData name="Edwards, Julie 3" userId="S::julie.edwards3@historicengland.org.uk::6b74ae74-7be4-4020-a0d2-e547d8c4f684" providerId="AD" clId="Web-{CAB3A60B-B169-BC1F-9F82-7BBE0667D6CA}" dt="2024-02-08T10:39:11.061" v="9"/>
          <ac:spMkLst>
            <pc:docMk/>
            <pc:sldMk cId="2387623345" sldId="445"/>
            <ac:spMk id="2" creationId="{24BDC1FE-CB53-F1C9-AC53-5C27E8115272}"/>
          </ac:spMkLst>
        </pc:spChg>
        <pc:spChg chg="add mod ord">
          <ac:chgData name="Edwards, Julie 3" userId="S::julie.edwards3@historicengland.org.uk::6b74ae74-7be4-4020-a0d2-e547d8c4f684" providerId="AD" clId="Web-{CAB3A60B-B169-BC1F-9F82-7BBE0667D6CA}" dt="2024-02-08T10:42:58.942" v="110" actId="20577"/>
          <ac:spMkLst>
            <pc:docMk/>
            <pc:sldMk cId="2387623345" sldId="445"/>
            <ac:spMk id="3" creationId="{9C085EF7-0ECB-3ED9-FD05-C81DB747B3C5}"/>
          </ac:spMkLst>
        </pc:spChg>
      </pc:sldChg>
      <pc:sldChg chg="new del">
        <pc:chgData name="Edwards, Julie 3" userId="S::julie.edwards3@historicengland.org.uk::6b74ae74-7be4-4020-a0d2-e547d8c4f684" providerId="AD" clId="Web-{CAB3A60B-B169-BC1F-9F82-7BBE0667D6CA}" dt="2024-02-08T10:52:38.802" v="126"/>
        <pc:sldMkLst>
          <pc:docMk/>
          <pc:sldMk cId="1190296983" sldId="446"/>
        </pc:sldMkLst>
      </pc:sldChg>
      <pc:sldChg chg="modSp new">
        <pc:chgData name="Edwards, Julie 3" userId="S::julie.edwards3@historicengland.org.uk::6b74ae74-7be4-4020-a0d2-e547d8c4f684" providerId="AD" clId="Web-{CAB3A60B-B169-BC1F-9F82-7BBE0667D6CA}" dt="2024-02-08T10:50:29.548" v="125" actId="20577"/>
        <pc:sldMkLst>
          <pc:docMk/>
          <pc:sldMk cId="1409568386" sldId="447"/>
        </pc:sldMkLst>
        <pc:spChg chg="mod">
          <ac:chgData name="Edwards, Julie 3" userId="S::julie.edwards3@historicengland.org.uk::6b74ae74-7be4-4020-a0d2-e547d8c4f684" providerId="AD" clId="Web-{CAB3A60B-B169-BC1F-9F82-7BBE0667D6CA}" dt="2024-02-08T10:50:29.548" v="125" actId="20577"/>
          <ac:spMkLst>
            <pc:docMk/>
            <pc:sldMk cId="1409568386" sldId="447"/>
            <ac:spMk id="2" creationId="{1D5F8140-FBDA-F59A-9505-08047C692242}"/>
          </ac:spMkLst>
        </pc:spChg>
        <pc:spChg chg="mod">
          <ac:chgData name="Edwards, Julie 3" userId="S::julie.edwards3@historicengland.org.uk::6b74ae74-7be4-4020-a0d2-e547d8c4f684" providerId="AD" clId="Web-{CAB3A60B-B169-BC1F-9F82-7BBE0667D6CA}" dt="2024-02-08T10:46:28.182" v="116" actId="20577"/>
          <ac:spMkLst>
            <pc:docMk/>
            <pc:sldMk cId="1409568386" sldId="447"/>
            <ac:spMk id="3" creationId="{68ABE45D-C7BB-69A4-FD8F-BCBA58B7B035}"/>
          </ac:spMkLst>
        </pc:spChg>
      </pc:sldChg>
      <pc:sldChg chg="modSp">
        <pc:chgData name="Edwards, Julie 3" userId="S::julie.edwards3@historicengland.org.uk::6b74ae74-7be4-4020-a0d2-e547d8c4f684" providerId="AD" clId="Web-{CAB3A60B-B169-BC1F-9F82-7BBE0667D6CA}" dt="2024-02-08T10:53:00.881" v="128" actId="20577"/>
        <pc:sldMkLst>
          <pc:docMk/>
          <pc:sldMk cId="3185109847" sldId="448"/>
        </pc:sldMkLst>
        <pc:spChg chg="mod">
          <ac:chgData name="Edwards, Julie 3" userId="S::julie.edwards3@historicengland.org.uk::6b74ae74-7be4-4020-a0d2-e547d8c4f684" providerId="AD" clId="Web-{CAB3A60B-B169-BC1F-9F82-7BBE0667D6CA}" dt="2024-02-08T10:53:00.881" v="128" actId="20577"/>
          <ac:spMkLst>
            <pc:docMk/>
            <pc:sldMk cId="3185109847" sldId="448"/>
            <ac:spMk id="8" creationId="{951F253B-43E5-7D0A-00F5-088D17AAB078}"/>
          </ac:spMkLst>
        </pc:spChg>
      </pc:sldChg>
      <pc:sldChg chg="new del">
        <pc:chgData name="Edwards, Julie 3" userId="S::julie.edwards3@historicengland.org.uk::6b74ae74-7be4-4020-a0d2-e547d8c4f684" providerId="AD" clId="Web-{CAB3A60B-B169-BC1F-9F82-7BBE0667D6CA}" dt="2024-02-08T10:57:10.872" v="213"/>
        <pc:sldMkLst>
          <pc:docMk/>
          <pc:sldMk cId="3185476910" sldId="449"/>
        </pc:sldMkLst>
      </pc:sldChg>
      <pc:sldChg chg="new del">
        <pc:chgData name="Edwards, Julie 3" userId="S::julie.edwards3@historicengland.org.uk::6b74ae74-7be4-4020-a0d2-e547d8c4f684" providerId="AD" clId="Web-{CAB3A60B-B169-BC1F-9F82-7BBE0667D6CA}" dt="2024-02-08T10:57:15.357" v="215"/>
        <pc:sldMkLst>
          <pc:docMk/>
          <pc:sldMk cId="1044003789" sldId="450"/>
        </pc:sldMkLst>
      </pc:sldChg>
      <pc:sldChg chg="new del">
        <pc:chgData name="Edwards, Julie 3" userId="S::julie.edwards3@historicengland.org.uk::6b74ae74-7be4-4020-a0d2-e547d8c4f684" providerId="AD" clId="Web-{CAB3A60B-B169-BC1F-9F82-7BBE0667D6CA}" dt="2024-02-08T10:57:12.107" v="214"/>
        <pc:sldMkLst>
          <pc:docMk/>
          <pc:sldMk cId="1996382527" sldId="451"/>
        </pc:sldMkLst>
      </pc:sldChg>
      <pc:sldChg chg="modSp new">
        <pc:chgData name="Edwards, Julie 3" userId="S::julie.edwards3@historicengland.org.uk::6b74ae74-7be4-4020-a0d2-e547d8c4f684" providerId="AD" clId="Web-{CAB3A60B-B169-BC1F-9F82-7BBE0667D6CA}" dt="2024-02-08T10:57:35.592" v="218" actId="20577"/>
        <pc:sldMkLst>
          <pc:docMk/>
          <pc:sldMk cId="3988565942" sldId="452"/>
        </pc:sldMkLst>
        <pc:spChg chg="mod">
          <ac:chgData name="Edwards, Julie 3" userId="S::julie.edwards3@historicengland.org.uk::6b74ae74-7be4-4020-a0d2-e547d8c4f684" providerId="AD" clId="Web-{CAB3A60B-B169-BC1F-9F82-7BBE0667D6CA}" dt="2024-02-08T10:57:35.592" v="218" actId="20577"/>
          <ac:spMkLst>
            <pc:docMk/>
            <pc:sldMk cId="3988565942" sldId="452"/>
            <ac:spMk id="3" creationId="{62F4BC67-D22F-D36C-2E17-788AF94BC4A0}"/>
          </ac:spMkLst>
        </pc:spChg>
      </pc:sldChg>
      <pc:sldChg chg="addSp delSp modSp new">
        <pc:chgData name="Edwards, Julie 3" userId="S::julie.edwards3@historicengland.org.uk::6b74ae74-7be4-4020-a0d2-e547d8c4f684" providerId="AD" clId="Web-{CAB3A60B-B169-BC1F-9F82-7BBE0667D6CA}" dt="2024-02-08T12:16:05.646" v="594" actId="1076"/>
        <pc:sldMkLst>
          <pc:docMk/>
          <pc:sldMk cId="2212745716" sldId="460"/>
        </pc:sldMkLst>
        <pc:spChg chg="del">
          <ac:chgData name="Edwards, Julie 3" userId="S::julie.edwards3@historicengland.org.uk::6b74ae74-7be4-4020-a0d2-e547d8c4f684" providerId="AD" clId="Web-{CAB3A60B-B169-BC1F-9F82-7BBE0667D6CA}" dt="2024-02-08T12:16:01.115" v="592"/>
          <ac:spMkLst>
            <pc:docMk/>
            <pc:sldMk cId="2212745716" sldId="460"/>
            <ac:spMk id="2" creationId="{47F96384-0573-86CF-97F8-FF2B1B10FF85}"/>
          </ac:spMkLst>
        </pc:spChg>
        <pc:spChg chg="del">
          <ac:chgData name="Edwards, Julie 3" userId="S::julie.edwards3@historicengland.org.uk::6b74ae74-7be4-4020-a0d2-e547d8c4f684" providerId="AD" clId="Web-{CAB3A60B-B169-BC1F-9F82-7BBE0667D6CA}" dt="2024-02-08T12:15:39.036" v="590"/>
          <ac:spMkLst>
            <pc:docMk/>
            <pc:sldMk cId="2212745716" sldId="460"/>
            <ac:spMk id="3" creationId="{5ABE01E5-BC4E-245E-3BC8-F85700CDBE29}"/>
          </ac:spMkLst>
        </pc:spChg>
        <pc:picChg chg="add mod ord">
          <ac:chgData name="Edwards, Julie 3" userId="S::julie.edwards3@historicengland.org.uk::6b74ae74-7be4-4020-a0d2-e547d8c4f684" providerId="AD" clId="Web-{CAB3A60B-B169-BC1F-9F82-7BBE0667D6CA}" dt="2024-02-08T12:16:05.646" v="594" actId="1076"/>
          <ac:picMkLst>
            <pc:docMk/>
            <pc:sldMk cId="2212745716" sldId="460"/>
            <ac:picMk id="4" creationId="{FC68281F-EFC4-DF55-6FBB-F12C944C813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CD410-5E2E-4080-A893-907D31D22CB3}" type="doc">
      <dgm:prSet loTypeId="urn:microsoft.com/office/officeart/2017/3/layout/HorizontalLabelsTimeline" loCatId="other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C4903D-31E8-4ED6-875F-63877788B702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A18F8C20-9A13-44DB-9E45-C2DE49ACE5D9}" type="parTrans" cxnId="{A319CB69-6926-431D-A805-EACBFA83FA66}">
      <dgm:prSet/>
      <dgm:spPr/>
      <dgm:t>
        <a:bodyPr/>
        <a:lstStyle/>
        <a:p>
          <a:endParaRPr lang="en-US"/>
        </a:p>
      </dgm:t>
    </dgm:pt>
    <dgm:pt modelId="{EBFDEA83-93E5-4D72-A672-078838B258F5}" type="sibTrans" cxnId="{A319CB69-6926-431D-A805-EACBFA83FA66}">
      <dgm:prSet/>
      <dgm:spPr/>
      <dgm:t>
        <a:bodyPr/>
        <a:lstStyle/>
        <a:p>
          <a:endParaRPr lang="en-US"/>
        </a:p>
      </dgm:t>
    </dgm:pt>
    <dgm:pt modelId="{A9FB790A-3E33-4887-962E-7206A01AD84F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anchor="t"/>
        <a:lstStyle/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2E34BE83-4A83-4B5F-8976-D4AC57FE5007}" type="parTrans" cxnId="{607143D0-C26B-448B-8E8C-A8A46198F0C6}">
      <dgm:prSet/>
      <dgm:spPr/>
      <dgm:t>
        <a:bodyPr/>
        <a:lstStyle/>
        <a:p>
          <a:endParaRPr lang="en-US"/>
        </a:p>
      </dgm:t>
    </dgm:pt>
    <dgm:pt modelId="{A18338C2-0675-4B1C-898F-3D939F41C34C}" type="sibTrans" cxnId="{607143D0-C26B-448B-8E8C-A8A46198F0C6}">
      <dgm:prSet/>
      <dgm:spPr/>
      <dgm:t>
        <a:bodyPr/>
        <a:lstStyle/>
        <a:p>
          <a:endParaRPr lang="en-US"/>
        </a:p>
      </dgm:t>
    </dgm:pt>
    <dgm:pt modelId="{F01D5F9E-ABC5-4560-ACB4-E6CFBC60BFF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FEAC3315-4B36-4E3C-89B3-70A50C7F13CC}" type="parTrans" cxnId="{4B61AF65-3991-4A24-9475-D4AA0127738F}">
      <dgm:prSet/>
      <dgm:spPr/>
      <dgm:t>
        <a:bodyPr/>
        <a:lstStyle/>
        <a:p>
          <a:endParaRPr lang="en-US"/>
        </a:p>
      </dgm:t>
    </dgm:pt>
    <dgm:pt modelId="{36ABC0D0-B41E-401C-840C-2AFBE73989B4}" type="sibTrans" cxnId="{4B61AF65-3991-4A24-9475-D4AA0127738F}">
      <dgm:prSet/>
      <dgm:spPr/>
      <dgm:t>
        <a:bodyPr/>
        <a:lstStyle/>
        <a:p>
          <a:endParaRPr lang="en-US"/>
        </a:p>
      </dgm:t>
    </dgm:pt>
    <dgm:pt modelId="{454D56AF-0D14-43A4-A4AA-2274946C511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340931FA-0A09-49B9-99A7-6650F93FDC08}" type="parTrans" cxnId="{5A3B2130-5035-4E61-92B1-343AA432C9DF}">
      <dgm:prSet/>
      <dgm:spPr/>
      <dgm:t>
        <a:bodyPr/>
        <a:lstStyle/>
        <a:p>
          <a:endParaRPr lang="en-US"/>
        </a:p>
      </dgm:t>
    </dgm:pt>
    <dgm:pt modelId="{511F28C0-50D9-4CBB-862C-2AD0ACC17105}" type="sibTrans" cxnId="{5A3B2130-5035-4E61-92B1-343AA432C9DF}">
      <dgm:prSet/>
      <dgm:spPr/>
      <dgm:t>
        <a:bodyPr/>
        <a:lstStyle/>
        <a:p>
          <a:endParaRPr lang="en-US"/>
        </a:p>
      </dgm:t>
    </dgm:pt>
    <dgm:pt modelId="{A7F4784E-75AE-4F03-B342-C71355D1ACC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8170CB0-7D27-4024-BF4D-F79F86202313}" type="parTrans" cxnId="{33DFDD33-182D-44AF-9877-B1DCECE3CC9D}">
      <dgm:prSet/>
      <dgm:spPr/>
      <dgm:t>
        <a:bodyPr/>
        <a:lstStyle/>
        <a:p>
          <a:endParaRPr lang="en-US"/>
        </a:p>
      </dgm:t>
    </dgm:pt>
    <dgm:pt modelId="{3078DB00-0C2A-4587-8661-74E5E36CBCA7}" type="sibTrans" cxnId="{33DFDD33-182D-44AF-9877-B1DCECE3CC9D}">
      <dgm:prSet/>
      <dgm:spPr/>
      <dgm:t>
        <a:bodyPr/>
        <a:lstStyle/>
        <a:p>
          <a:endParaRPr lang="en-US"/>
        </a:p>
      </dgm:t>
    </dgm:pt>
    <dgm:pt modelId="{A59C9EB4-4836-41EA-88FC-E68E29755DE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C486CA18-5D6B-49AD-B92C-52313E993EC5}" type="parTrans" cxnId="{C2A8B52A-540B-46B5-A43B-27FAF06A13EF}">
      <dgm:prSet/>
      <dgm:spPr/>
      <dgm:t>
        <a:bodyPr/>
        <a:lstStyle/>
        <a:p>
          <a:endParaRPr lang="en-US"/>
        </a:p>
      </dgm:t>
    </dgm:pt>
    <dgm:pt modelId="{62C75627-0A71-4E35-B62B-749D8AB3C189}" type="sibTrans" cxnId="{C2A8B52A-540B-46B5-A43B-27FAF06A13EF}">
      <dgm:prSet/>
      <dgm:spPr/>
      <dgm:t>
        <a:bodyPr/>
        <a:lstStyle/>
        <a:p>
          <a:endParaRPr lang="en-US"/>
        </a:p>
      </dgm:t>
    </dgm:pt>
    <dgm:pt modelId="{47BE8E0B-496B-44FC-825E-C2A10D821DC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anchor="t"/>
        <a:lstStyle/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26C37286-A207-4C3A-8F03-B64C4EB72DB8}" type="parTrans" cxnId="{47F4D29A-7D65-4C2F-8677-61780F0F1118}">
      <dgm:prSet/>
      <dgm:spPr/>
      <dgm:t>
        <a:bodyPr/>
        <a:lstStyle/>
        <a:p>
          <a:endParaRPr lang="en-US"/>
        </a:p>
      </dgm:t>
    </dgm:pt>
    <dgm:pt modelId="{258C30B8-1EDE-458F-9BAB-BD0E5C8E1BF9}" type="sibTrans" cxnId="{47F4D29A-7D65-4C2F-8677-61780F0F1118}">
      <dgm:prSet/>
      <dgm:spPr/>
      <dgm:t>
        <a:bodyPr/>
        <a:lstStyle/>
        <a:p>
          <a:endParaRPr lang="en-US"/>
        </a:p>
      </dgm:t>
    </dgm:pt>
    <dgm:pt modelId="{1827863D-2FA1-48D1-81C4-0E7D31ADB47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anchor="t"/>
        <a:lstStyle/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endParaRPr lang="en-US" sz="1200" b="0" i="0" spc="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B426C98F-7250-4E9E-84CB-E9FC83F8CB06}" type="parTrans" cxnId="{7749B4AD-5089-49E7-8F6B-1B2382C9B50E}">
      <dgm:prSet/>
      <dgm:spPr/>
      <dgm:t>
        <a:bodyPr/>
        <a:lstStyle/>
        <a:p>
          <a:endParaRPr lang="en-US"/>
        </a:p>
      </dgm:t>
    </dgm:pt>
    <dgm:pt modelId="{D0D7EB30-49F6-43D6-AF40-1B9302B3ADF0}" type="sibTrans" cxnId="{7749B4AD-5089-49E7-8F6B-1B2382C9B50E}">
      <dgm:prSet/>
      <dgm:spPr/>
      <dgm:t>
        <a:bodyPr/>
        <a:lstStyle/>
        <a:p>
          <a:endParaRPr lang="en-US"/>
        </a:p>
      </dgm:t>
    </dgm:pt>
    <dgm:pt modelId="{8A93A940-284B-49B0-9D89-5FA2B3B3C7E5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000" b="1" i="0" spc="300" baseline="0"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0447E4A-3C15-4884-AEBE-804149EBD331}" type="sibTrans" cxnId="{982D7B44-1518-4DD0-82D4-8A3901DD95E9}">
      <dgm:prSet/>
      <dgm:spPr/>
      <dgm:t>
        <a:bodyPr/>
        <a:lstStyle/>
        <a:p>
          <a:endParaRPr lang="en-US"/>
        </a:p>
      </dgm:t>
    </dgm:pt>
    <dgm:pt modelId="{CD96219D-3688-4138-ACC9-901ED9FEACCC}" type="parTrans" cxnId="{982D7B44-1518-4DD0-82D4-8A3901DD95E9}">
      <dgm:prSet/>
      <dgm:spPr/>
      <dgm:t>
        <a:bodyPr/>
        <a:lstStyle/>
        <a:p>
          <a:endParaRPr lang="en-US"/>
        </a:p>
      </dgm:t>
    </dgm:pt>
    <dgm:pt modelId="{D423FB80-F2BD-4DDE-80B1-76F84FE09A02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tIns="0" bIns="0" anchor="ctr"/>
        <a:lstStyle/>
        <a:p>
          <a:pPr>
            <a:defRPr b="1"/>
          </a:pPr>
          <a:endParaRPr lang="en-US" sz="1600" b="0" i="0" spc="300" baseline="0">
            <a:latin typeface="+mn-lt"/>
            <a:cs typeface="Kalinga" panose="020B0502040204020203" pitchFamily="34" charset="0"/>
          </a:endParaRPr>
        </a:p>
      </dgm:t>
    </dgm:pt>
    <dgm:pt modelId="{EBE862E1-9761-4AA7-AA00-BD79FA3B27DD}" type="sibTrans" cxnId="{5BF3B7B1-A779-4E2D-8625-77DE0CA38FEE}">
      <dgm:prSet/>
      <dgm:spPr/>
      <dgm:t>
        <a:bodyPr/>
        <a:lstStyle/>
        <a:p>
          <a:endParaRPr lang="en-US"/>
        </a:p>
      </dgm:t>
    </dgm:pt>
    <dgm:pt modelId="{9B1CA3FF-D252-4AF5-8F50-CFC93ACA9175}" type="parTrans" cxnId="{5BF3B7B1-A779-4E2D-8625-77DE0CA38FEE}">
      <dgm:prSet/>
      <dgm:spPr/>
      <dgm:t>
        <a:bodyPr/>
        <a:lstStyle/>
        <a:p>
          <a:endParaRPr lang="en-US"/>
        </a:p>
      </dgm:t>
    </dgm:pt>
    <dgm:pt modelId="{FE00C3F0-CD49-4E67-9B88-9D24450D0989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  <a:p>
          <a:endParaRPr lang="en-GB"/>
        </a:p>
        <a:p>
          <a:endParaRPr lang="en-GB"/>
        </a:p>
      </dgm:t>
    </dgm:pt>
    <dgm:pt modelId="{07BF065D-B955-43A5-804F-3E1063772B17}" type="parTrans" cxnId="{C012B213-553E-424C-BE75-050F56DB5433}">
      <dgm:prSet/>
      <dgm:spPr/>
      <dgm:t>
        <a:bodyPr/>
        <a:lstStyle/>
        <a:p>
          <a:endParaRPr lang="en-GB"/>
        </a:p>
      </dgm:t>
    </dgm:pt>
    <dgm:pt modelId="{BDC1422F-81EE-45BC-9B03-7FDF24A0A590}" type="sibTrans" cxnId="{C012B213-553E-424C-BE75-050F56DB5433}">
      <dgm:prSet/>
      <dgm:spPr/>
      <dgm:t>
        <a:bodyPr/>
        <a:lstStyle/>
        <a:p>
          <a:endParaRPr lang="en-GB"/>
        </a:p>
      </dgm:t>
    </dgm:pt>
    <dgm:pt modelId="{01E4FFB0-E126-40BA-865A-596AB33B34F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  <a:p>
          <a:endParaRPr lang="en-GB"/>
        </a:p>
        <a:p>
          <a:endParaRPr lang="en-GB"/>
        </a:p>
      </dgm:t>
    </dgm:pt>
    <dgm:pt modelId="{BEFC83D1-D2D4-4976-A255-EAECF3FAD644}" type="parTrans" cxnId="{C7A36753-EEE6-4E18-A5E7-82928C2A6C43}">
      <dgm:prSet/>
      <dgm:spPr/>
      <dgm:t>
        <a:bodyPr/>
        <a:lstStyle/>
        <a:p>
          <a:endParaRPr lang="en-GB"/>
        </a:p>
      </dgm:t>
    </dgm:pt>
    <dgm:pt modelId="{1A1D91DF-35A5-4F99-9909-0D6D1F987E27}" type="sibTrans" cxnId="{C7A36753-EEE6-4E18-A5E7-82928C2A6C43}">
      <dgm:prSet/>
      <dgm:spPr/>
      <dgm:t>
        <a:bodyPr/>
        <a:lstStyle/>
        <a:p>
          <a:endParaRPr lang="en-GB"/>
        </a:p>
      </dgm:t>
    </dgm:pt>
    <dgm:pt modelId="{DA5FCDF7-8FAF-4FEE-A012-A3B57D386118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  <a:p>
          <a:endParaRPr lang="en-GB"/>
        </a:p>
        <a:p>
          <a:endParaRPr lang="en-GB"/>
        </a:p>
      </dgm:t>
    </dgm:pt>
    <dgm:pt modelId="{77FD54DA-91D1-4363-92BB-6E9FF8A3D79F}" type="parTrans" cxnId="{5067E440-7930-4358-BE2E-524A89BB7906}">
      <dgm:prSet/>
      <dgm:spPr/>
      <dgm:t>
        <a:bodyPr/>
        <a:lstStyle/>
        <a:p>
          <a:endParaRPr lang="en-GB"/>
        </a:p>
      </dgm:t>
    </dgm:pt>
    <dgm:pt modelId="{65297E3C-C537-4A00-B453-9FB598D9150E}" type="sibTrans" cxnId="{5067E440-7930-4358-BE2E-524A89BB7906}">
      <dgm:prSet/>
      <dgm:spPr/>
      <dgm:t>
        <a:bodyPr/>
        <a:lstStyle/>
        <a:p>
          <a:endParaRPr lang="en-GB"/>
        </a:p>
      </dgm:t>
    </dgm:pt>
    <dgm:pt modelId="{392D4E1D-D446-4EE1-821D-35C05725C1F8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  <a:p>
          <a:endParaRPr lang="en-GB"/>
        </a:p>
        <a:p>
          <a:endParaRPr lang="en-GB"/>
        </a:p>
      </dgm:t>
    </dgm:pt>
    <dgm:pt modelId="{7504C248-2E22-4593-9E47-050597F73850}" type="parTrans" cxnId="{9E202168-A02D-496D-8D06-518F3FAD2FBF}">
      <dgm:prSet/>
      <dgm:spPr/>
      <dgm:t>
        <a:bodyPr/>
        <a:lstStyle/>
        <a:p>
          <a:endParaRPr lang="en-GB"/>
        </a:p>
      </dgm:t>
    </dgm:pt>
    <dgm:pt modelId="{31F866E0-56A8-431E-A2B3-45AFB47FED01}" type="sibTrans" cxnId="{9E202168-A02D-496D-8D06-518F3FAD2FBF}">
      <dgm:prSet/>
      <dgm:spPr/>
      <dgm:t>
        <a:bodyPr/>
        <a:lstStyle/>
        <a:p>
          <a:endParaRPr lang="en-GB"/>
        </a:p>
      </dgm:t>
    </dgm:pt>
    <dgm:pt modelId="{687CC7BD-79EF-4A0F-BDD3-809BFA49E6BE}" type="pres">
      <dgm:prSet presAssocID="{FF3CD410-5E2E-4080-A893-907D31D22CB3}" presName="root" presStyleCnt="0">
        <dgm:presLayoutVars>
          <dgm:chMax/>
          <dgm:chPref/>
          <dgm:animLvl val="lvl"/>
        </dgm:presLayoutVars>
      </dgm:prSet>
      <dgm:spPr/>
    </dgm:pt>
    <dgm:pt modelId="{6168B371-2815-4661-9209-F8A29814ADCC}" type="pres">
      <dgm:prSet presAssocID="{FF3CD410-5E2E-4080-A893-907D31D22CB3}" presName="divider" presStyleLbl="fgAcc1" presStyleIdx="0" presStyleCnt="1"/>
      <dgm:spPr/>
    </dgm:pt>
    <dgm:pt modelId="{4C5F54B5-504F-4069-AF1D-9A370FBD268C}" type="pres">
      <dgm:prSet presAssocID="{FF3CD410-5E2E-4080-A893-907D31D22CB3}" presName="nodes" presStyleCnt="0">
        <dgm:presLayoutVars>
          <dgm:chMax/>
          <dgm:chPref/>
          <dgm:animLvl val="lvl"/>
        </dgm:presLayoutVars>
      </dgm:prSet>
      <dgm:spPr/>
    </dgm:pt>
    <dgm:pt modelId="{34539F78-7536-446A-B749-4315D26F2C4E}" type="pres">
      <dgm:prSet presAssocID="{D423FB80-F2BD-4DDE-80B1-76F84FE09A02}" presName="composite" presStyleCnt="0"/>
      <dgm:spPr/>
    </dgm:pt>
    <dgm:pt modelId="{64E37A6A-8F95-4F28-92FC-1FE8089D7DAF}" type="pres">
      <dgm:prSet presAssocID="{D423FB80-F2BD-4DDE-80B1-76F84FE09A02}" presName="L1TextContainer" presStyleLbl="alignNode1" presStyleIdx="0" presStyleCnt="7" custScaleX="71361" custScaleY="84034" custLinFactNeighborX="5613" custLinFactNeighborY="-25964">
        <dgm:presLayoutVars>
          <dgm:chMax val="1"/>
          <dgm:chPref val="1"/>
          <dgm:bulletEnabled val="1"/>
        </dgm:presLayoutVars>
      </dgm:prSet>
      <dgm:spPr/>
    </dgm:pt>
    <dgm:pt modelId="{301B11E7-9AB9-40DA-A950-87C47281308D}" type="pres">
      <dgm:prSet presAssocID="{D423FB80-F2BD-4DDE-80B1-76F84FE09A02}" presName="L2TextContainerWrapper" presStyleCnt="0">
        <dgm:presLayoutVars>
          <dgm:bulletEnabled val="1"/>
        </dgm:presLayoutVars>
      </dgm:prSet>
      <dgm:spPr/>
    </dgm:pt>
    <dgm:pt modelId="{255B3FC7-BD87-4810-87ED-7952D0F23157}" type="pres">
      <dgm:prSet presAssocID="{D423FB80-F2BD-4DDE-80B1-76F84FE09A02}" presName="L2TextContainer" presStyleLbl="bgAccFollowNode1" presStyleIdx="0" presStyleCnt="7" custScaleX="90140" custLinFactNeighborX="4969" custLinFactNeighborY="-26688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4B545162-9690-412E-B970-54DA905B44AF}" type="pres">
      <dgm:prSet presAssocID="{D423FB80-F2BD-4DDE-80B1-76F84FE09A02}" presName="FlexibleEmptyPlaceHolder" presStyleCnt="0"/>
      <dgm:spPr/>
    </dgm:pt>
    <dgm:pt modelId="{DF478A7F-4668-4E0A-86F7-C1205CF5AA73}" type="pres">
      <dgm:prSet presAssocID="{D423FB80-F2BD-4DDE-80B1-76F84FE09A02}" presName="ConnectLine" presStyleLbl="sibTrans1D1" presStyleIdx="0" presStyleCnt="7"/>
      <dgm:spPr/>
    </dgm:pt>
    <dgm:pt modelId="{6D7F9BE3-3008-4E5E-96F3-C71D72649902}" type="pres">
      <dgm:prSet presAssocID="{D423FB80-F2BD-4DDE-80B1-76F84FE09A02}" presName="ConnectorPoint" presStyleLbl="node1" presStyleIdx="0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2633C3C-6589-41FB-998C-85A7548107A4}" type="pres">
      <dgm:prSet presAssocID="{D423FB80-F2BD-4DDE-80B1-76F84FE09A02}" presName="EmptyPlaceHolder" presStyleCnt="0"/>
      <dgm:spPr/>
    </dgm:pt>
    <dgm:pt modelId="{41467129-B2CC-4E38-A5B2-56D30FA28409}" type="pres">
      <dgm:prSet presAssocID="{EBE862E1-9761-4AA7-AA00-BD79FA3B27DD}" presName="spaceBetweenRectangles" presStyleCnt="0"/>
      <dgm:spPr/>
    </dgm:pt>
    <dgm:pt modelId="{C7F26193-F277-4FC2-96E8-E896E5EFC9BC}" type="pres">
      <dgm:prSet presAssocID="{F01D5F9E-ABC5-4560-ACB4-E6CFBC60BFF2}" presName="composite" presStyleCnt="0"/>
      <dgm:spPr/>
    </dgm:pt>
    <dgm:pt modelId="{5C68C37A-C349-49AE-97A1-63D110D2C7D1}" type="pres">
      <dgm:prSet presAssocID="{F01D5F9E-ABC5-4560-ACB4-E6CFBC60BFF2}" presName="L1TextContainer" presStyleLbl="alignNode1" presStyleIdx="1" presStyleCnt="7" custScaleX="71361" custScaleY="84034" custLinFactNeighborY="22410">
        <dgm:presLayoutVars>
          <dgm:chMax val="1"/>
          <dgm:chPref val="1"/>
          <dgm:bulletEnabled val="1"/>
        </dgm:presLayoutVars>
      </dgm:prSet>
      <dgm:spPr/>
    </dgm:pt>
    <dgm:pt modelId="{3E3F09C6-0C94-40B1-A308-6929444363D4}" type="pres">
      <dgm:prSet presAssocID="{F01D5F9E-ABC5-4560-ACB4-E6CFBC60BFF2}" presName="L2TextContainerWrapper" presStyleCnt="0">
        <dgm:presLayoutVars>
          <dgm:bulletEnabled val="1"/>
        </dgm:presLayoutVars>
      </dgm:prSet>
      <dgm:spPr/>
    </dgm:pt>
    <dgm:pt modelId="{A01D9671-7007-4F3F-98D6-A9730C5B45E4}" type="pres">
      <dgm:prSet presAssocID="{F01D5F9E-ABC5-4560-ACB4-E6CFBC60BFF2}" presName="L2TextContainer" presStyleLbl="bgAccFollowNode1" presStyleIdx="1" presStyleCnt="7" custScaleY="99738" custLinFactNeighborY="18730"/>
      <dgm:spPr/>
    </dgm:pt>
    <dgm:pt modelId="{65C95A24-31B5-46D2-BCB4-07372ABDD6F2}" type="pres">
      <dgm:prSet presAssocID="{F01D5F9E-ABC5-4560-ACB4-E6CFBC60BFF2}" presName="FlexibleEmptyPlaceHolder" presStyleCnt="0"/>
      <dgm:spPr/>
    </dgm:pt>
    <dgm:pt modelId="{D4347EDB-4883-4C4B-A672-6266C9702B5A}" type="pres">
      <dgm:prSet presAssocID="{F01D5F9E-ABC5-4560-ACB4-E6CFBC60BFF2}" presName="ConnectLine" presStyleLbl="sibTrans1D1" presStyleIdx="1" presStyleCnt="7"/>
      <dgm:spPr/>
    </dgm:pt>
    <dgm:pt modelId="{D10813CD-B7B7-4CC7-9B2D-B5AE3D30A4DA}" type="pres">
      <dgm:prSet presAssocID="{F01D5F9E-ABC5-4560-ACB4-E6CFBC60BFF2}" presName="ConnectorPoint" presStyleLbl="node1" presStyleIdx="1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43FACBA-FB69-402B-8D92-68DCE90EA86A}" type="pres">
      <dgm:prSet presAssocID="{F01D5F9E-ABC5-4560-ACB4-E6CFBC60BFF2}" presName="EmptyPlaceHolder" presStyleCnt="0"/>
      <dgm:spPr/>
    </dgm:pt>
    <dgm:pt modelId="{0587E036-7F91-482C-9B0A-860FD4CCD0E2}" type="pres">
      <dgm:prSet presAssocID="{36ABC0D0-B41E-401C-840C-2AFBE73989B4}" presName="spaceBetweenRectangles" presStyleCnt="0"/>
      <dgm:spPr/>
    </dgm:pt>
    <dgm:pt modelId="{795AD8F1-7B20-410C-90F4-2E04F4F4C93D}" type="pres">
      <dgm:prSet presAssocID="{454D56AF-0D14-43A4-A4AA-2274946C5116}" presName="composite" presStyleCnt="0"/>
      <dgm:spPr/>
    </dgm:pt>
    <dgm:pt modelId="{C5503B6E-C1DB-44F5-ABB8-38EF445ED1E8}" type="pres">
      <dgm:prSet presAssocID="{454D56AF-0D14-43A4-A4AA-2274946C5116}" presName="L1TextContainer" presStyleLbl="alignNode1" presStyleIdx="2" presStyleCnt="7" custScaleX="71361" custScaleY="84034" custLinFactNeighborX="8635" custLinFactNeighborY="-22583">
        <dgm:presLayoutVars>
          <dgm:chMax val="1"/>
          <dgm:chPref val="1"/>
          <dgm:bulletEnabled val="1"/>
        </dgm:presLayoutVars>
      </dgm:prSet>
      <dgm:spPr/>
    </dgm:pt>
    <dgm:pt modelId="{FD7DE90B-3DDE-4250-BB93-6AFB95DB30C9}" type="pres">
      <dgm:prSet presAssocID="{454D56AF-0D14-43A4-A4AA-2274946C5116}" presName="L2TextContainerWrapper" presStyleCnt="0">
        <dgm:presLayoutVars>
          <dgm:bulletEnabled val="1"/>
        </dgm:presLayoutVars>
      </dgm:prSet>
      <dgm:spPr/>
    </dgm:pt>
    <dgm:pt modelId="{04897CD2-CF6F-4A55-8E79-1E7393B07B06}" type="pres">
      <dgm:prSet presAssocID="{454D56AF-0D14-43A4-A4AA-2274946C5116}" presName="L2TextContainer" presStyleLbl="bgAccFollowNode1" presStyleIdx="2" presStyleCnt="7" custScaleX="90140" custLinFactNeighborX="5264" custLinFactNeighborY="-2247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30F499EF-86B9-43D4-9E36-2ADCD18D3C55}" type="pres">
      <dgm:prSet presAssocID="{454D56AF-0D14-43A4-A4AA-2274946C5116}" presName="FlexibleEmptyPlaceHolder" presStyleCnt="0"/>
      <dgm:spPr/>
    </dgm:pt>
    <dgm:pt modelId="{73ACB8E4-FFC1-49E5-BB46-1EBD63F3BF67}" type="pres">
      <dgm:prSet presAssocID="{454D56AF-0D14-43A4-A4AA-2274946C5116}" presName="ConnectLine" presStyleLbl="sibTrans1D1" presStyleIdx="2" presStyleCnt="7"/>
      <dgm:spPr/>
    </dgm:pt>
    <dgm:pt modelId="{FE89438A-B301-4219-9492-D30967496E8F}" type="pres">
      <dgm:prSet presAssocID="{454D56AF-0D14-43A4-A4AA-2274946C5116}" presName="ConnectorPoint" presStyleLbl="node1" presStyleIdx="2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0E00C49-A058-42B1-B4A9-8FC8989D4F58}" type="pres">
      <dgm:prSet presAssocID="{454D56AF-0D14-43A4-A4AA-2274946C5116}" presName="EmptyPlaceHolder" presStyleCnt="0"/>
      <dgm:spPr/>
    </dgm:pt>
    <dgm:pt modelId="{396E0C2C-79C3-4FCA-B5E5-8B3C2758C30F}" type="pres">
      <dgm:prSet presAssocID="{511F28C0-50D9-4CBB-862C-2AD0ACC17105}" presName="spaceBetweenRectangles" presStyleCnt="0"/>
      <dgm:spPr/>
    </dgm:pt>
    <dgm:pt modelId="{866B658A-D972-4AD8-A7E6-4082FD2CB001}" type="pres">
      <dgm:prSet presAssocID="{A7F4784E-75AE-4F03-B342-C71355D1ACCF}" presName="composite" presStyleCnt="0"/>
      <dgm:spPr/>
    </dgm:pt>
    <dgm:pt modelId="{CBCB6B30-5D46-4B19-B9DE-C0B7FB057712}" type="pres">
      <dgm:prSet presAssocID="{A7F4784E-75AE-4F03-B342-C71355D1ACCF}" presName="L1TextContainer" presStyleLbl="alignNode1" presStyleIdx="3" presStyleCnt="7" custScaleX="71361" custScaleY="84034" custLinFactNeighborY="22410">
        <dgm:presLayoutVars>
          <dgm:chMax val="1"/>
          <dgm:chPref val="1"/>
          <dgm:bulletEnabled val="1"/>
        </dgm:presLayoutVars>
      </dgm:prSet>
      <dgm:spPr/>
    </dgm:pt>
    <dgm:pt modelId="{746F6004-1265-4B16-B698-179F0477DB3D}" type="pres">
      <dgm:prSet presAssocID="{A7F4784E-75AE-4F03-B342-C71355D1ACCF}" presName="L2TextContainerWrapper" presStyleCnt="0">
        <dgm:presLayoutVars>
          <dgm:bulletEnabled val="1"/>
        </dgm:presLayoutVars>
      </dgm:prSet>
      <dgm:spPr/>
    </dgm:pt>
    <dgm:pt modelId="{95B1E40E-26D9-44C8-A99F-14EA44505DF3}" type="pres">
      <dgm:prSet presAssocID="{A7F4784E-75AE-4F03-B342-C71355D1ACCF}" presName="L2TextContainer" presStyleLbl="bgAccFollowNode1" presStyleIdx="3" presStyleCnt="7" custLinFactNeighborY="18730"/>
      <dgm:spPr/>
    </dgm:pt>
    <dgm:pt modelId="{752FC6D6-93A6-414C-B65D-6F2858E07E0C}" type="pres">
      <dgm:prSet presAssocID="{A7F4784E-75AE-4F03-B342-C71355D1ACCF}" presName="FlexibleEmptyPlaceHolder" presStyleCnt="0"/>
      <dgm:spPr/>
    </dgm:pt>
    <dgm:pt modelId="{BBBD3B06-9C30-48DB-A77E-5A358B1C6E78}" type="pres">
      <dgm:prSet presAssocID="{A7F4784E-75AE-4F03-B342-C71355D1ACCF}" presName="ConnectLine" presStyleLbl="sibTrans1D1" presStyleIdx="3" presStyleCnt="7"/>
      <dgm:spPr/>
    </dgm:pt>
    <dgm:pt modelId="{C574381E-6C24-436D-B265-4BCFEFA46591}" type="pres">
      <dgm:prSet presAssocID="{A7F4784E-75AE-4F03-B342-C71355D1ACCF}" presName="ConnectorPoint" presStyleLbl="node1" presStyleIdx="3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C7E7566-0B46-4E0A-B951-BFE404664D2C}" type="pres">
      <dgm:prSet presAssocID="{A7F4784E-75AE-4F03-B342-C71355D1ACCF}" presName="EmptyPlaceHolder" presStyleCnt="0"/>
      <dgm:spPr/>
    </dgm:pt>
    <dgm:pt modelId="{F50C4635-5C0A-4C07-B5AD-BABD96009847}" type="pres">
      <dgm:prSet presAssocID="{3078DB00-0C2A-4587-8661-74E5E36CBCA7}" presName="spaceBetweenRectangles" presStyleCnt="0"/>
      <dgm:spPr/>
    </dgm:pt>
    <dgm:pt modelId="{5667DB6C-E90F-44DB-BFD7-8570D48D28D4}" type="pres">
      <dgm:prSet presAssocID="{A59C9EB4-4836-41EA-88FC-E68E29755DEF}" presName="composite" presStyleCnt="0"/>
      <dgm:spPr/>
    </dgm:pt>
    <dgm:pt modelId="{88F6D506-033B-4CA4-9572-41E373A6B43C}" type="pres">
      <dgm:prSet presAssocID="{A59C9EB4-4836-41EA-88FC-E68E29755DEF}" presName="L1TextContainer" presStyleLbl="alignNode1" presStyleIdx="4" presStyleCnt="7" custScaleX="71361" custScaleY="84034" custLinFactNeighborX="4749" custLinFactNeighborY="-22583">
        <dgm:presLayoutVars>
          <dgm:chMax val="1"/>
          <dgm:chPref val="1"/>
          <dgm:bulletEnabled val="1"/>
        </dgm:presLayoutVars>
      </dgm:prSet>
      <dgm:spPr/>
    </dgm:pt>
    <dgm:pt modelId="{E3303ED6-54B9-4518-AD7C-3197102106EF}" type="pres">
      <dgm:prSet presAssocID="{A59C9EB4-4836-41EA-88FC-E68E29755DEF}" presName="L2TextContainerWrapper" presStyleCnt="0">
        <dgm:presLayoutVars>
          <dgm:bulletEnabled val="1"/>
        </dgm:presLayoutVars>
      </dgm:prSet>
      <dgm:spPr/>
    </dgm:pt>
    <dgm:pt modelId="{FE14A9FC-66E7-4679-B63E-054F98E59204}" type="pres">
      <dgm:prSet presAssocID="{A59C9EB4-4836-41EA-88FC-E68E29755DEF}" presName="L2TextContainer" presStyleLbl="bgAccFollowNode1" presStyleIdx="4" presStyleCnt="7" custScaleX="90140" custLinFactNeighborX="4888" custLinFactNeighborY="-2247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8F1DAFAE-685A-4EC1-8FC0-2EE182F59B78}" type="pres">
      <dgm:prSet presAssocID="{A59C9EB4-4836-41EA-88FC-E68E29755DEF}" presName="FlexibleEmptyPlaceHolder" presStyleCnt="0"/>
      <dgm:spPr/>
    </dgm:pt>
    <dgm:pt modelId="{4702B22B-8EB6-4454-9F8E-9A963F32B8A1}" type="pres">
      <dgm:prSet presAssocID="{A59C9EB4-4836-41EA-88FC-E68E29755DEF}" presName="ConnectLine" presStyleLbl="sibTrans1D1" presStyleIdx="4" presStyleCnt="7"/>
      <dgm:spPr/>
    </dgm:pt>
    <dgm:pt modelId="{F2E81385-B138-4A59-9452-A3C9AC4F2012}" type="pres">
      <dgm:prSet presAssocID="{A59C9EB4-4836-41EA-88FC-E68E29755DEF}" presName="ConnectorPoint" presStyleLbl="node1" presStyleIdx="4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0C34F8E-67EA-485C-B754-5C6C9BC871C5}" type="pres">
      <dgm:prSet presAssocID="{A59C9EB4-4836-41EA-88FC-E68E29755DEF}" presName="EmptyPlaceHolder" presStyleCnt="0"/>
      <dgm:spPr/>
    </dgm:pt>
    <dgm:pt modelId="{E2C470F7-A894-4A64-A64E-235B0E510421}" type="pres">
      <dgm:prSet presAssocID="{62C75627-0A71-4E35-B62B-749D8AB3C189}" presName="spaceBetweenRectangles" presStyleCnt="0"/>
      <dgm:spPr/>
    </dgm:pt>
    <dgm:pt modelId="{6AA3FB3F-E213-4147-93D1-22B952CDFE17}" type="pres">
      <dgm:prSet presAssocID="{2DC4903D-31E8-4ED6-875F-63877788B702}" presName="composite" presStyleCnt="0"/>
      <dgm:spPr/>
    </dgm:pt>
    <dgm:pt modelId="{270971D8-F05B-4392-88C0-D9921BB5F6B0}" type="pres">
      <dgm:prSet presAssocID="{2DC4903D-31E8-4ED6-875F-63877788B702}" presName="L1TextContainer" presStyleLbl="alignNode1" presStyleIdx="5" presStyleCnt="7" custScaleX="71361" custScaleY="84034" custLinFactNeighborY="22410">
        <dgm:presLayoutVars>
          <dgm:chMax val="1"/>
          <dgm:chPref val="1"/>
          <dgm:bulletEnabled val="1"/>
        </dgm:presLayoutVars>
      </dgm:prSet>
      <dgm:spPr/>
    </dgm:pt>
    <dgm:pt modelId="{68B34C20-0EE9-4A51-9634-702BEA794899}" type="pres">
      <dgm:prSet presAssocID="{2DC4903D-31E8-4ED6-875F-63877788B702}" presName="L2TextContainerWrapper" presStyleCnt="0">
        <dgm:presLayoutVars>
          <dgm:bulletEnabled val="1"/>
        </dgm:presLayoutVars>
      </dgm:prSet>
      <dgm:spPr/>
    </dgm:pt>
    <dgm:pt modelId="{1D60394B-1800-4790-9694-08B1C1D1B34D}" type="pres">
      <dgm:prSet presAssocID="{2DC4903D-31E8-4ED6-875F-63877788B702}" presName="L2TextContainer" presStyleLbl="bgAccFollowNode1" presStyleIdx="5" presStyleCnt="7" custLinFactNeighborY="22240"/>
      <dgm:spPr/>
    </dgm:pt>
    <dgm:pt modelId="{F7828579-24D8-4EC2-A1D6-344D5AD522E4}" type="pres">
      <dgm:prSet presAssocID="{2DC4903D-31E8-4ED6-875F-63877788B702}" presName="FlexibleEmptyPlaceHolder" presStyleCnt="0"/>
      <dgm:spPr/>
    </dgm:pt>
    <dgm:pt modelId="{59F1EF41-14EA-48EE-A559-118169DBDB24}" type="pres">
      <dgm:prSet presAssocID="{2DC4903D-31E8-4ED6-875F-63877788B702}" presName="ConnectLine" presStyleLbl="sibTrans1D1" presStyleIdx="5" presStyleCnt="7"/>
      <dgm:spPr/>
    </dgm:pt>
    <dgm:pt modelId="{8E0947F0-E28B-4B2E-B1D6-BFEED1AF012B}" type="pres">
      <dgm:prSet presAssocID="{2DC4903D-31E8-4ED6-875F-63877788B702}" presName="ConnectorPoint" presStyleLbl="node1" presStyleIdx="5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BA99215-8D0D-4B24-ACDB-B8619064A20A}" type="pres">
      <dgm:prSet presAssocID="{2DC4903D-31E8-4ED6-875F-63877788B702}" presName="EmptyPlaceHolder" presStyleCnt="0"/>
      <dgm:spPr/>
    </dgm:pt>
    <dgm:pt modelId="{9B2B8A77-95BF-4B3D-B7A2-74A64BEAD033}" type="pres">
      <dgm:prSet presAssocID="{EBFDEA83-93E5-4D72-A672-078838B258F5}" presName="spaceBetweenRectangles" presStyleCnt="0"/>
      <dgm:spPr/>
    </dgm:pt>
    <dgm:pt modelId="{CB500B18-4CCC-44D0-A7EE-E63EC340604C}" type="pres">
      <dgm:prSet presAssocID="{8A93A940-284B-49B0-9D89-5FA2B3B3C7E5}" presName="composite" presStyleCnt="0"/>
      <dgm:spPr/>
    </dgm:pt>
    <dgm:pt modelId="{A7F04B95-81DC-4C70-990B-FEE82F4C63E7}" type="pres">
      <dgm:prSet presAssocID="{8A93A940-284B-49B0-9D89-5FA2B3B3C7E5}" presName="L1TextContainer" presStyleLbl="alignNode1" presStyleIdx="6" presStyleCnt="7" custScaleX="71361" custScaleY="84034" custLinFactNeighborX="4318" custLinFactNeighborY="-22583">
        <dgm:presLayoutVars>
          <dgm:chMax val="1"/>
          <dgm:chPref val="1"/>
          <dgm:bulletEnabled val="1"/>
        </dgm:presLayoutVars>
      </dgm:prSet>
      <dgm:spPr/>
    </dgm:pt>
    <dgm:pt modelId="{16384FAB-C600-47F1-91A6-2EF972F345F9}" type="pres">
      <dgm:prSet presAssocID="{8A93A940-284B-49B0-9D89-5FA2B3B3C7E5}" presName="L2TextContainerWrapper" presStyleCnt="0">
        <dgm:presLayoutVars>
          <dgm:bulletEnabled val="1"/>
        </dgm:presLayoutVars>
      </dgm:prSet>
      <dgm:spPr/>
    </dgm:pt>
    <dgm:pt modelId="{725F2AEF-0925-4411-A89A-5976D96BC3B1}" type="pres">
      <dgm:prSet presAssocID="{8A93A940-284B-49B0-9D89-5FA2B3B3C7E5}" presName="L2TextContainer" presStyleLbl="bgAccFollowNode1" presStyleIdx="6" presStyleCnt="7" custScaleX="90140" custLinFactNeighborX="5264" custLinFactNeighborY="-2247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F1CEE27F-E297-4972-B373-BDB021CAF74B}" type="pres">
      <dgm:prSet presAssocID="{8A93A940-284B-49B0-9D89-5FA2B3B3C7E5}" presName="FlexibleEmptyPlaceHolder" presStyleCnt="0"/>
      <dgm:spPr/>
    </dgm:pt>
    <dgm:pt modelId="{3F1F843F-8CAA-4ECF-B5A2-211D6C43D3C6}" type="pres">
      <dgm:prSet presAssocID="{8A93A940-284B-49B0-9D89-5FA2B3B3C7E5}" presName="ConnectLine" presStyleLbl="sibTrans1D1" presStyleIdx="6" presStyleCnt="7"/>
      <dgm:spPr/>
    </dgm:pt>
    <dgm:pt modelId="{53B98CC0-1029-46A6-8053-0933F88F7705}" type="pres">
      <dgm:prSet presAssocID="{8A93A940-284B-49B0-9D89-5FA2B3B3C7E5}" presName="ConnectorPoint" presStyleLbl="node1" presStyleIdx="6" presStyleCnt="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D7FD386-E91E-4500-9B1B-A5B2EA2DCD9E}" type="pres">
      <dgm:prSet presAssocID="{8A93A940-284B-49B0-9D89-5FA2B3B3C7E5}" presName="EmptyPlaceHolder" presStyleCnt="0"/>
      <dgm:spPr/>
    </dgm:pt>
  </dgm:ptLst>
  <dgm:cxnLst>
    <dgm:cxn modelId="{C012B213-553E-424C-BE75-050F56DB5433}" srcId="{D423FB80-F2BD-4DDE-80B1-76F84FE09A02}" destId="{FE00C3F0-CD49-4E67-9B88-9D24450D0989}" srcOrd="0" destOrd="0" parTransId="{07BF065D-B955-43A5-804F-3E1063772B17}" sibTransId="{BDC1422F-81EE-45BC-9B03-7FDF24A0A590}"/>
    <dgm:cxn modelId="{EADCFF1E-172D-4C2D-BDB4-9D2B19597296}" type="presOf" srcId="{47BE8E0B-496B-44FC-825E-C2A10D821DC9}" destId="{A01D9671-7007-4F3F-98D6-A9730C5B45E4}" srcOrd="0" destOrd="0" presId="urn:microsoft.com/office/officeart/2017/3/layout/HorizontalLabelsTimeline"/>
    <dgm:cxn modelId="{AAF47F27-95D0-411A-863E-3D72153D7B78}" type="presOf" srcId="{FE00C3F0-CD49-4E67-9B88-9D24450D0989}" destId="{255B3FC7-BD87-4810-87ED-7952D0F23157}" srcOrd="0" destOrd="0" presId="urn:microsoft.com/office/officeart/2017/3/layout/HorizontalLabelsTimeline"/>
    <dgm:cxn modelId="{9189DB27-3509-4440-80F9-A85322C2D7C2}" type="presOf" srcId="{01E4FFB0-E126-40BA-865A-596AB33B34F6}" destId="{04897CD2-CF6F-4A55-8E79-1E7393B07B06}" srcOrd="0" destOrd="0" presId="urn:microsoft.com/office/officeart/2017/3/layout/HorizontalLabelsTimeline"/>
    <dgm:cxn modelId="{C2A8B52A-540B-46B5-A43B-27FAF06A13EF}" srcId="{FF3CD410-5E2E-4080-A893-907D31D22CB3}" destId="{A59C9EB4-4836-41EA-88FC-E68E29755DEF}" srcOrd="4" destOrd="0" parTransId="{C486CA18-5D6B-49AD-B92C-52313E993EC5}" sibTransId="{62C75627-0A71-4E35-B62B-749D8AB3C189}"/>
    <dgm:cxn modelId="{5A3B2130-5035-4E61-92B1-343AA432C9DF}" srcId="{FF3CD410-5E2E-4080-A893-907D31D22CB3}" destId="{454D56AF-0D14-43A4-A4AA-2274946C5116}" srcOrd="2" destOrd="0" parTransId="{340931FA-0A09-49B9-99A7-6650F93FDC08}" sibTransId="{511F28C0-50D9-4CBB-862C-2AD0ACC17105}"/>
    <dgm:cxn modelId="{33DFDD33-182D-44AF-9877-B1DCECE3CC9D}" srcId="{FF3CD410-5E2E-4080-A893-907D31D22CB3}" destId="{A7F4784E-75AE-4F03-B342-C71355D1ACCF}" srcOrd="3" destOrd="0" parTransId="{E8170CB0-7D27-4024-BF4D-F79F86202313}" sibTransId="{3078DB00-0C2A-4587-8661-74E5E36CBCA7}"/>
    <dgm:cxn modelId="{4F0EAB3D-D6DC-4270-A428-F626A2666D2A}" type="presOf" srcId="{8A93A940-284B-49B0-9D89-5FA2B3B3C7E5}" destId="{A7F04B95-81DC-4C70-990B-FEE82F4C63E7}" srcOrd="0" destOrd="0" presId="urn:microsoft.com/office/officeart/2017/3/layout/HorizontalLabelsTimeline"/>
    <dgm:cxn modelId="{5067E440-7930-4358-BE2E-524A89BB7906}" srcId="{A59C9EB4-4836-41EA-88FC-E68E29755DEF}" destId="{DA5FCDF7-8FAF-4FEE-A012-A3B57D386118}" srcOrd="0" destOrd="0" parTransId="{77FD54DA-91D1-4363-92BB-6E9FF8A3D79F}" sibTransId="{65297E3C-C537-4A00-B453-9FB598D9150E}"/>
    <dgm:cxn modelId="{C436E05B-3981-4E5A-BD66-5DBD06BC52A1}" type="presOf" srcId="{F01D5F9E-ABC5-4560-ACB4-E6CFBC60BFF2}" destId="{5C68C37A-C349-49AE-97A1-63D110D2C7D1}" srcOrd="0" destOrd="0" presId="urn:microsoft.com/office/officeart/2017/3/layout/HorizontalLabelsTimeline"/>
    <dgm:cxn modelId="{982D7B44-1518-4DD0-82D4-8A3901DD95E9}" srcId="{FF3CD410-5E2E-4080-A893-907D31D22CB3}" destId="{8A93A940-284B-49B0-9D89-5FA2B3B3C7E5}" srcOrd="6" destOrd="0" parTransId="{CD96219D-3688-4138-ACC9-901ED9FEACCC}" sibTransId="{E0447E4A-3C15-4884-AEBE-804149EBD331}"/>
    <dgm:cxn modelId="{4B61AF65-3991-4A24-9475-D4AA0127738F}" srcId="{FF3CD410-5E2E-4080-A893-907D31D22CB3}" destId="{F01D5F9E-ABC5-4560-ACB4-E6CFBC60BFF2}" srcOrd="1" destOrd="0" parTransId="{FEAC3315-4B36-4E3C-89B3-70A50C7F13CC}" sibTransId="{36ABC0D0-B41E-401C-840C-2AFBE73989B4}"/>
    <dgm:cxn modelId="{CD112146-B144-4B5D-8BD2-5A2C5EA51354}" type="presOf" srcId="{392D4E1D-D446-4EE1-821D-35C05725C1F8}" destId="{725F2AEF-0925-4411-A89A-5976D96BC3B1}" srcOrd="0" destOrd="0" presId="urn:microsoft.com/office/officeart/2017/3/layout/HorizontalLabelsTimeline"/>
    <dgm:cxn modelId="{9E202168-A02D-496D-8D06-518F3FAD2FBF}" srcId="{8A93A940-284B-49B0-9D89-5FA2B3B3C7E5}" destId="{392D4E1D-D446-4EE1-821D-35C05725C1F8}" srcOrd="0" destOrd="0" parTransId="{7504C248-2E22-4593-9E47-050597F73850}" sibTransId="{31F866E0-56A8-431E-A2B3-45AFB47FED01}"/>
    <dgm:cxn modelId="{A319CB69-6926-431D-A805-EACBFA83FA66}" srcId="{FF3CD410-5E2E-4080-A893-907D31D22CB3}" destId="{2DC4903D-31E8-4ED6-875F-63877788B702}" srcOrd="5" destOrd="0" parTransId="{A18F8C20-9A13-44DB-9E45-C2DE49ACE5D9}" sibTransId="{EBFDEA83-93E5-4D72-A672-078838B258F5}"/>
    <dgm:cxn modelId="{935F274E-0D61-4EDD-92A7-9CA37702DC15}" type="presOf" srcId="{2DC4903D-31E8-4ED6-875F-63877788B702}" destId="{270971D8-F05B-4392-88C0-D9921BB5F6B0}" srcOrd="0" destOrd="0" presId="urn:microsoft.com/office/officeart/2017/3/layout/HorizontalLabelsTimeline"/>
    <dgm:cxn modelId="{24FE186F-F804-46F5-9C2D-96C1655A06BB}" type="presOf" srcId="{FF3CD410-5E2E-4080-A893-907D31D22CB3}" destId="{687CC7BD-79EF-4A0F-BDD3-809BFA49E6BE}" srcOrd="0" destOrd="0" presId="urn:microsoft.com/office/officeart/2017/3/layout/HorizontalLabelsTimeline"/>
    <dgm:cxn modelId="{C7A36753-EEE6-4E18-A5E7-82928C2A6C43}" srcId="{454D56AF-0D14-43A4-A4AA-2274946C5116}" destId="{01E4FFB0-E126-40BA-865A-596AB33B34F6}" srcOrd="0" destOrd="0" parTransId="{BEFC83D1-D2D4-4976-A255-EAECF3FAD644}" sibTransId="{1A1D91DF-35A5-4F99-9909-0D6D1F987E27}"/>
    <dgm:cxn modelId="{59B27383-B045-4BF7-93D0-B9D2CB156BC5}" type="presOf" srcId="{1827863D-2FA1-48D1-81C4-0E7D31ADB47E}" destId="{95B1E40E-26D9-44C8-A99F-14EA44505DF3}" srcOrd="0" destOrd="0" presId="urn:microsoft.com/office/officeart/2017/3/layout/HorizontalLabelsTimeline"/>
    <dgm:cxn modelId="{47F4D29A-7D65-4C2F-8677-61780F0F1118}" srcId="{F01D5F9E-ABC5-4560-ACB4-E6CFBC60BFF2}" destId="{47BE8E0B-496B-44FC-825E-C2A10D821DC9}" srcOrd="0" destOrd="0" parTransId="{26C37286-A207-4C3A-8F03-B64C4EB72DB8}" sibTransId="{258C30B8-1EDE-458F-9BAB-BD0E5C8E1BF9}"/>
    <dgm:cxn modelId="{2C87A39F-871C-45C6-8C22-A8C358151D70}" type="presOf" srcId="{A7F4784E-75AE-4F03-B342-C71355D1ACCF}" destId="{CBCB6B30-5D46-4B19-B9DE-C0B7FB057712}" srcOrd="0" destOrd="0" presId="urn:microsoft.com/office/officeart/2017/3/layout/HorizontalLabelsTimeline"/>
    <dgm:cxn modelId="{078029A2-947D-4D6B-B786-5B31CB659BA9}" type="presOf" srcId="{A59C9EB4-4836-41EA-88FC-E68E29755DEF}" destId="{88F6D506-033B-4CA4-9572-41E373A6B43C}" srcOrd="0" destOrd="0" presId="urn:microsoft.com/office/officeart/2017/3/layout/HorizontalLabelsTimeline"/>
    <dgm:cxn modelId="{7749B4AD-5089-49E7-8F6B-1B2382C9B50E}" srcId="{A7F4784E-75AE-4F03-B342-C71355D1ACCF}" destId="{1827863D-2FA1-48D1-81C4-0E7D31ADB47E}" srcOrd="0" destOrd="0" parTransId="{B426C98F-7250-4E9E-84CB-E9FC83F8CB06}" sibTransId="{D0D7EB30-49F6-43D6-AF40-1B9302B3ADF0}"/>
    <dgm:cxn modelId="{5BF3B7B1-A779-4E2D-8625-77DE0CA38FEE}" srcId="{FF3CD410-5E2E-4080-A893-907D31D22CB3}" destId="{D423FB80-F2BD-4DDE-80B1-76F84FE09A02}" srcOrd="0" destOrd="0" parTransId="{9B1CA3FF-D252-4AF5-8F50-CFC93ACA9175}" sibTransId="{EBE862E1-9761-4AA7-AA00-BD79FA3B27DD}"/>
    <dgm:cxn modelId="{607143D0-C26B-448B-8E8C-A8A46198F0C6}" srcId="{2DC4903D-31E8-4ED6-875F-63877788B702}" destId="{A9FB790A-3E33-4887-962E-7206A01AD84F}" srcOrd="0" destOrd="0" parTransId="{2E34BE83-4A83-4B5F-8976-D4AC57FE5007}" sibTransId="{A18338C2-0675-4B1C-898F-3D939F41C34C}"/>
    <dgm:cxn modelId="{0850A4D5-F517-4BE2-AE27-9281E3729461}" type="presOf" srcId="{454D56AF-0D14-43A4-A4AA-2274946C5116}" destId="{C5503B6E-C1DB-44F5-ABB8-38EF445ED1E8}" srcOrd="0" destOrd="0" presId="urn:microsoft.com/office/officeart/2017/3/layout/HorizontalLabelsTimeline"/>
    <dgm:cxn modelId="{237095E5-86D8-4B11-9CC2-C774D0D4F3C0}" type="presOf" srcId="{DA5FCDF7-8FAF-4FEE-A012-A3B57D386118}" destId="{FE14A9FC-66E7-4679-B63E-054F98E59204}" srcOrd="0" destOrd="0" presId="urn:microsoft.com/office/officeart/2017/3/layout/HorizontalLabelsTimeline"/>
    <dgm:cxn modelId="{913E9CE7-B8A6-4506-ADA2-FB6349E99383}" type="presOf" srcId="{A9FB790A-3E33-4887-962E-7206A01AD84F}" destId="{1D60394B-1800-4790-9694-08B1C1D1B34D}" srcOrd="0" destOrd="0" presId="urn:microsoft.com/office/officeart/2017/3/layout/HorizontalLabelsTimeline"/>
    <dgm:cxn modelId="{FAEC57FD-E661-46F9-8FC2-72568E9086CE}" type="presOf" srcId="{D423FB80-F2BD-4DDE-80B1-76F84FE09A02}" destId="{64E37A6A-8F95-4F28-92FC-1FE8089D7DAF}" srcOrd="0" destOrd="0" presId="urn:microsoft.com/office/officeart/2017/3/layout/HorizontalLabelsTimeline"/>
    <dgm:cxn modelId="{41A1825C-6B33-4866-A7F1-A86BC36862B3}" type="presParOf" srcId="{687CC7BD-79EF-4A0F-BDD3-809BFA49E6BE}" destId="{6168B371-2815-4661-9209-F8A29814ADCC}" srcOrd="0" destOrd="0" presId="urn:microsoft.com/office/officeart/2017/3/layout/HorizontalLabelsTimeline"/>
    <dgm:cxn modelId="{281FC94C-5AAC-413C-803D-BB6EEF9AD3A6}" type="presParOf" srcId="{687CC7BD-79EF-4A0F-BDD3-809BFA49E6BE}" destId="{4C5F54B5-504F-4069-AF1D-9A370FBD268C}" srcOrd="1" destOrd="0" presId="urn:microsoft.com/office/officeart/2017/3/layout/HorizontalLabelsTimeline"/>
    <dgm:cxn modelId="{CFDEA283-4601-4089-8563-A85225CFEF1D}" type="presParOf" srcId="{4C5F54B5-504F-4069-AF1D-9A370FBD268C}" destId="{34539F78-7536-446A-B749-4315D26F2C4E}" srcOrd="0" destOrd="0" presId="urn:microsoft.com/office/officeart/2017/3/layout/HorizontalLabelsTimeline"/>
    <dgm:cxn modelId="{8A5756AD-D676-4F95-8A8A-CDE3EA13E14C}" type="presParOf" srcId="{34539F78-7536-446A-B749-4315D26F2C4E}" destId="{64E37A6A-8F95-4F28-92FC-1FE8089D7DAF}" srcOrd="0" destOrd="0" presId="urn:microsoft.com/office/officeart/2017/3/layout/HorizontalLabelsTimeline"/>
    <dgm:cxn modelId="{C64DD621-F766-410D-81AE-A692FE379207}" type="presParOf" srcId="{34539F78-7536-446A-B749-4315D26F2C4E}" destId="{301B11E7-9AB9-40DA-A950-87C47281308D}" srcOrd="1" destOrd="0" presId="urn:microsoft.com/office/officeart/2017/3/layout/HorizontalLabelsTimeline"/>
    <dgm:cxn modelId="{72141621-AC11-4C6D-A617-B6CF19C76AAE}" type="presParOf" srcId="{301B11E7-9AB9-40DA-A950-87C47281308D}" destId="{255B3FC7-BD87-4810-87ED-7952D0F23157}" srcOrd="0" destOrd="0" presId="urn:microsoft.com/office/officeart/2017/3/layout/HorizontalLabelsTimeline"/>
    <dgm:cxn modelId="{C728B947-ADB2-406E-9206-93298476CEFD}" type="presParOf" srcId="{301B11E7-9AB9-40DA-A950-87C47281308D}" destId="{4B545162-9690-412E-B970-54DA905B44AF}" srcOrd="1" destOrd="0" presId="urn:microsoft.com/office/officeart/2017/3/layout/HorizontalLabelsTimeline"/>
    <dgm:cxn modelId="{9B7FD2A9-25B9-477B-AC6A-FE14BD3BFF32}" type="presParOf" srcId="{34539F78-7536-446A-B749-4315D26F2C4E}" destId="{DF478A7F-4668-4E0A-86F7-C1205CF5AA73}" srcOrd="2" destOrd="0" presId="urn:microsoft.com/office/officeart/2017/3/layout/HorizontalLabelsTimeline"/>
    <dgm:cxn modelId="{A1F8B173-85E4-4ED9-BFF5-CF116D6F7CE3}" type="presParOf" srcId="{34539F78-7536-446A-B749-4315D26F2C4E}" destId="{6D7F9BE3-3008-4E5E-96F3-C71D72649902}" srcOrd="3" destOrd="0" presId="urn:microsoft.com/office/officeart/2017/3/layout/HorizontalLabelsTimeline"/>
    <dgm:cxn modelId="{74F580D4-41FC-4B1B-82E4-22FCC2246045}" type="presParOf" srcId="{34539F78-7536-446A-B749-4315D26F2C4E}" destId="{02633C3C-6589-41FB-998C-85A7548107A4}" srcOrd="4" destOrd="0" presId="urn:microsoft.com/office/officeart/2017/3/layout/HorizontalLabelsTimeline"/>
    <dgm:cxn modelId="{ACB72553-49A5-440C-B1C8-D7D8CFF44BD6}" type="presParOf" srcId="{4C5F54B5-504F-4069-AF1D-9A370FBD268C}" destId="{41467129-B2CC-4E38-A5B2-56D30FA28409}" srcOrd="1" destOrd="0" presId="urn:microsoft.com/office/officeart/2017/3/layout/HorizontalLabelsTimeline"/>
    <dgm:cxn modelId="{25113ECB-44A4-43A3-B2D0-D47302F35B26}" type="presParOf" srcId="{4C5F54B5-504F-4069-AF1D-9A370FBD268C}" destId="{C7F26193-F277-4FC2-96E8-E896E5EFC9BC}" srcOrd="2" destOrd="0" presId="urn:microsoft.com/office/officeart/2017/3/layout/HorizontalLabelsTimeline"/>
    <dgm:cxn modelId="{AEF2036D-29F6-4431-8357-64776A18B655}" type="presParOf" srcId="{C7F26193-F277-4FC2-96E8-E896E5EFC9BC}" destId="{5C68C37A-C349-49AE-97A1-63D110D2C7D1}" srcOrd="0" destOrd="0" presId="urn:microsoft.com/office/officeart/2017/3/layout/HorizontalLabelsTimeline"/>
    <dgm:cxn modelId="{51F9D33C-AECD-4F33-B2DA-43CF6B93002F}" type="presParOf" srcId="{C7F26193-F277-4FC2-96E8-E896E5EFC9BC}" destId="{3E3F09C6-0C94-40B1-A308-6929444363D4}" srcOrd="1" destOrd="0" presId="urn:microsoft.com/office/officeart/2017/3/layout/HorizontalLabelsTimeline"/>
    <dgm:cxn modelId="{17B9A51D-D490-4C54-B91D-5CD40783571D}" type="presParOf" srcId="{3E3F09C6-0C94-40B1-A308-6929444363D4}" destId="{A01D9671-7007-4F3F-98D6-A9730C5B45E4}" srcOrd="0" destOrd="0" presId="urn:microsoft.com/office/officeart/2017/3/layout/HorizontalLabelsTimeline"/>
    <dgm:cxn modelId="{A6AAA60B-E979-47B8-A997-DB62C715690F}" type="presParOf" srcId="{3E3F09C6-0C94-40B1-A308-6929444363D4}" destId="{65C95A24-31B5-46D2-BCB4-07372ABDD6F2}" srcOrd="1" destOrd="0" presId="urn:microsoft.com/office/officeart/2017/3/layout/HorizontalLabelsTimeline"/>
    <dgm:cxn modelId="{05694172-1DAF-4D9C-BBD9-0794366FCD56}" type="presParOf" srcId="{C7F26193-F277-4FC2-96E8-E896E5EFC9BC}" destId="{D4347EDB-4883-4C4B-A672-6266C9702B5A}" srcOrd="2" destOrd="0" presId="urn:microsoft.com/office/officeart/2017/3/layout/HorizontalLabelsTimeline"/>
    <dgm:cxn modelId="{BC9943FE-1230-4FDB-A7D8-898D013B9350}" type="presParOf" srcId="{C7F26193-F277-4FC2-96E8-E896E5EFC9BC}" destId="{D10813CD-B7B7-4CC7-9B2D-B5AE3D30A4DA}" srcOrd="3" destOrd="0" presId="urn:microsoft.com/office/officeart/2017/3/layout/HorizontalLabelsTimeline"/>
    <dgm:cxn modelId="{084C9897-3EE7-44CF-9F38-C9A562B67975}" type="presParOf" srcId="{C7F26193-F277-4FC2-96E8-E896E5EFC9BC}" destId="{143FACBA-FB69-402B-8D92-68DCE90EA86A}" srcOrd="4" destOrd="0" presId="urn:microsoft.com/office/officeart/2017/3/layout/HorizontalLabelsTimeline"/>
    <dgm:cxn modelId="{3DFFAC5F-0847-4E2F-A4CD-4FB95268ED8C}" type="presParOf" srcId="{4C5F54B5-504F-4069-AF1D-9A370FBD268C}" destId="{0587E036-7F91-482C-9B0A-860FD4CCD0E2}" srcOrd="3" destOrd="0" presId="urn:microsoft.com/office/officeart/2017/3/layout/HorizontalLabelsTimeline"/>
    <dgm:cxn modelId="{0C2CFEA1-3FB4-47D5-BA0C-2B2C20EB640F}" type="presParOf" srcId="{4C5F54B5-504F-4069-AF1D-9A370FBD268C}" destId="{795AD8F1-7B20-410C-90F4-2E04F4F4C93D}" srcOrd="4" destOrd="0" presId="urn:microsoft.com/office/officeart/2017/3/layout/HorizontalLabelsTimeline"/>
    <dgm:cxn modelId="{5EA692BD-507A-40EE-B699-B1F92E600F62}" type="presParOf" srcId="{795AD8F1-7B20-410C-90F4-2E04F4F4C93D}" destId="{C5503B6E-C1DB-44F5-ABB8-38EF445ED1E8}" srcOrd="0" destOrd="0" presId="urn:microsoft.com/office/officeart/2017/3/layout/HorizontalLabelsTimeline"/>
    <dgm:cxn modelId="{84215AA0-8ED4-45B6-8451-521906DE0059}" type="presParOf" srcId="{795AD8F1-7B20-410C-90F4-2E04F4F4C93D}" destId="{FD7DE90B-3DDE-4250-BB93-6AFB95DB30C9}" srcOrd="1" destOrd="0" presId="urn:microsoft.com/office/officeart/2017/3/layout/HorizontalLabelsTimeline"/>
    <dgm:cxn modelId="{CD1AF92D-7CB7-4156-9C24-3DD50EA4D129}" type="presParOf" srcId="{FD7DE90B-3DDE-4250-BB93-6AFB95DB30C9}" destId="{04897CD2-CF6F-4A55-8E79-1E7393B07B06}" srcOrd="0" destOrd="0" presId="urn:microsoft.com/office/officeart/2017/3/layout/HorizontalLabelsTimeline"/>
    <dgm:cxn modelId="{E596D201-A9A8-46AA-BA6C-731E186DBB6C}" type="presParOf" srcId="{FD7DE90B-3DDE-4250-BB93-6AFB95DB30C9}" destId="{30F499EF-86B9-43D4-9E36-2ADCD18D3C55}" srcOrd="1" destOrd="0" presId="urn:microsoft.com/office/officeart/2017/3/layout/HorizontalLabelsTimeline"/>
    <dgm:cxn modelId="{7D0F95A1-0D0D-4B3A-AD37-1D9E68A59E7B}" type="presParOf" srcId="{795AD8F1-7B20-410C-90F4-2E04F4F4C93D}" destId="{73ACB8E4-FFC1-49E5-BB46-1EBD63F3BF67}" srcOrd="2" destOrd="0" presId="urn:microsoft.com/office/officeart/2017/3/layout/HorizontalLabelsTimeline"/>
    <dgm:cxn modelId="{A5FB3F07-307E-4B9C-AF1B-722131ED4362}" type="presParOf" srcId="{795AD8F1-7B20-410C-90F4-2E04F4F4C93D}" destId="{FE89438A-B301-4219-9492-D30967496E8F}" srcOrd="3" destOrd="0" presId="urn:microsoft.com/office/officeart/2017/3/layout/HorizontalLabelsTimeline"/>
    <dgm:cxn modelId="{2F2BB858-3070-4463-950E-16B32D1FC1A0}" type="presParOf" srcId="{795AD8F1-7B20-410C-90F4-2E04F4F4C93D}" destId="{80E00C49-A058-42B1-B4A9-8FC8989D4F58}" srcOrd="4" destOrd="0" presId="urn:microsoft.com/office/officeart/2017/3/layout/HorizontalLabelsTimeline"/>
    <dgm:cxn modelId="{4CFFAECA-C6E6-463A-90AA-C4DEAB87918A}" type="presParOf" srcId="{4C5F54B5-504F-4069-AF1D-9A370FBD268C}" destId="{396E0C2C-79C3-4FCA-B5E5-8B3C2758C30F}" srcOrd="5" destOrd="0" presId="urn:microsoft.com/office/officeart/2017/3/layout/HorizontalLabelsTimeline"/>
    <dgm:cxn modelId="{28A719F5-6237-4C83-8EB7-BB9ACE657CCA}" type="presParOf" srcId="{4C5F54B5-504F-4069-AF1D-9A370FBD268C}" destId="{866B658A-D972-4AD8-A7E6-4082FD2CB001}" srcOrd="6" destOrd="0" presId="urn:microsoft.com/office/officeart/2017/3/layout/HorizontalLabelsTimeline"/>
    <dgm:cxn modelId="{E55C2317-CDB7-4C64-95C4-C04303FBB96A}" type="presParOf" srcId="{866B658A-D972-4AD8-A7E6-4082FD2CB001}" destId="{CBCB6B30-5D46-4B19-B9DE-C0B7FB057712}" srcOrd="0" destOrd="0" presId="urn:microsoft.com/office/officeart/2017/3/layout/HorizontalLabelsTimeline"/>
    <dgm:cxn modelId="{2E742A39-B2D8-41E7-938B-B4FE7E0F1794}" type="presParOf" srcId="{866B658A-D972-4AD8-A7E6-4082FD2CB001}" destId="{746F6004-1265-4B16-B698-179F0477DB3D}" srcOrd="1" destOrd="0" presId="urn:microsoft.com/office/officeart/2017/3/layout/HorizontalLabelsTimeline"/>
    <dgm:cxn modelId="{000BAB58-4AA6-43D9-89B5-0C604F29C6EA}" type="presParOf" srcId="{746F6004-1265-4B16-B698-179F0477DB3D}" destId="{95B1E40E-26D9-44C8-A99F-14EA44505DF3}" srcOrd="0" destOrd="0" presId="urn:microsoft.com/office/officeart/2017/3/layout/HorizontalLabelsTimeline"/>
    <dgm:cxn modelId="{6D12DD85-6CC0-441A-BB74-D3B24BE9ECF2}" type="presParOf" srcId="{746F6004-1265-4B16-B698-179F0477DB3D}" destId="{752FC6D6-93A6-414C-B65D-6F2858E07E0C}" srcOrd="1" destOrd="0" presId="urn:microsoft.com/office/officeart/2017/3/layout/HorizontalLabelsTimeline"/>
    <dgm:cxn modelId="{6CE5E65F-BF35-4F9A-9FAC-9FD84A211FC6}" type="presParOf" srcId="{866B658A-D972-4AD8-A7E6-4082FD2CB001}" destId="{BBBD3B06-9C30-48DB-A77E-5A358B1C6E78}" srcOrd="2" destOrd="0" presId="urn:microsoft.com/office/officeart/2017/3/layout/HorizontalLabelsTimeline"/>
    <dgm:cxn modelId="{457B6E85-E149-4279-81E9-511D2D038B9A}" type="presParOf" srcId="{866B658A-D972-4AD8-A7E6-4082FD2CB001}" destId="{C574381E-6C24-436D-B265-4BCFEFA46591}" srcOrd="3" destOrd="0" presId="urn:microsoft.com/office/officeart/2017/3/layout/HorizontalLabelsTimeline"/>
    <dgm:cxn modelId="{376FD1F8-A0AB-4CA9-B35C-A1F5747217B7}" type="presParOf" srcId="{866B658A-D972-4AD8-A7E6-4082FD2CB001}" destId="{CC7E7566-0B46-4E0A-B951-BFE404664D2C}" srcOrd="4" destOrd="0" presId="urn:microsoft.com/office/officeart/2017/3/layout/HorizontalLabelsTimeline"/>
    <dgm:cxn modelId="{CA63DDF8-DE3B-4E8A-886E-D787300C3FD4}" type="presParOf" srcId="{4C5F54B5-504F-4069-AF1D-9A370FBD268C}" destId="{F50C4635-5C0A-4C07-B5AD-BABD96009847}" srcOrd="7" destOrd="0" presId="urn:microsoft.com/office/officeart/2017/3/layout/HorizontalLabelsTimeline"/>
    <dgm:cxn modelId="{187F63AE-22E9-42D8-BA25-F8E70A982232}" type="presParOf" srcId="{4C5F54B5-504F-4069-AF1D-9A370FBD268C}" destId="{5667DB6C-E90F-44DB-BFD7-8570D48D28D4}" srcOrd="8" destOrd="0" presId="urn:microsoft.com/office/officeart/2017/3/layout/HorizontalLabelsTimeline"/>
    <dgm:cxn modelId="{782591FC-39B3-43EE-A99E-69B60AB63978}" type="presParOf" srcId="{5667DB6C-E90F-44DB-BFD7-8570D48D28D4}" destId="{88F6D506-033B-4CA4-9572-41E373A6B43C}" srcOrd="0" destOrd="0" presId="urn:microsoft.com/office/officeart/2017/3/layout/HorizontalLabelsTimeline"/>
    <dgm:cxn modelId="{DA98866D-BB74-46A1-B98B-9B6BDACA94E3}" type="presParOf" srcId="{5667DB6C-E90F-44DB-BFD7-8570D48D28D4}" destId="{E3303ED6-54B9-4518-AD7C-3197102106EF}" srcOrd="1" destOrd="0" presId="urn:microsoft.com/office/officeart/2017/3/layout/HorizontalLabelsTimeline"/>
    <dgm:cxn modelId="{BFB054F1-AA6C-4CA5-B7A3-FF579439BD18}" type="presParOf" srcId="{E3303ED6-54B9-4518-AD7C-3197102106EF}" destId="{FE14A9FC-66E7-4679-B63E-054F98E59204}" srcOrd="0" destOrd="0" presId="urn:microsoft.com/office/officeart/2017/3/layout/HorizontalLabelsTimeline"/>
    <dgm:cxn modelId="{6BF922DC-DA85-4710-BB6F-2CCCF2CFD764}" type="presParOf" srcId="{E3303ED6-54B9-4518-AD7C-3197102106EF}" destId="{8F1DAFAE-685A-4EC1-8FC0-2EE182F59B78}" srcOrd="1" destOrd="0" presId="urn:microsoft.com/office/officeart/2017/3/layout/HorizontalLabelsTimeline"/>
    <dgm:cxn modelId="{6907C7E4-84E2-47E3-949B-BC87F9D211CC}" type="presParOf" srcId="{5667DB6C-E90F-44DB-BFD7-8570D48D28D4}" destId="{4702B22B-8EB6-4454-9F8E-9A963F32B8A1}" srcOrd="2" destOrd="0" presId="urn:microsoft.com/office/officeart/2017/3/layout/HorizontalLabelsTimeline"/>
    <dgm:cxn modelId="{68C6501C-DCCA-438E-8565-A8631BB6C8AC}" type="presParOf" srcId="{5667DB6C-E90F-44DB-BFD7-8570D48D28D4}" destId="{F2E81385-B138-4A59-9452-A3C9AC4F2012}" srcOrd="3" destOrd="0" presId="urn:microsoft.com/office/officeart/2017/3/layout/HorizontalLabelsTimeline"/>
    <dgm:cxn modelId="{F4686330-D4C5-4698-8BC6-EF28FB9176C1}" type="presParOf" srcId="{5667DB6C-E90F-44DB-BFD7-8570D48D28D4}" destId="{00C34F8E-67EA-485C-B754-5C6C9BC871C5}" srcOrd="4" destOrd="0" presId="urn:microsoft.com/office/officeart/2017/3/layout/HorizontalLabelsTimeline"/>
    <dgm:cxn modelId="{FA06019D-A6EE-447A-894D-5FBD4FB143DA}" type="presParOf" srcId="{4C5F54B5-504F-4069-AF1D-9A370FBD268C}" destId="{E2C470F7-A894-4A64-A64E-235B0E510421}" srcOrd="9" destOrd="0" presId="urn:microsoft.com/office/officeart/2017/3/layout/HorizontalLabelsTimeline"/>
    <dgm:cxn modelId="{779E8BAE-E165-44A0-8F61-F1D6F07BA6D3}" type="presParOf" srcId="{4C5F54B5-504F-4069-AF1D-9A370FBD268C}" destId="{6AA3FB3F-E213-4147-93D1-22B952CDFE17}" srcOrd="10" destOrd="0" presId="urn:microsoft.com/office/officeart/2017/3/layout/HorizontalLabelsTimeline"/>
    <dgm:cxn modelId="{FDEBFC71-A7CC-4193-89B3-3D17A65C6735}" type="presParOf" srcId="{6AA3FB3F-E213-4147-93D1-22B952CDFE17}" destId="{270971D8-F05B-4392-88C0-D9921BB5F6B0}" srcOrd="0" destOrd="0" presId="urn:microsoft.com/office/officeart/2017/3/layout/HorizontalLabelsTimeline"/>
    <dgm:cxn modelId="{DDE712DF-EAC7-4AEA-8C8F-518516542CAF}" type="presParOf" srcId="{6AA3FB3F-E213-4147-93D1-22B952CDFE17}" destId="{68B34C20-0EE9-4A51-9634-702BEA794899}" srcOrd="1" destOrd="0" presId="urn:microsoft.com/office/officeart/2017/3/layout/HorizontalLabelsTimeline"/>
    <dgm:cxn modelId="{0AB24538-9BA6-44A1-BA14-80061D14A8F4}" type="presParOf" srcId="{68B34C20-0EE9-4A51-9634-702BEA794899}" destId="{1D60394B-1800-4790-9694-08B1C1D1B34D}" srcOrd="0" destOrd="0" presId="urn:microsoft.com/office/officeart/2017/3/layout/HorizontalLabelsTimeline"/>
    <dgm:cxn modelId="{2AAA8EAA-0E27-421D-A811-E0050D6E2E66}" type="presParOf" srcId="{68B34C20-0EE9-4A51-9634-702BEA794899}" destId="{F7828579-24D8-4EC2-A1D6-344D5AD522E4}" srcOrd="1" destOrd="0" presId="urn:microsoft.com/office/officeart/2017/3/layout/HorizontalLabelsTimeline"/>
    <dgm:cxn modelId="{1951676A-386A-4A55-8D85-8529FCA60223}" type="presParOf" srcId="{6AA3FB3F-E213-4147-93D1-22B952CDFE17}" destId="{59F1EF41-14EA-48EE-A559-118169DBDB24}" srcOrd="2" destOrd="0" presId="urn:microsoft.com/office/officeart/2017/3/layout/HorizontalLabelsTimeline"/>
    <dgm:cxn modelId="{FF7D7122-10DC-403C-B42A-BC23EECD800F}" type="presParOf" srcId="{6AA3FB3F-E213-4147-93D1-22B952CDFE17}" destId="{8E0947F0-E28B-4B2E-B1D6-BFEED1AF012B}" srcOrd="3" destOrd="0" presId="urn:microsoft.com/office/officeart/2017/3/layout/HorizontalLabelsTimeline"/>
    <dgm:cxn modelId="{11C26640-7348-4167-8AF4-596740246EB0}" type="presParOf" srcId="{6AA3FB3F-E213-4147-93D1-22B952CDFE17}" destId="{6BA99215-8D0D-4B24-ACDB-B8619064A20A}" srcOrd="4" destOrd="0" presId="urn:microsoft.com/office/officeart/2017/3/layout/HorizontalLabelsTimeline"/>
    <dgm:cxn modelId="{4C86226D-C9C0-4413-B426-06F8252E51C5}" type="presParOf" srcId="{4C5F54B5-504F-4069-AF1D-9A370FBD268C}" destId="{9B2B8A77-95BF-4B3D-B7A2-74A64BEAD033}" srcOrd="11" destOrd="0" presId="urn:microsoft.com/office/officeart/2017/3/layout/HorizontalLabelsTimeline"/>
    <dgm:cxn modelId="{DA1E98F3-DEEF-449E-A505-7BE8E77DC666}" type="presParOf" srcId="{4C5F54B5-504F-4069-AF1D-9A370FBD268C}" destId="{CB500B18-4CCC-44D0-A7EE-E63EC340604C}" srcOrd="12" destOrd="0" presId="urn:microsoft.com/office/officeart/2017/3/layout/HorizontalLabelsTimeline"/>
    <dgm:cxn modelId="{5DE12D35-65C6-43A3-9CCB-9DB1FBB88A6F}" type="presParOf" srcId="{CB500B18-4CCC-44D0-A7EE-E63EC340604C}" destId="{A7F04B95-81DC-4C70-990B-FEE82F4C63E7}" srcOrd="0" destOrd="0" presId="urn:microsoft.com/office/officeart/2017/3/layout/HorizontalLabelsTimeline"/>
    <dgm:cxn modelId="{84E6A2E6-334E-486A-9E18-50B4C9242157}" type="presParOf" srcId="{CB500B18-4CCC-44D0-A7EE-E63EC340604C}" destId="{16384FAB-C600-47F1-91A6-2EF972F345F9}" srcOrd="1" destOrd="0" presId="urn:microsoft.com/office/officeart/2017/3/layout/HorizontalLabelsTimeline"/>
    <dgm:cxn modelId="{0D7AFB00-50B5-4763-8B9B-058959A93926}" type="presParOf" srcId="{16384FAB-C600-47F1-91A6-2EF972F345F9}" destId="{725F2AEF-0925-4411-A89A-5976D96BC3B1}" srcOrd="0" destOrd="0" presId="urn:microsoft.com/office/officeart/2017/3/layout/HorizontalLabelsTimeline"/>
    <dgm:cxn modelId="{6BE0CB7D-05CB-48BF-95E8-5BD301DDCFDF}" type="presParOf" srcId="{16384FAB-C600-47F1-91A6-2EF972F345F9}" destId="{F1CEE27F-E297-4972-B373-BDB021CAF74B}" srcOrd="1" destOrd="0" presId="urn:microsoft.com/office/officeart/2017/3/layout/HorizontalLabelsTimeline"/>
    <dgm:cxn modelId="{73AA2BF1-3651-48D4-B218-B7BECAF7B8D5}" type="presParOf" srcId="{CB500B18-4CCC-44D0-A7EE-E63EC340604C}" destId="{3F1F843F-8CAA-4ECF-B5A2-211D6C43D3C6}" srcOrd="2" destOrd="0" presId="urn:microsoft.com/office/officeart/2017/3/layout/HorizontalLabelsTimeline"/>
    <dgm:cxn modelId="{3C38FC4B-81C9-40B9-BE5E-6E8032D8A2A6}" type="presParOf" srcId="{CB500B18-4CCC-44D0-A7EE-E63EC340604C}" destId="{53B98CC0-1029-46A6-8053-0933F88F7705}" srcOrd="3" destOrd="0" presId="urn:microsoft.com/office/officeart/2017/3/layout/HorizontalLabelsTimeline"/>
    <dgm:cxn modelId="{6DDB047D-A89D-46BF-8D68-1A2DD3FE6D44}" type="presParOf" srcId="{CB500B18-4CCC-44D0-A7EE-E63EC340604C}" destId="{ED7FD386-E91E-4500-9B1B-A5B2EA2DCD9E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8B371-2815-4661-9209-F8A29814ADCC}">
      <dsp:nvSpPr>
        <dsp:cNvPr id="0" name=""/>
        <dsp:cNvSpPr/>
      </dsp:nvSpPr>
      <dsp:spPr>
        <a:xfrm>
          <a:off x="0" y="2266156"/>
          <a:ext cx="1106487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37A6A-8F95-4F28-92FC-1FE8089D7DAF}">
      <dsp:nvSpPr>
        <dsp:cNvPr id="0" name=""/>
        <dsp:cNvSpPr/>
      </dsp:nvSpPr>
      <dsp:spPr>
        <a:xfrm>
          <a:off x="651184" y="1307222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1280" tIns="0" rIns="8128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600" b="0" i="0" kern="1200" spc="300" baseline="0">
            <a:latin typeface="+mn-lt"/>
            <a:cs typeface="Kalinga" panose="020B0502040204020203" pitchFamily="34" charset="0"/>
          </a:endParaRPr>
        </a:p>
      </dsp:txBody>
      <dsp:txXfrm>
        <a:off x="651184" y="1307222"/>
        <a:ext cx="1737121" cy="457041"/>
      </dsp:txXfrm>
    </dsp:sp>
    <dsp:sp modelId="{255B3FC7-BD87-4810-87ED-7952D0F23157}">
      <dsp:nvSpPr>
        <dsp:cNvPr id="0" name=""/>
        <dsp:cNvSpPr/>
      </dsp:nvSpPr>
      <dsp:spPr>
        <a:xfrm>
          <a:off x="286932" y="0"/>
          <a:ext cx="2194253" cy="119865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286932" y="0"/>
        <a:ext cx="2194253" cy="1198654"/>
      </dsp:txXfrm>
    </dsp:sp>
    <dsp:sp modelId="{DF478A7F-4668-4E0A-86F7-C1205CF5AA73}">
      <dsp:nvSpPr>
        <dsp:cNvPr id="0" name=""/>
        <dsp:cNvSpPr/>
      </dsp:nvSpPr>
      <dsp:spPr>
        <a:xfrm>
          <a:off x="1519745" y="1833008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8C37A-C349-49AE-97A1-63D110D2C7D1}">
      <dsp:nvSpPr>
        <dsp:cNvPr id="0" name=""/>
        <dsp:cNvSpPr/>
      </dsp:nvSpPr>
      <dsp:spPr>
        <a:xfrm>
          <a:off x="1897658" y="2749143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1897658" y="2749143"/>
        <a:ext cx="1737121" cy="457041"/>
      </dsp:txXfrm>
    </dsp:sp>
    <dsp:sp modelId="{A01D9671-7007-4F3F-98D6-A9730C5B45E4}">
      <dsp:nvSpPr>
        <dsp:cNvPr id="0" name=""/>
        <dsp:cNvSpPr/>
      </dsp:nvSpPr>
      <dsp:spPr>
        <a:xfrm>
          <a:off x="1549082" y="3237725"/>
          <a:ext cx="2434272" cy="129458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1549082" y="3237725"/>
        <a:ext cx="2434272" cy="1294586"/>
      </dsp:txXfrm>
    </dsp:sp>
    <dsp:sp modelId="{D4347EDB-4883-4C4B-A672-6266C9702B5A}">
      <dsp:nvSpPr>
        <dsp:cNvPr id="0" name=""/>
        <dsp:cNvSpPr/>
      </dsp:nvSpPr>
      <dsp:spPr>
        <a:xfrm>
          <a:off x="2766218" y="2413791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F9BE3-3008-4E5E-96F3-C71D72649902}">
      <dsp:nvSpPr>
        <dsp:cNvPr id="0" name=""/>
        <dsp:cNvSpPr/>
      </dsp:nvSpPr>
      <dsp:spPr>
        <a:xfrm rot="2700000">
          <a:off x="1494588" y="2099786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0813CD-B7B7-4CC7-9B2D-B5AE3D30A4DA}">
      <dsp:nvSpPr>
        <dsp:cNvPr id="0" name=""/>
        <dsp:cNvSpPr/>
      </dsp:nvSpPr>
      <dsp:spPr>
        <a:xfrm rot="2700000">
          <a:off x="2741061" y="2363307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503B6E-C1DB-44F5-ABB8-38EF445ED1E8}">
      <dsp:nvSpPr>
        <dsp:cNvPr id="0" name=""/>
        <dsp:cNvSpPr/>
      </dsp:nvSpPr>
      <dsp:spPr>
        <a:xfrm>
          <a:off x="3490966" y="1325610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3490966" y="1325610"/>
        <a:ext cx="1737121" cy="457041"/>
      </dsp:txXfrm>
    </dsp:sp>
    <dsp:sp modelId="{04897CD2-CF6F-4A55-8E79-1E7393B07B06}">
      <dsp:nvSpPr>
        <dsp:cNvPr id="0" name=""/>
        <dsp:cNvSpPr/>
      </dsp:nvSpPr>
      <dsp:spPr>
        <a:xfrm>
          <a:off x="3060331" y="0"/>
          <a:ext cx="2194253" cy="119865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060331" y="0"/>
        <a:ext cx="2194253" cy="1198654"/>
      </dsp:txXfrm>
    </dsp:sp>
    <dsp:sp modelId="{73ACB8E4-FFC1-49E5-BB46-1EBD63F3BF67}">
      <dsp:nvSpPr>
        <dsp:cNvPr id="0" name=""/>
        <dsp:cNvSpPr/>
      </dsp:nvSpPr>
      <dsp:spPr>
        <a:xfrm>
          <a:off x="4359527" y="1851397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B6B30-5D46-4B19-B9DE-C0B7FB057712}">
      <dsp:nvSpPr>
        <dsp:cNvPr id="0" name=""/>
        <dsp:cNvSpPr/>
      </dsp:nvSpPr>
      <dsp:spPr>
        <a:xfrm>
          <a:off x="4663876" y="2748718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4663876" y="2748718"/>
        <a:ext cx="1737121" cy="457041"/>
      </dsp:txXfrm>
    </dsp:sp>
    <dsp:sp modelId="{95B1E40E-26D9-44C8-A99F-14EA44505DF3}">
      <dsp:nvSpPr>
        <dsp:cNvPr id="0" name=""/>
        <dsp:cNvSpPr/>
      </dsp:nvSpPr>
      <dsp:spPr>
        <a:xfrm>
          <a:off x="4315301" y="3230915"/>
          <a:ext cx="2434272" cy="130139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4315301" y="3230915"/>
        <a:ext cx="2434272" cy="1301396"/>
      </dsp:txXfrm>
    </dsp:sp>
    <dsp:sp modelId="{BBBD3B06-9C30-48DB-A77E-5A358B1C6E78}">
      <dsp:nvSpPr>
        <dsp:cNvPr id="0" name=""/>
        <dsp:cNvSpPr/>
      </dsp:nvSpPr>
      <dsp:spPr>
        <a:xfrm>
          <a:off x="5532437" y="2413365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9438A-B301-4219-9492-D30967496E8F}">
      <dsp:nvSpPr>
        <dsp:cNvPr id="0" name=""/>
        <dsp:cNvSpPr/>
      </dsp:nvSpPr>
      <dsp:spPr>
        <a:xfrm rot="2700000">
          <a:off x="4334370" y="2118175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74381E-6C24-436D-B265-4BCFEFA46591}">
      <dsp:nvSpPr>
        <dsp:cNvPr id="0" name=""/>
        <dsp:cNvSpPr/>
      </dsp:nvSpPr>
      <dsp:spPr>
        <a:xfrm rot="2700000">
          <a:off x="5507280" y="2362881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F6D506-033B-4CA4-9572-41E373A6B43C}">
      <dsp:nvSpPr>
        <dsp:cNvPr id="0" name=""/>
        <dsp:cNvSpPr/>
      </dsp:nvSpPr>
      <dsp:spPr>
        <a:xfrm>
          <a:off x="6162589" y="1325610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6162589" y="1325610"/>
        <a:ext cx="1737121" cy="457041"/>
      </dsp:txXfrm>
    </dsp:sp>
    <dsp:sp modelId="{FE14A9FC-66E7-4679-B63E-054F98E59204}">
      <dsp:nvSpPr>
        <dsp:cNvPr id="0" name=""/>
        <dsp:cNvSpPr/>
      </dsp:nvSpPr>
      <dsp:spPr>
        <a:xfrm>
          <a:off x="5817397" y="0"/>
          <a:ext cx="2194253" cy="119865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817397" y="0"/>
        <a:ext cx="2194253" cy="1198654"/>
      </dsp:txXfrm>
    </dsp:sp>
    <dsp:sp modelId="{4702B22B-8EB6-4454-9F8E-9A963F32B8A1}">
      <dsp:nvSpPr>
        <dsp:cNvPr id="0" name=""/>
        <dsp:cNvSpPr/>
      </dsp:nvSpPr>
      <dsp:spPr>
        <a:xfrm>
          <a:off x="7031150" y="1851397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971D8-F05B-4392-88C0-D9921BB5F6B0}">
      <dsp:nvSpPr>
        <dsp:cNvPr id="0" name=""/>
        <dsp:cNvSpPr/>
      </dsp:nvSpPr>
      <dsp:spPr>
        <a:xfrm>
          <a:off x="7430095" y="2748718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7430095" y="2748718"/>
        <a:ext cx="1737121" cy="457041"/>
      </dsp:txXfrm>
    </dsp:sp>
    <dsp:sp modelId="{1D60394B-1800-4790-9694-08B1C1D1B34D}">
      <dsp:nvSpPr>
        <dsp:cNvPr id="0" name=""/>
        <dsp:cNvSpPr/>
      </dsp:nvSpPr>
      <dsp:spPr>
        <a:xfrm>
          <a:off x="7081520" y="3230915"/>
          <a:ext cx="2434272" cy="130139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spc="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7081520" y="3230915"/>
        <a:ext cx="2434272" cy="1301396"/>
      </dsp:txXfrm>
    </dsp:sp>
    <dsp:sp modelId="{59F1EF41-14EA-48EE-A559-118169DBDB24}">
      <dsp:nvSpPr>
        <dsp:cNvPr id="0" name=""/>
        <dsp:cNvSpPr/>
      </dsp:nvSpPr>
      <dsp:spPr>
        <a:xfrm>
          <a:off x="8298656" y="2413365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81385-B138-4A59-9452-A3C9AC4F2012}">
      <dsp:nvSpPr>
        <dsp:cNvPr id="0" name=""/>
        <dsp:cNvSpPr/>
      </dsp:nvSpPr>
      <dsp:spPr>
        <a:xfrm rot="2700000">
          <a:off x="7005993" y="2118175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0947F0-E28B-4B2E-B1D6-BFEED1AF012B}">
      <dsp:nvSpPr>
        <dsp:cNvPr id="0" name=""/>
        <dsp:cNvSpPr/>
      </dsp:nvSpPr>
      <dsp:spPr>
        <a:xfrm rot="2700000">
          <a:off x="8273499" y="2362881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F04B95-81DC-4C70-990B-FEE82F4C63E7}">
      <dsp:nvSpPr>
        <dsp:cNvPr id="0" name=""/>
        <dsp:cNvSpPr/>
      </dsp:nvSpPr>
      <dsp:spPr>
        <a:xfrm>
          <a:off x="8918316" y="1325610"/>
          <a:ext cx="1737121" cy="4570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000" b="1" i="0" kern="1200" spc="300" baseline="0">
            <a:latin typeface="Kalinga" panose="020B0502040204020203" pitchFamily="34" charset="0"/>
            <a:cs typeface="Kalinga" panose="020B0502040204020203" pitchFamily="34" charset="0"/>
          </a:endParaRPr>
        </a:p>
      </dsp:txBody>
      <dsp:txXfrm>
        <a:off x="8918316" y="1325610"/>
        <a:ext cx="1737121" cy="457041"/>
      </dsp:txXfrm>
    </dsp:sp>
    <dsp:sp modelId="{725F2AEF-0925-4411-A89A-5976D96BC3B1}">
      <dsp:nvSpPr>
        <dsp:cNvPr id="0" name=""/>
        <dsp:cNvSpPr/>
      </dsp:nvSpPr>
      <dsp:spPr>
        <a:xfrm>
          <a:off x="8592769" y="0"/>
          <a:ext cx="2194253" cy="119865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8592769" y="0"/>
        <a:ext cx="2194253" cy="1198654"/>
      </dsp:txXfrm>
    </dsp:sp>
    <dsp:sp modelId="{3F1F843F-8CAA-4ECF-B5A2-211D6C43D3C6}">
      <dsp:nvSpPr>
        <dsp:cNvPr id="0" name=""/>
        <dsp:cNvSpPr/>
      </dsp:nvSpPr>
      <dsp:spPr>
        <a:xfrm>
          <a:off x="9786877" y="1851397"/>
          <a:ext cx="0" cy="266607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98CC0-1029-46A6-8053-0933F88F7705}">
      <dsp:nvSpPr>
        <dsp:cNvPr id="0" name=""/>
        <dsp:cNvSpPr/>
      </dsp:nvSpPr>
      <dsp:spPr>
        <a:xfrm rot="2700000">
          <a:off x="9761720" y="2118175"/>
          <a:ext cx="50313" cy="50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944299-672F-11EE-16BA-E31C18584D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8AE45-B4D7-0013-3592-80BC1DD14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9F94-C859-B74E-8120-19D32CC83F4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9E07-0643-32BA-F461-AD6FCB4D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F9C54-3384-9C1B-B200-63D107E22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668D-9747-7B40-AB07-D99BCB2A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73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3990-A5BB-0244-AEBF-938B6F8000C9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FFB68-4C17-3C4E-8F1F-E2E74032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uyana_Media_Map_Including_Regions.pn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uyaneseonline.files.wordpress.com/2014/06/historical-guyana-in-pictures-dmitri-allicock.pdf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uyana_Media_Map_Including_Regions.pn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uyaneseonline.files.wordpress.com/2014/06/historical-guyana-in-pictures-dmitri-allicock.pdf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L/WP/11897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Daphne_Steele#:~:text=Medical%20career,-She%20underwent%20training&amp;text=The%20journey%20took%2014%20days,Hospital%20in%20Balham%2C%20South%20London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L/WP/11897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Daphne_Steele#:~:text=Medical%20career,-She%20underwent%20training&amp;text=The%20journey%20took%2014%20days,Hospital%20in%20Balham%2C%20South%20London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eritagecalling.com/2020/06/22/places-that-tell-stories-of-the-windrush-generation/" TargetMode="External"/><Relationship Id="rId7" Type="http://schemas.openxmlformats.org/officeDocument/2006/relationships/hyperlink" Target="https://www.theguardian.com/uk-news/2018/jun/22/a-windrush-passenger-70-years-on-i-have-no-regrets-about-anything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orniman.ac.uk/story/the-windrush-generation-normans-experience/" TargetMode="External"/><Relationship Id="rId5" Type="http://schemas.openxmlformats.org/officeDocument/2006/relationships/hyperlink" Target="https://www.youtube.com/watch?v=2__Canb80NM" TargetMode="External"/><Relationship Id="rId4" Type="http://schemas.openxmlformats.org/officeDocument/2006/relationships/hyperlink" Target="https://www.youtube.com/watch?v=EMF67s85_Oo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indrushfoundation.com/wp-content/uploads/2019/06/WindrushFoundationEduPack2018_R10R4.pdf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phne_Steele#:~:text=Medical%20career,-She%20underwent%20training&amp;text=The%20journey%20took%2014%20days,Hospital%20in%20Balham%2C%20South%20Londo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phne_Steele#:~:text=Medical%20career,-She%20underwent%20training&amp;text=The%20journey%20took%2014%20days,Hospital%20in%20Balham%2C%20South%20Londo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MS_Queen_Mary_in_New_York_Harbour_(50524304982).jpg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istoricengland.org.uk/images-books/archive/collections/aerial-photos/record/EPW038548" TargetMode="External"/><Relationship Id="rId4" Type="http://schemas.openxmlformats.org/officeDocument/2006/relationships/hyperlink" Target="https://historicengland.org.uk/images-books/archive/collections/aerial-photos/record/27220_02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archive/collections/aerial-photos/record/27220_021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istoricengland.org.uk/images-books/archive/collections/aerial-photos/record/EPW038548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archive/collections/aerial-photos/record/EPW038548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archive/collections/aerial-photos/record/28599_019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IOE01/14610/09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IOE01/00939/12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g3737/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lickr.com/photos/mag3737/3738362788" TargetMode="External"/><Relationship Id="rId4" Type="http://schemas.openxmlformats.org/officeDocument/2006/relationships/hyperlink" Target="https://creativecommons.org/licenses/by-nc-sa/2.0/" TargetMode="Externa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ingtimes.net/news/hospital/blue-plaque-for-inspirational-nurse-from-windrush-generation-04-10-2018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ingtimes.net/news/hospital/blue-plaque-for-inspirational-nurse-from-windrush-generation-04-10-2018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gwarnog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lickr.com/photos/sgwarnog/9509790347" TargetMode="External"/><Relationship Id="rId4" Type="http://schemas.openxmlformats.org/officeDocument/2006/relationships/hyperlink" Target="https://creativecommons.org/licenses/by-nc-sa/2.0/" TargetMode="Externa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entermedia.com/wordclouds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history-ks2-black-british-stories-alison-bennison/zs9cbqt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bc.co.uk/teach/class-clips-video/history-ks2-black-british-stories/z3w84xs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/>
              <a:t>Image: 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06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8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99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91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93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97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2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5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4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1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err="1"/>
              <a:t>SurinameCentral</a:t>
            </a:r>
            <a:r>
              <a:rPr lang="en-GB"/>
              <a:t>, CC BY-SA 4.0 &lt;https://creativecommons.org/licenses/by-sa/4.0&gt;, via Wikimedia Commons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https://commons.wikimedia.org/wiki/File:Guyana_Media_Map_Including_Regions.png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Historic Images: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https://guyaneseonline.files.wordpress.com/2014/06/historical-guyana-in-pictures-dmitri-allicock.pdf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- Hospital on Page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3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38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err="1"/>
              <a:t>SurinameCentral</a:t>
            </a:r>
            <a:r>
              <a:rPr lang="en-GB"/>
              <a:t>, CC BY-SA 4.0 &lt;https://creativecommons.org/licenses/by-sa/4.0&gt;, via Wikimedia Commons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https://commons.wikimedia.org/wiki/File:Guyana_Media_Map_Including_Regions.png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Historic Images: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https://guyaneseonline.files.wordpress.com/2014/06/historical-guyana-in-pictures-dmitri-allicock.pdf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- Hospital on Page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6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60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G3D4XW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Historic England Archive Ref: BL/WP/11897 Date: 9 Oct 1951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8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T4XYC9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46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T4XYC9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71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</a:t>
            </a:r>
            <a:r>
              <a:rPr lang="en-GB" sz="2800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MAEWT0</a:t>
            </a:r>
            <a:endParaRPr lang="en-GB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62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</a:t>
            </a:r>
            <a:r>
              <a:rPr lang="en-GB" sz="2800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MAEWT0</a:t>
            </a:r>
            <a:endParaRPr lang="en-GB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Historic England Archive Ref: BL/WP/11897 Date: 9 Oct 1951 -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https://historicengland.org.uk/images-books/photos/item/BL/WP/11897</a:t>
            </a:r>
            <a:endParaRPr lang="en-GB" sz="1800" u="sng">
              <a:solidFill>
                <a:srgbClr val="0563C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https://en.wikipedia.org/wiki/Daphne_Steele#:~:text=Medical%20career,-She%20underwent%20training&amp;text=The%20journey%20took%2014%20days,Hospital%20in%20Balham%2C%20South%20London</a:t>
            </a:r>
            <a:endParaRPr lang="en-GB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1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Historic England Archive Ref: BL/WP/11897 Date: 9 Oct 1951 -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https://historicengland.org.uk/images-books/photos/item/BL/WP/11897</a:t>
            </a:r>
            <a:endParaRPr lang="en-GB" sz="1800" u="sng">
              <a:solidFill>
                <a:srgbClr val="0563C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https://en.wikipedia.org/wiki/Daphne_Steele#:~:text=Medical%20career,-She%20underwent%20training&amp;text=The%20journey%20took%2014%20days,Hospital%20in%20Balham%2C%20South%20London</a:t>
            </a:r>
            <a:endParaRPr lang="en-GB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8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</a:t>
            </a:r>
            <a:r>
              <a:rPr lang="en-GB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J4Y0KN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Google Maps 2024</a:t>
            </a:r>
            <a:endParaRPr lang="en-GB" sz="18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94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</a:t>
            </a:r>
            <a:r>
              <a:rPr lang="en-GB" b="0" i="0">
                <a:solidFill>
                  <a:srgbClr val="333333"/>
                </a:solidFill>
                <a:effectLst/>
                <a:latin typeface="Interface"/>
              </a:rPr>
              <a:t>© IWM FL 9448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92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©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Alamy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</a:t>
            </a:r>
            <a:r>
              <a:rPr lang="en-GB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J4Y0KN</a:t>
            </a:r>
            <a:endParaRPr lang="en-GB"/>
          </a:p>
          <a:p>
            <a:r>
              <a:rPr lang="en-GB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More Windrush links:</a:t>
            </a:r>
          </a:p>
          <a:p>
            <a:r>
              <a:rPr lang="en-US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Webpage: Historic England Blog -</a:t>
            </a: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GB" sz="1800" u="sng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7 Places That Tell Stories of the Windrush Generation</a:t>
            </a: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en-GB" sz="1800" spc="25"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Film: National Archives – Holding History </a:t>
            </a:r>
            <a:r>
              <a:rPr lang="en-GB" sz="1800" u="sng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Windrush Animation</a:t>
            </a: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 minute 43 seconds)Film: British </a:t>
            </a:r>
            <a:r>
              <a:rPr lang="en-GB" sz="1800" spc="25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Pathe</a:t>
            </a: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u="sng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'Empire Windrush' ship arrives in UK carrying Jamaican immigrants (1948)</a:t>
            </a:r>
            <a:r>
              <a:rPr lang="en-GB" sz="18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 seconds)</a:t>
            </a:r>
            <a:endParaRPr lang="en-GB" sz="1800" spc="25">
              <a:solidFill>
                <a:srgbClr val="000000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n-US" sz="12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Webpage: </a:t>
            </a:r>
            <a:r>
              <a:rPr lang="en-GB"/>
              <a:t>The Windrush Generation: Norman’s experience </a:t>
            </a:r>
            <a:r>
              <a:rPr lang="en-GB">
                <a:hlinkClick r:id="rId6"/>
              </a:rPr>
              <a:t>https://www.horniman.ac.uk/story/the-windrush-generation-normans-experience/</a:t>
            </a:r>
            <a:endParaRPr lang="en-GB"/>
          </a:p>
          <a:p>
            <a:pPr marL="0" lvl="0" indent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n-US" sz="1200" spc="25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Webpage: </a:t>
            </a:r>
            <a:r>
              <a:rPr lang="en-GB"/>
              <a:t>Alford Gardner </a:t>
            </a:r>
            <a:r>
              <a:rPr lang="en-GB" b="1"/>
              <a:t>A Windrush passenger 70 years on: 'I have no regrets about anything</a:t>
            </a:r>
            <a:r>
              <a:rPr lang="en-GB" b="1">
                <a:hlinkClick r:id="rId7"/>
              </a:rPr>
              <a:t>’</a:t>
            </a:r>
            <a:r>
              <a:rPr lang="en-GB" b="1"/>
              <a:t> </a:t>
            </a:r>
            <a:r>
              <a:rPr lang="en-GB">
                <a:hlinkClick r:id="rId7"/>
              </a:rPr>
              <a:t>https://www.theguardian.com/uk-news/2018/jun/22/a-windrush-passenger-70-years-on-i-have-no-regrets-about-anything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1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Screenshot from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https://windrushfoundation.com/wp-content/uploads/2019/06/WindrushFoundationEduPack2018_R10R4.pdf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5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/>
              <a:t>Image: 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 sz="1800"/>
          </a:p>
          <a:p>
            <a:endParaRPr lang="en-GB" sz="1800" u="sng">
              <a:solidFill>
                <a:srgbClr val="0563C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  <a:hlinkClick r:id="rId3"/>
            </a:endParaRPr>
          </a:p>
          <a:p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https://en.wikipedia.org/wiki/Daphne_Steele#:~:text=Medical%20career,-She%20underwent%20training&amp;text=The%20journey%20took%2014%20days,Hospital%20in%20Balham%2C%20South%20London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9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/>
              <a:t>Image: 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 sz="1800" u="sng">
              <a:solidFill>
                <a:srgbClr val="0563C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  <a:hlinkClick r:id="rId3"/>
            </a:endParaRPr>
          </a:p>
          <a:p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https://en.wikipedia.org/wiki/Daphne_Steele#:~:text=Medical%20career,-She%20underwent%20training&amp;text=The%20journey%20took%2014%20days,Hospital%20in%20Balham%2C%20South%20London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13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2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Royal College of Nursing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81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Royal College of Nursing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5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395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 1: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</a:t>
            </a:r>
            <a:r>
              <a:rPr lang="en-GB"/>
              <a:t>Steve Knight from Halstead, United Kingdom, CC BY 2.0 &lt;https://creativecommons.org/licenses/by/2.0&gt;, via Wikimedia Commons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https://commons.wikimedia.org/wiki/File:RMS_Queen_Mary_in_New_York_Harbour_(50524304982).jpg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 2: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Ref: 27220_021 Date: 22/06/2010 -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https://historicengland.org.uk/images-books/archive/collections/aerial-photos/record/27220_021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b="0" i="0">
              <a:solidFill>
                <a:srgbClr val="151515"/>
              </a:solidFill>
              <a:effectLst/>
              <a:latin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 3: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(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Aerofilms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Collection) Ref: EPW038548 Date: 1</a:t>
            </a:r>
            <a:r>
              <a:rPr lang="en-GB" b="0" i="0" baseline="3000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st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June 1932 -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https://historicengland.org.uk/images-books/archive/collections/aerial-photos/record/EPW038548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>
              <a:solidFill>
                <a:srgbClr val="151515"/>
              </a:solidFill>
              <a:effectLst/>
              <a:latin typeface="Source Sans Pro" panose="020B0503030403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00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69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Ref: 27220_021 Date: 22/06/2010 - </a:t>
            </a: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https://historicengland.org.uk/images-books/archive/collections/aerial-photos/record/27220_021</a:t>
            </a:r>
            <a:r>
              <a:rPr lang="en-GB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b="0" i="0">
              <a:solidFill>
                <a:srgbClr val="151515"/>
              </a:solidFill>
              <a:effectLst/>
              <a:latin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(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Aerofilms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Collection) Ref: EPW038548 Date: 1</a:t>
            </a:r>
            <a:r>
              <a:rPr lang="en-GB" b="0" i="0" baseline="3000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st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June 1932 - </a:t>
            </a: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https://historicengland.org.uk/images-books/archive/collections/aerial-photos/record/EPW038548</a:t>
            </a:r>
            <a:r>
              <a:rPr lang="en-GB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43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(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Aerofilms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Collection) Ref: EPW038548 Date: 1</a:t>
            </a:r>
            <a:r>
              <a:rPr lang="en-GB" b="0" i="0" baseline="3000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st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June 1932 - </a:t>
            </a: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https://historicengland.org.uk/images-books/archive/collections/aerial-photos/record/EPW038548</a:t>
            </a:r>
            <a:r>
              <a:rPr lang="en-GB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58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the Steele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56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Royal College of Nursing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66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Royal College of Nursing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13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</a:t>
            </a:r>
            <a:r>
              <a:rPr lang="en-GB" b="0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GB" b="0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©</a:t>
            </a:r>
            <a:r>
              <a:rPr lang="en-GB" b="0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 Pulse Magazine</a:t>
            </a:r>
          </a:p>
          <a:p>
            <a:r>
              <a:rPr lang="en-GB"/>
              <a:t>Quote from: (Sunday Times, 22 February 1970).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31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Courtesy of Royal College of Nursing Archives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Quote from: (Sunday Times, 22 February 1970).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74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Image: Courtesy of Royal College of Nursing Archives</a:t>
            </a:r>
            <a:endParaRPr lang="en-GB" b="0" i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30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Courtesy of the Steele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79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Historic England Education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597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Historic England Archive Ref: 28599_019 Date: 07/008/2014 -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https://historicengland.org.uk/images-books/archive/collections/aerial-photos/record/28599_019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7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Mr Dennis </a:t>
            </a:r>
            <a:r>
              <a:rPr lang="en-GB" b="0" i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Carr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. Source: Historic England Archive Ref: </a:t>
            </a:r>
            <a:r>
              <a:rPr lang="en-GB"/>
              <a:t>IOE01/14610/09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Date: 14/04/2006 -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https://historicengland.org.uk/images-books/photos/item/IOE01/14610/09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559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Mr TE Wright. Source: Historic England Archive Ref: </a:t>
            </a:r>
            <a:r>
              <a:rPr lang="en-GB"/>
              <a:t>IOE01/00939/12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Date: 01/09/1999 -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https://historicengland.org.uk/images-books/photos/item/IOE01/00939/12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2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</a:t>
            </a:r>
            <a:r>
              <a:rPr lang="en-GB" b="1" i="0" u="sng">
                <a:solidFill>
                  <a:srgbClr val="006DAC"/>
                </a:solidFill>
                <a:effectLst/>
                <a:latin typeface="Proxima Nova"/>
                <a:hlinkClick r:id="rId3" tooltip="Go to Tom Magliery’s photostream"/>
              </a:rPr>
              <a:t>Tom </a:t>
            </a:r>
            <a:r>
              <a:rPr lang="en-GB" b="1" i="0" u="sng" err="1">
                <a:solidFill>
                  <a:srgbClr val="006DAC"/>
                </a:solidFill>
                <a:effectLst/>
                <a:latin typeface="Proxima Nova"/>
                <a:hlinkClick r:id="rId3" tooltip="Go to Tom Magliery’s photostream"/>
              </a:rPr>
              <a:t>Magliery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GB" b="0" i="0" u="none" strike="noStrike">
                <a:solidFill>
                  <a:srgbClr val="006DAC"/>
                </a:solidFill>
                <a:effectLst/>
                <a:latin typeface="Proxima Nova"/>
                <a:hlinkClick r:id="rId4"/>
              </a:rPr>
              <a:t>Attribution-</a:t>
            </a:r>
            <a:r>
              <a:rPr lang="en-GB" b="0" i="0" u="none" strike="noStrike" err="1">
                <a:solidFill>
                  <a:srgbClr val="006DAC"/>
                </a:solidFill>
                <a:effectLst/>
                <a:latin typeface="Proxima Nova"/>
                <a:hlinkClick r:id="rId4"/>
              </a:rPr>
              <a:t>NonCommercial</a:t>
            </a:r>
            <a:r>
              <a:rPr lang="en-GB" b="0" i="0" u="none" strike="noStrike">
                <a:solidFill>
                  <a:srgbClr val="006DAC"/>
                </a:solidFill>
                <a:effectLst/>
                <a:latin typeface="Proxima Nova"/>
                <a:hlinkClick r:id="rId4"/>
              </a:rPr>
              <a:t>-</a:t>
            </a:r>
            <a:r>
              <a:rPr lang="en-GB" b="0" i="0" u="none" strike="noStrike" err="1">
                <a:solidFill>
                  <a:srgbClr val="006DAC"/>
                </a:solidFill>
                <a:effectLst/>
                <a:latin typeface="Proxima Nova"/>
                <a:hlinkClick r:id="rId4"/>
              </a:rPr>
              <a:t>ShareAlike</a:t>
            </a:r>
            <a:r>
              <a:rPr lang="en-GB" b="0" i="0" u="none" strike="noStrike">
                <a:solidFill>
                  <a:srgbClr val="006DAC"/>
                </a:solidFill>
                <a:effectLst/>
                <a:latin typeface="Proxima Nova"/>
                <a:hlinkClick r:id="rId4"/>
              </a:rPr>
              <a:t> (CC BY-NC-SA 2.0)</a:t>
            </a:r>
            <a:r>
              <a:rPr lang="en-GB" b="0" i="0" u="none" strike="noStrike">
                <a:solidFill>
                  <a:srgbClr val="006DAC"/>
                </a:solidFill>
                <a:effectLst/>
                <a:latin typeface="Proxima Nova"/>
              </a:rPr>
              <a:t> -</a:t>
            </a:r>
            <a:r>
              <a:rPr lang="en-GB"/>
              <a:t> </a:t>
            </a:r>
            <a:r>
              <a:rPr lang="en-GB" sz="1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https://www.flickr.com/photos/mag3737/3738362788</a:t>
            </a: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37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FFFFFF"/>
                </a:solidFill>
                <a:effectLst/>
                <a:latin typeface="SMGSans"/>
              </a:rPr>
              <a:t>© The Board of Trustees of the Science Museum</a:t>
            </a:r>
          </a:p>
          <a:p>
            <a:r>
              <a:rPr lang="en-GB" b="0" i="0">
                <a:solidFill>
                  <a:srgbClr val="FFFFFF"/>
                </a:solidFill>
                <a:effectLst/>
                <a:latin typeface="SMGSans"/>
              </a:rPr>
              <a:t>Quote: </a:t>
            </a:r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GB" sz="1800" i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Ilkley Gazette</a:t>
            </a:r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27 June 2002)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426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771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Quotes from Nola Ishmael Former Deputy Director of Nursing at the Department of Health.</a:t>
            </a:r>
          </a:p>
          <a:p>
            <a:r>
              <a:rPr lang="en-GB"/>
              <a:t>Nola Ishmael OBE is a former Department of Health nursing officer and was the first black and minority ethnic (BME) director of nursing in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https://www.nursingtimes.net/news/hospital/blue-plaque-for-inspirational-nurse-from-windrush-generation-04-10-2018/</a:t>
            </a: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016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Quotes from </a:t>
            </a:r>
            <a:r>
              <a:rPr lang="en-GB" b="0" i="0">
                <a:solidFill>
                  <a:srgbClr val="444444"/>
                </a:solidFill>
                <a:effectLst/>
                <a:latin typeface="KlavikaWebBasicRegular"/>
              </a:rPr>
              <a:t>Jak Beula, chief executive of the Nubian Jak Community Trust, who described Ms Steele as “decades ahead of her time”.</a:t>
            </a:r>
          </a:p>
          <a:p>
            <a:r>
              <a:rPr lang="en-GB" b="0" i="0">
                <a:solidFill>
                  <a:srgbClr val="444444"/>
                </a:solidFill>
                <a:effectLst/>
                <a:latin typeface="KlavikaWebBasicRegular"/>
              </a:rPr>
              <a:t>Thelma Lewis, president of AGNAP, said of Ms Steele “On becoming Britain’s first Black matron she set new goals for her fellow Windrush nurses and those who followed,”</a:t>
            </a:r>
          </a:p>
          <a:p>
            <a:r>
              <a:rPr lang="en-GB" sz="1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https://www.nursingtimes.net/news/hospital/blue-plaque-for-inspirational-nurse-from-windrush-generation-04-10-2018/</a:t>
            </a: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b="0" i="0">
                <a:solidFill>
                  <a:srgbClr val="3A3307"/>
                </a:solidFill>
                <a:effectLst/>
                <a:latin typeface="Merriweather" panose="00000500000000000000" pitchFamily="2" charset="0"/>
              </a:rPr>
              <a:t>Her sister, Carmen Munroe, described Daphne as ‘</a:t>
            </a:r>
            <a:r>
              <a:rPr lang="en-GB" b="0" i="1">
                <a:solidFill>
                  <a:srgbClr val="3A3307"/>
                </a:solidFill>
                <a:effectLst/>
                <a:latin typeface="Merriweather" panose="00000500000000000000" pitchFamily="2" charset="0"/>
              </a:rPr>
              <a:t>A woman of courage with a heart of gold’</a:t>
            </a:r>
            <a:r>
              <a:rPr lang="en-GB" b="0" i="0">
                <a:solidFill>
                  <a:srgbClr val="3A3307"/>
                </a:solidFill>
                <a:effectLst/>
                <a:latin typeface="Merriweather" panose="00000500000000000000" pitchFamily="2" charset="0"/>
              </a:rPr>
              <a:t>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2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836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 </a:t>
            </a:r>
            <a:r>
              <a:rPr lang="en-GB" sz="18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Google Maps 2024</a:t>
            </a:r>
            <a:endParaRPr lang="en-GB" sz="18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428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44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857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this activity we’re using </a:t>
            </a:r>
            <a:r>
              <a:rPr lang="en-US" sz="1200">
                <a:cs typeface="Arial"/>
              </a:rPr>
              <a:t>Ian ‘Dawson’s Model’ for significance criteria.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995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Google Maps 2024</a:t>
            </a:r>
            <a:endParaRPr lang="en-GB" sz="12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58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Google Maps 2024</a:t>
            </a:r>
            <a:endParaRPr lang="en-GB" sz="12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r>
              <a:rPr lang="en-GB" b="1" i="0" u="none" strike="noStrike">
                <a:solidFill>
                  <a:srgbClr val="212124"/>
                </a:solidFill>
                <a:effectLst/>
                <a:latin typeface="Proxima Nova"/>
                <a:hlinkClick r:id="rId3" tooltip="Go to Peter Hughes’s photostream"/>
              </a:rPr>
              <a:t>Peter Hughes</a:t>
            </a:r>
            <a:r>
              <a:rPr lang="en-GB" b="1" i="0" u="none" strike="noStrike">
                <a:solidFill>
                  <a:srgbClr val="212124"/>
                </a:solidFill>
                <a:effectLst/>
                <a:latin typeface="Proxima Nova"/>
              </a:rPr>
              <a:t> - </a:t>
            </a:r>
            <a:r>
              <a:rPr lang="en-GB" u="none" strike="noStrike">
                <a:solidFill>
                  <a:srgbClr val="006DAC"/>
                </a:solidFill>
                <a:effectLst/>
                <a:hlinkClick r:id="rId4"/>
              </a:rPr>
              <a:t>Attribution-</a:t>
            </a:r>
            <a:r>
              <a:rPr lang="en-GB" u="none" strike="noStrike" err="1">
                <a:solidFill>
                  <a:srgbClr val="006DAC"/>
                </a:solidFill>
                <a:effectLst/>
                <a:hlinkClick r:id="rId4"/>
              </a:rPr>
              <a:t>NonCommercial</a:t>
            </a:r>
            <a:r>
              <a:rPr lang="en-GB" u="none" strike="noStrike">
                <a:solidFill>
                  <a:srgbClr val="006DAC"/>
                </a:solidFill>
                <a:effectLst/>
                <a:hlinkClick r:id="rId4"/>
              </a:rPr>
              <a:t>-</a:t>
            </a:r>
            <a:r>
              <a:rPr lang="en-GB" u="none" strike="noStrike" err="1">
                <a:solidFill>
                  <a:srgbClr val="006DAC"/>
                </a:solidFill>
                <a:effectLst/>
                <a:hlinkClick r:id="rId4"/>
              </a:rPr>
              <a:t>ShareAlike</a:t>
            </a:r>
            <a:r>
              <a:rPr lang="en-GB" u="none" strike="noStrike">
                <a:solidFill>
                  <a:srgbClr val="006DAC"/>
                </a:solidFill>
                <a:effectLst/>
                <a:hlinkClick r:id="rId4"/>
              </a:rPr>
              <a:t> (CC BY-NC-SA 2.0)</a:t>
            </a:r>
            <a:r>
              <a:rPr lang="en-GB" u="none" strike="noStrike">
                <a:solidFill>
                  <a:srgbClr val="006DAC"/>
                </a:solidFill>
                <a:effectLst/>
              </a:rPr>
              <a:t> - </a:t>
            </a:r>
            <a:r>
              <a:rPr lang="en-GB" sz="1800" u="sng" ker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https://www.flickr.com/photos/sgwarnog/9509790347</a:t>
            </a:r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62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GB" b="0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Courtesy Historic England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268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Ask pupils to think of words to reflect Daphne and her life, then pop them into a free online Word Cloud generator such as: </a:t>
            </a:r>
            <a:r>
              <a:rPr lang="en-GB" sz="1800" u="sng" ker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https://www.presentermedia.com/wordclouds</a:t>
            </a:r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or alternatively they could draw/create their own having been shown the examples of what a word cloud looks like</a:t>
            </a:r>
          </a:p>
          <a:p>
            <a:r>
              <a:rPr lang="en-GB"/>
              <a:t>Image: </a:t>
            </a:r>
            <a:r>
              <a:rPr lang="en-GB" sz="1800" kern="0">
                <a:effectLst/>
                <a:latin typeface="Arial" panose="020B0604020202020204" pitchFamily="34" charset="0"/>
              </a:rPr>
              <a:t>Screenshot from </a:t>
            </a:r>
            <a:r>
              <a:rPr lang="en-GB" sz="1200" u="sng" ker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https://www.presentermedia.com/wordclouds</a:t>
            </a:r>
            <a:r>
              <a:rPr lang="en-GB" sz="12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7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Alison Bennison - Working as a NHS nurse: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https://www.bbc.co.uk/teach/class-clips-video/history-ks2-black-british-stories-alison-bennison/zs9cbqt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Black British Stories: </a:t>
            </a:r>
            <a:r>
              <a:rPr lang="en-GB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https://www.bbc.co.uk/teach/class-clips-video/history-ks2-black-british-stories/z3w84xs</a:t>
            </a:r>
            <a:r>
              <a:rPr lang="en-GB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/>
              <a:t>Image: </a:t>
            </a:r>
            <a:r>
              <a:rPr lang="en-GB" sz="1200" kern="0">
                <a:effectLst/>
                <a:latin typeface="Arial" panose="020B0604020202020204" pitchFamily="34" charset="0"/>
              </a:rPr>
              <a:t>Screenshot from </a:t>
            </a:r>
            <a:r>
              <a:rPr lang="en-GB" sz="12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https://www.bbc.co.uk/teach/class-clips-video/history-ks2-black-british-stories-alison-bennison/zs9cbqt</a:t>
            </a:r>
            <a:r>
              <a:rPr lang="en-GB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 </a:t>
            </a:r>
            <a:r>
              <a:rPr lang="en-GB" sz="18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Google Maps 2024</a:t>
            </a:r>
            <a:endParaRPr lang="en-GB" sz="18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6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Image: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0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 </a:t>
            </a:r>
            <a:r>
              <a:rPr lang="en-GB" sz="1800"/>
              <a:t>Image: 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© 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ANL/Shutterstock</a:t>
            </a:r>
            <a:endParaRPr lang="en-GB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9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mailto:contact@historicengland.org.uk?subject=Education%20Resources" TargetMode="External"/><Relationship Id="rId4" Type="http://schemas.openxmlformats.org/officeDocument/2006/relationships/hyperlink" Target="http://www.historicengland.org.uk/education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Cover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63036-2AAB-6E04-89BC-E62DFBB8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0462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69C1781-720E-1D93-58A4-0181FF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" y="0"/>
            <a:ext cx="4122821" cy="6858000"/>
            <a:chOff x="0" y="0"/>
            <a:chExt cx="1825933" cy="34080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3C66558-6BC5-3EAF-D9D4-3E5DD05AC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825933" cy="3408051"/>
            </a:xfrm>
            <a:custGeom>
              <a:avLst/>
              <a:gdLst/>
              <a:ahLst/>
              <a:cxnLst/>
              <a:rect l="l" t="t" r="r" b="b"/>
              <a:pathLst>
                <a:path w="1825933" h="3408051">
                  <a:moveTo>
                    <a:pt x="0" y="0"/>
                  </a:moveTo>
                  <a:lnTo>
                    <a:pt x="1825933" y="0"/>
                  </a:lnTo>
                  <a:lnTo>
                    <a:pt x="1825933" y="3408051"/>
                  </a:lnTo>
                  <a:lnTo>
                    <a:pt x="0" y="3408051"/>
                  </a:lnTo>
                  <a:close/>
                </a:path>
              </a:pathLst>
            </a:custGeom>
            <a:solidFill>
              <a:srgbClr val="7AA62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 descr="Historic England logo">
            <a:extLst>
              <a:ext uri="{FF2B5EF4-FFF2-40B4-BE49-F238E27FC236}">
                <a16:creationId xmlns:a16="http://schemas.microsoft.com/office/drawing/2014/main" id="{F77E6D1A-3889-6FDB-E8F1-345B1A144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763"/>
          <a:stretch>
            <a:fillRect/>
          </a:stretch>
        </p:blipFill>
        <p:spPr>
          <a:xfrm>
            <a:off x="365709" y="552891"/>
            <a:ext cx="2209809" cy="77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E87A62-87CE-37A0-C03A-E79436DB79B7}"/>
              </a:ext>
            </a:extLst>
          </p:cNvPr>
          <p:cNvSpPr txBox="1"/>
          <p:nvPr userDrawn="1"/>
        </p:nvSpPr>
        <p:spPr>
          <a:xfrm>
            <a:off x="365709" y="1693087"/>
            <a:ext cx="3857005" cy="70788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en-US" sz="4000" b="1" i="0" baseline="0">
                <a:latin typeface="Arial" panose="020B0604020202020204" pitchFamily="34" charset="0"/>
              </a:rPr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67521-F3A6-44BC-B943-55AC31C43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09" y="2559090"/>
            <a:ext cx="3578970" cy="2410371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Title here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6F0CE02-6F25-7873-FF45-05A1A8F2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819" y="0"/>
            <a:ext cx="806918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4961834" cy="1099374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8" y="1780413"/>
            <a:ext cx="5905354" cy="426647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BE7C6AD-9EF4-C8BD-F254-F9A43B87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733588">
            <a:off x="5851663" y="42543"/>
            <a:ext cx="3533443" cy="38219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F10C154-B5F4-2AB9-E4DC-9B98B67E4E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733588">
            <a:off x="6138793" y="244200"/>
            <a:ext cx="2945160" cy="276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Washi">
            <a:extLst>
              <a:ext uri="{FF2B5EF4-FFF2-40B4-BE49-F238E27FC236}">
                <a16:creationId xmlns:a16="http://schemas.microsoft.com/office/drawing/2014/main" id="{3D843452-DDC2-464B-128D-56EE03D7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97031" y="1148588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D7BA617-E113-D9F9-7D00-48C495758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13845" y="1211200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7B0742A-D5AC-E9BC-AC04-0EAB1A6E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68507">
            <a:off x="7916434" y="2772772"/>
            <a:ext cx="3554984" cy="38452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ECF7057-A67D-92F7-5C78-311852F7C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268507">
            <a:off x="8441820" y="3060311"/>
            <a:ext cx="2878832" cy="27640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EC0D0A2A-79D8-C43B-BA57-BBEFE892C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96050" y="6057900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5E7A1B5F-101B-7A92-3AEC-2AF04A484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6128" y="6179553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282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4320194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0686A806-8B99-4CCF-73F4-B0B3B2E13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8002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- Title+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77169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10B67-A54C-2859-F342-DD804B0F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-1032572"/>
            <a:ext cx="10515600" cy="9821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539926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05685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858C5593-7A4D-F1CA-FAE6-FE2094900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759956"/>
            <a:ext cx="10996613" cy="710288"/>
          </a:xfrm>
          <a:prstGeom prst="rect">
            <a:avLst/>
          </a:prstGeom>
        </p:spPr>
        <p:txBody>
          <a:bodyPr lIns="0"/>
          <a:lstStyle>
            <a:lvl1pPr algn="ctr"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– Big Statements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C80B6-5158-96C5-F3E2-F3233BB9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2158706"/>
            <a:ext cx="10971915" cy="3631732"/>
          </a:xfrm>
          <a:prstGeom prst="rect">
            <a:avLst/>
          </a:prstGeom>
        </p:spPr>
        <p:txBody>
          <a:bodyPr lIns="0" rIns="90000"/>
          <a:lstStyle>
            <a:lvl1pPr marL="0" indent="0" algn="ctr">
              <a:buFontTx/>
              <a:buNone/>
              <a:defRPr sz="3200"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9869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6069-348B-8FA0-F7CB-6D53057E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85" y="-1049337"/>
            <a:ext cx="10515600" cy="992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6002128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3337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>
            <a:extLst>
              <a:ext uri="{FF2B5EF4-FFF2-40B4-BE49-F238E27FC236}">
                <a16:creationId xmlns:a16="http://schemas.microsoft.com/office/drawing/2014/main" id="{69542118-A086-8DBB-1902-845F881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5580905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6" y="1411704"/>
            <a:ext cx="5324852" cy="498160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F6B04-3C74-61E5-A8E9-58BFA80B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8D4281E-727A-E0FF-DF59-20BE3AF4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06738" y="6173927"/>
            <a:ext cx="3643313" cy="5794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EBB73BC-55F3-4270-D904-0E40AD5957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6304" y="6256477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3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A9F01D6F-7A5D-7A07-82DF-165C6B94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3" y="142007"/>
            <a:ext cx="4837111" cy="260001"/>
          </a:xfrm>
          <a:prstGeom prst="rect">
            <a:avLst/>
          </a:prstGeom>
        </p:spPr>
        <p:txBody>
          <a:bodyPr lIns="0" rIns="90000"/>
          <a:lstStyle>
            <a:lvl1pPr algn="ctr">
              <a:defRPr sz="18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3E1C4C-1657-08AF-3752-DB99B3A9D1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182" y="715139"/>
            <a:ext cx="4837112" cy="449262"/>
          </a:xfrm>
          <a:prstGeom prst="rect">
            <a:avLst/>
          </a:prstGeom>
        </p:spPr>
        <p:txBody>
          <a:bodyPr/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9B9C638-F0C7-4816-ADAB-9BC6297F0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3982" y="1183537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FD5CCA4-0816-0EAE-30F9-330997DCC1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02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1AB78D4-44BE-8D7A-6700-D52C0D73AA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00736" y="165652"/>
            <a:ext cx="4837103" cy="267677"/>
          </a:xfrm>
          <a:prstGeom prst="rect">
            <a:avLst/>
          </a:prstGeom>
        </p:spPr>
        <p:txBody>
          <a:bodyPr/>
          <a:lstStyle>
            <a:lvl1pPr algn="ctr">
              <a:def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b="1" i="0" kern="1200" baseline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rPr>
              <a:t>Click to edit</a:t>
            </a:r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481F48B-D76F-FA6B-6B47-5936D5CD00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00736" y="715139"/>
            <a:ext cx="4837103" cy="449263"/>
          </a:xfrm>
          <a:prstGeom prst="rect">
            <a:avLst/>
          </a:prstGeom>
        </p:spPr>
        <p:txBody>
          <a:bodyPr/>
          <a:lstStyle>
            <a:lvl1pPr algn="ctr">
              <a:defRPr lang="en-GB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EC6DD91D-C862-8ACA-5535-A9F4C42D36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1531" y="1194646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785154F-0EA4-256D-CB79-16180119B43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14051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7E0E7-5DA6-F4EB-0192-5AEE9092535E}"/>
              </a:ext>
            </a:extLst>
          </p:cNvPr>
          <p:cNvCxnSpPr>
            <a:cxnSpLocks/>
          </p:cNvCxnSpPr>
          <p:nvPr userDrawn="1"/>
        </p:nvCxnSpPr>
        <p:spPr>
          <a:xfrm>
            <a:off x="0" y="570323"/>
            <a:ext cx="12192000" cy="0"/>
          </a:xfrm>
          <a:prstGeom prst="line">
            <a:avLst/>
          </a:prstGeom>
          <a:ln w="15875">
            <a:solidFill>
              <a:srgbClr val="7A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issors icon">
            <a:extLst>
              <a:ext uri="{FF2B5EF4-FFF2-40B4-BE49-F238E27FC236}">
                <a16:creationId xmlns:a16="http://schemas.microsoft.com/office/drawing/2014/main" id="{6F72EBA6-F59E-F096-F2DA-C54BD75E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5931494" y="213191"/>
            <a:ext cx="329010" cy="255213"/>
          </a:xfrm>
          <a:prstGeom prst="rect">
            <a:avLst/>
          </a:prstGeom>
        </p:spPr>
      </p:pic>
      <p:cxnSp>
        <p:nvCxnSpPr>
          <p:cNvPr id="19" name="Straight Connector 18" descr="Dotted Line">
            <a:extLst>
              <a:ext uri="{FF2B5EF4-FFF2-40B4-BE49-F238E27FC236}">
                <a16:creationId xmlns:a16="http://schemas.microsoft.com/office/drawing/2014/main" id="{7D055D7C-91E0-EBF4-9F57-37C2B0E02D9D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9460"/>
            <a:ext cx="0" cy="6337120"/>
          </a:xfrm>
          <a:prstGeom prst="line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75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8">
            <a:extLst>
              <a:ext uri="{FF2B5EF4-FFF2-40B4-BE49-F238E27FC236}">
                <a16:creationId xmlns:a16="http://schemas.microsoft.com/office/drawing/2014/main" id="{293A6F18-5388-F9FC-054F-BCCF55E2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420267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546" y="1399707"/>
            <a:ext cx="11362908" cy="192171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256E01-267D-D2C4-531F-70FF91F10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8" y="3429000"/>
            <a:ext cx="11363325" cy="3119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ic-Tw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85" y="1408082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70CF50-F2D9-0FC2-CE98-BE9A437351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5862" y="1447425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A080D-EE25-C150-E234-3CA7E62CEF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6598" y="3710012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9FE13C11-8856-F5C3-4CAA-470BB5409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0706" y="1386419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2405DC80-D4F9-AF03-87B4-5FD807E2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0481903">
            <a:off x="5890120" y="720270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Arrow">
            <a:extLst>
              <a:ext uri="{FF2B5EF4-FFF2-40B4-BE49-F238E27FC236}">
                <a16:creationId xmlns:a16="http://schemas.microsoft.com/office/drawing/2014/main" id="{490A7667-F713-501A-63AF-EEAD1452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839628">
            <a:off x="3322173" y="5443789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6F01D4DD-FAF6-D59B-C700-66E45D95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0058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383AC8C-9FEF-1752-1DF9-79280F5C5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7" y="365126"/>
            <a:ext cx="10996613" cy="717226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>
              <a:lnSpc>
                <a:spcPct val="100000"/>
              </a:lnSpc>
              <a:defRPr sz="3200" b="1" i="0" baseline="0">
                <a:solidFill>
                  <a:srgbClr val="597F32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7F29-C05D-47B8-95BB-4F65B64C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88" y="1389063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pPr lvl="0"/>
            <a:r>
              <a:rPr lang="en-GB"/>
              <a:t>Key stage: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924A-B63A-E950-7027-25979926085A}"/>
              </a:ext>
            </a:extLst>
          </p:cNvPr>
          <p:cNvSpPr txBox="1"/>
          <p:nvPr userDrawn="1"/>
        </p:nvSpPr>
        <p:spPr>
          <a:xfrm>
            <a:off x="357186" y="1861564"/>
            <a:ext cx="82296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baseline="0">
                <a:solidFill>
                  <a:srgbClr val="1917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links:</a:t>
            </a:r>
            <a:endParaRPr lang="en-US" sz="240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99DACC-5A6A-BE68-0E51-6447F4EC6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6" y="2429353"/>
            <a:ext cx="10996613" cy="3392103"/>
          </a:xfrm>
          <a:prstGeom prst="rect">
            <a:avLst/>
          </a:prstGeom>
        </p:spPr>
        <p:txBody>
          <a:bodyPr lIns="0" rIns="90000"/>
          <a:lstStyle>
            <a:lvl1pPr marL="0" indent="0" algn="l">
              <a:buFontTx/>
              <a:buNone/>
              <a:defRPr sz="2000" b="0" i="0" baseline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baseline="0">
                <a:latin typeface="Arial" panose="020B0604020202020204" pitchFamily="34" charset="0"/>
              </a:defRPr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curriculum links.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5A495-96CF-60C4-401B-4D1F86AF16AD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D3104B1F-1AA8-952F-2D5F-AD59684E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5FF42A0-2B22-9A4D-5106-8ED5B94E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205FFBF-5408-C844-0E3B-D5D353C06527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39144C5-C2E0-CF18-E233-F8758440FD2C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pic>
        <p:nvPicPr>
          <p:cNvPr id="18" name="Picture 7" descr="Historic England logo">
            <a:extLst>
              <a:ext uri="{FF2B5EF4-FFF2-40B4-BE49-F238E27FC236}">
                <a16:creationId xmlns:a16="http://schemas.microsoft.com/office/drawing/2014/main" id="{01A08B8C-ABF2-20A3-5D1C-95CA41798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ic-Thre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5" name="Polaroid 1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6" y="1255125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Picture 1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647" y="1411496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" name="Washi">
            <a:extLst>
              <a:ext uri="{FF2B5EF4-FFF2-40B4-BE49-F238E27FC236}">
                <a16:creationId xmlns:a16="http://schemas.microsoft.com/office/drawing/2014/main" id="{68DAFA26-B1D9-C74E-55A7-71DDCA28D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5507" y="3731741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4AA8EC4-47E9-F593-B708-794FEFA65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1383919">
            <a:off x="1100444" y="3865091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6D5F453-CE35-87E0-FC81-F5D5D79C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70" y="4542450"/>
            <a:ext cx="3251585" cy="164647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Polaroid 2">
            <a:extLst>
              <a:ext uri="{FF2B5EF4-FFF2-40B4-BE49-F238E27FC236}">
                <a16:creationId xmlns:a16="http://schemas.microsoft.com/office/drawing/2014/main" id="{0C5B97FC-AB4E-1DB1-74F5-C823905C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654" y="1285653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81CDE749-F5AA-654D-BBBB-7ACE205579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5413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Washi">
            <a:extLst>
              <a:ext uri="{FF2B5EF4-FFF2-40B4-BE49-F238E27FC236}">
                <a16:creationId xmlns:a16="http://schemas.microsoft.com/office/drawing/2014/main" id="{D1F788DE-674D-9F5F-697C-9723C3D82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3450" y="3758075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5C52C7-8BDD-D376-3E1E-92884E9DA8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21383919">
            <a:off x="5018387" y="3891425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A456B3-BB9F-16E3-E3F4-07C61BB5FD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55428" y="4549703"/>
            <a:ext cx="3259495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Polaroid 3">
            <a:extLst>
              <a:ext uri="{FF2B5EF4-FFF2-40B4-BE49-F238E27FC236}">
                <a16:creationId xmlns:a16="http://schemas.microsoft.com/office/drawing/2014/main" id="{FDF09B61-4E47-EA9C-608B-975D7A5BD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224" y="1276969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Picture 3">
            <a:extLst>
              <a:ext uri="{FF2B5EF4-FFF2-40B4-BE49-F238E27FC236}">
                <a16:creationId xmlns:a16="http://schemas.microsoft.com/office/drawing/2014/main" id="{B09CC26C-3F88-BC76-6D25-8A833EFEA4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685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Washi 3">
            <a:extLst>
              <a:ext uri="{FF2B5EF4-FFF2-40B4-BE49-F238E27FC236}">
                <a16:creationId xmlns:a16="http://schemas.microsoft.com/office/drawing/2014/main" id="{0E7352E7-3CC4-489C-AB1C-12552E4C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2619" y="3715787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6" name="Text Washi 3">
            <a:extLst>
              <a:ext uri="{FF2B5EF4-FFF2-40B4-BE49-F238E27FC236}">
                <a16:creationId xmlns:a16="http://schemas.microsoft.com/office/drawing/2014/main" id="{46F6435A-4A38-0C36-BAA1-5EF431299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497556" y="3849137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C53A28A-6631-911A-6522-1F821C55EE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63896" y="4549703"/>
            <a:ext cx="3259494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31681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C572-26AF-0076-FD55-E69E186A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9138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F481FE-D554-7D5C-11A7-101603AF94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94" y="308635"/>
            <a:ext cx="2444971" cy="1934836"/>
          </a:xfrm>
          <a:custGeom>
            <a:avLst/>
            <a:gdLst>
              <a:gd name="connsiteX0" fmla="*/ 2788316 w 4149725"/>
              <a:gd name="connsiteY0" fmla="*/ 381 h 3467217"/>
              <a:gd name="connsiteX1" fmla="*/ 4024737 w 4149725"/>
              <a:gd name="connsiteY1" fmla="*/ 1272374 h 3467217"/>
              <a:gd name="connsiteX2" fmla="*/ 2427276 w 4149725"/>
              <a:gd name="connsiteY2" fmla="*/ 3440737 h 3467217"/>
              <a:gd name="connsiteX3" fmla="*/ 2101551 w 4149725"/>
              <a:gd name="connsiteY3" fmla="*/ 3461487 h 3467217"/>
              <a:gd name="connsiteX4" fmla="*/ 1831999 w 4149725"/>
              <a:gd name="connsiteY4" fmla="*/ 3467217 h 3467217"/>
              <a:gd name="connsiteX5" fmla="*/ 1795576 w 4149725"/>
              <a:gd name="connsiteY5" fmla="*/ 3467217 h 3467217"/>
              <a:gd name="connsiteX6" fmla="*/ 1549345 w 4149725"/>
              <a:gd name="connsiteY6" fmla="*/ 3458882 h 3467217"/>
              <a:gd name="connsiteX7" fmla="*/ 61571 w 4149725"/>
              <a:gd name="connsiteY7" fmla="*/ 1762783 h 3467217"/>
              <a:gd name="connsiteX8" fmla="*/ 2766 w 4149725"/>
              <a:gd name="connsiteY8" fmla="*/ 1303081 h 3467217"/>
              <a:gd name="connsiteX9" fmla="*/ 0 w 4149725"/>
              <a:gd name="connsiteY9" fmla="*/ 1221180 h 3467217"/>
              <a:gd name="connsiteX10" fmla="*/ 0 w 4149725"/>
              <a:gd name="connsiteY10" fmla="*/ 1044568 h 3467217"/>
              <a:gd name="connsiteX11" fmla="*/ 5362 w 4149725"/>
              <a:gd name="connsiteY11" fmla="*/ 945509 h 3467217"/>
              <a:gd name="connsiteX12" fmla="*/ 1366367 w 4149725"/>
              <a:gd name="connsiteY12" fmla="*/ 140557 h 3467217"/>
              <a:gd name="connsiteX13" fmla="*/ 2788316 w 4149725"/>
              <a:gd name="connsiteY13" fmla="*/ 381 h 34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9725" h="3467217">
                <a:moveTo>
                  <a:pt x="2788316" y="381"/>
                </a:moveTo>
                <a:cubicBezTo>
                  <a:pt x="3575094" y="-10601"/>
                  <a:pt x="4218058" y="211214"/>
                  <a:pt x="4024737" y="1272374"/>
                </a:cubicBezTo>
                <a:cubicBezTo>
                  <a:pt x="4300672" y="2354137"/>
                  <a:pt x="4258462" y="3292128"/>
                  <a:pt x="2427276" y="3440737"/>
                </a:cubicBezTo>
                <a:cubicBezTo>
                  <a:pt x="2312827" y="3450025"/>
                  <a:pt x="2204372" y="3456968"/>
                  <a:pt x="2101551" y="3461487"/>
                </a:cubicBezTo>
                <a:lnTo>
                  <a:pt x="1831999" y="3467217"/>
                </a:lnTo>
                <a:lnTo>
                  <a:pt x="1795576" y="3467217"/>
                </a:lnTo>
                <a:lnTo>
                  <a:pt x="1549345" y="3458882"/>
                </a:lnTo>
                <a:cubicBezTo>
                  <a:pt x="486889" y="3387486"/>
                  <a:pt x="254775" y="2879815"/>
                  <a:pt x="61571" y="1762783"/>
                </a:cubicBezTo>
                <a:cubicBezTo>
                  <a:pt x="31847" y="1590932"/>
                  <a:pt x="12190" y="1438496"/>
                  <a:pt x="2766" y="1303081"/>
                </a:cubicBezTo>
                <a:lnTo>
                  <a:pt x="0" y="1221180"/>
                </a:lnTo>
                <a:lnTo>
                  <a:pt x="0" y="1044568"/>
                </a:lnTo>
                <a:lnTo>
                  <a:pt x="5362" y="945509"/>
                </a:lnTo>
                <a:cubicBezTo>
                  <a:pt x="72622" y="322919"/>
                  <a:pt x="514286" y="226936"/>
                  <a:pt x="1366367" y="140557"/>
                </a:cubicBezTo>
                <a:cubicBezTo>
                  <a:pt x="1792408" y="97367"/>
                  <a:pt x="2316248" y="6971"/>
                  <a:pt x="2788316" y="3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6F4889F-F488-9EF0-93A4-9666726685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804" y="308634"/>
            <a:ext cx="3025476" cy="2743200"/>
          </a:xfrm>
          <a:custGeom>
            <a:avLst/>
            <a:gdLst>
              <a:gd name="connsiteX0" fmla="*/ 1510826 w 3025476"/>
              <a:gd name="connsiteY0" fmla="*/ 1 h 2743200"/>
              <a:gd name="connsiteX1" fmla="*/ 2284123 w 3025476"/>
              <a:gd name="connsiteY1" fmla="*/ 178326 h 2743200"/>
              <a:gd name="connsiteX2" fmla="*/ 2793488 w 3025476"/>
              <a:gd name="connsiteY2" fmla="*/ 2372415 h 2743200"/>
              <a:gd name="connsiteX3" fmla="*/ 403525 w 3025476"/>
              <a:gd name="connsiteY3" fmla="*/ 2497667 h 2743200"/>
              <a:gd name="connsiteX4" fmla="*/ 183168 w 3025476"/>
              <a:gd name="connsiteY4" fmla="*/ 394671 h 2743200"/>
              <a:gd name="connsiteX5" fmla="*/ 1510826 w 3025476"/>
              <a:gd name="connsiteY5" fmla="*/ 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476" h="2743200">
                <a:moveTo>
                  <a:pt x="1510826" y="1"/>
                </a:moveTo>
                <a:cubicBezTo>
                  <a:pt x="1828822" y="-121"/>
                  <a:pt x="2120978" y="54717"/>
                  <a:pt x="2284123" y="178326"/>
                </a:cubicBezTo>
                <a:cubicBezTo>
                  <a:pt x="2719176" y="507950"/>
                  <a:pt x="3380786" y="841509"/>
                  <a:pt x="2793488" y="2372415"/>
                </a:cubicBezTo>
                <a:cubicBezTo>
                  <a:pt x="2614918" y="2862038"/>
                  <a:pt x="838578" y="2827291"/>
                  <a:pt x="403525" y="2497667"/>
                </a:cubicBezTo>
                <a:cubicBezTo>
                  <a:pt x="-31529" y="2168043"/>
                  <a:pt x="-130266" y="781227"/>
                  <a:pt x="183168" y="394671"/>
                </a:cubicBezTo>
                <a:cubicBezTo>
                  <a:pt x="379063" y="153073"/>
                  <a:pt x="980832" y="204"/>
                  <a:pt x="1510826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B1708DE-2876-9669-5DAB-51C5E2F3A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38963" y="134998"/>
            <a:ext cx="3486999" cy="2395552"/>
          </a:xfrm>
          <a:custGeom>
            <a:avLst/>
            <a:gdLst>
              <a:gd name="connsiteX0" fmla="*/ 3560583 w 4649036"/>
              <a:gd name="connsiteY0" fmla="*/ 1 h 4064878"/>
              <a:gd name="connsiteX1" fmla="*/ 4453893 w 4649036"/>
              <a:gd name="connsiteY1" fmla="*/ 3334471 h 4064878"/>
              <a:gd name="connsiteX2" fmla="*/ 227015 w 4649036"/>
              <a:gd name="connsiteY2" fmla="*/ 3388139 h 4064878"/>
              <a:gd name="connsiteX3" fmla="*/ 2376 w 4649036"/>
              <a:gd name="connsiteY3" fmla="*/ 1974758 h 4064878"/>
              <a:gd name="connsiteX4" fmla="*/ 0 w 4649036"/>
              <a:gd name="connsiteY4" fmla="*/ 1879718 h 4064878"/>
              <a:gd name="connsiteX5" fmla="*/ 0 w 4649036"/>
              <a:gd name="connsiteY5" fmla="*/ 1751537 h 4064878"/>
              <a:gd name="connsiteX6" fmla="*/ 2680 w 4649036"/>
              <a:gd name="connsiteY6" fmla="*/ 1657229 h 4064878"/>
              <a:gd name="connsiteX7" fmla="*/ 3560583 w 4649036"/>
              <a:gd name="connsiteY7" fmla="*/ 1 h 40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36" h="4064878">
                <a:moveTo>
                  <a:pt x="3560583" y="1"/>
                </a:moveTo>
                <a:cubicBezTo>
                  <a:pt x="4577187" y="-1606"/>
                  <a:pt x="4898077" y="2906354"/>
                  <a:pt x="4453893" y="3334471"/>
                </a:cubicBezTo>
                <a:cubicBezTo>
                  <a:pt x="3894222" y="3782051"/>
                  <a:pt x="650182" y="4697659"/>
                  <a:pt x="227015" y="3388139"/>
                </a:cubicBezTo>
                <a:cubicBezTo>
                  <a:pt x="105560" y="2832619"/>
                  <a:pt x="21394" y="2366228"/>
                  <a:pt x="2376" y="1974758"/>
                </a:cubicBezTo>
                <a:lnTo>
                  <a:pt x="0" y="1879718"/>
                </a:lnTo>
                <a:lnTo>
                  <a:pt x="0" y="1751537"/>
                </a:lnTo>
                <a:lnTo>
                  <a:pt x="2680" y="1657229"/>
                </a:lnTo>
                <a:cubicBezTo>
                  <a:pt x="69985" y="507827"/>
                  <a:pt x="926555" y="123430"/>
                  <a:pt x="3560583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0FB81A-5F99-A83C-B0CB-826458F737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2308" y="2654405"/>
            <a:ext cx="4727624" cy="3452813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E6AE3BC-5F4B-E8C5-775E-9C907806C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0314" y="2967038"/>
            <a:ext cx="5047470" cy="353103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7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7492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n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6EE332A7-64A0-F7AC-66DE-349EAA8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188A52-A560-F221-5934-A54112C03111}"/>
              </a:ext>
            </a:extLst>
          </p:cNvPr>
          <p:cNvGrpSpPr/>
          <p:nvPr userDrawn="1"/>
        </p:nvGrpSpPr>
        <p:grpSpPr>
          <a:xfrm rot="-5400000">
            <a:off x="8449493" y="3115493"/>
            <a:ext cx="6858000" cy="627015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902E11-CBD6-1C9C-F7EA-083EA2C66C6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76FB1245-27FD-F4F7-82EC-8888D8CFC3C5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1429220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3FF02-0301-DF84-92E0-8321102B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rgbClr val="7AA62C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rgbClr val="7AA62C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rgbClr val="7AA62C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3FF02-0301-DF84-92E0-8321102B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AE55904-3957-3064-795B-32C20D9FFAEF}"/>
              </a:ext>
            </a:extLst>
          </p:cNvPr>
          <p:cNvGrpSpPr/>
          <p:nvPr userDrawn="1"/>
        </p:nvGrpSpPr>
        <p:grpSpPr>
          <a:xfrm rot="-5400000">
            <a:off x="8557519" y="3223518"/>
            <a:ext cx="6858000" cy="410965"/>
            <a:chOff x="0" y="0"/>
            <a:chExt cx="1993384" cy="18225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9107434-4584-C773-9B71-011763D5DEC0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94A31E-5490-CB6B-9091-04DD1F4CF396}"/>
              </a:ext>
            </a:extLst>
          </p:cNvPr>
          <p:cNvSpPr txBox="1"/>
          <p:nvPr userDrawn="1"/>
        </p:nvSpPr>
        <p:spPr>
          <a:xfrm rot="5400000">
            <a:off x="8562945" y="3226376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43239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416AA-2391-2D1B-F0B8-BB5B9107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10161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_to_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B657206F-0542-7E1B-A4DB-B83933E6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Picture 10">
            <a:extLst>
              <a:ext uri="{FF2B5EF4-FFF2-40B4-BE49-F238E27FC236}">
                <a16:creationId xmlns:a16="http://schemas.microsoft.com/office/drawing/2014/main" id="{51DE4B14-19BD-E99E-66DE-BE4CD269E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1877">
            <a:off x="89072" y="298489"/>
            <a:ext cx="6021134" cy="6299999"/>
          </a:xfrm>
          <a:custGeom>
            <a:avLst/>
            <a:gdLst>
              <a:gd name="connsiteX0" fmla="*/ 8808595 w 8829787"/>
              <a:gd name="connsiteY0" fmla="*/ 3482560 h 6161228"/>
              <a:gd name="connsiteX1" fmla="*/ 8829667 w 8829787"/>
              <a:gd name="connsiteY1" fmla="*/ 4542806 h 6161228"/>
              <a:gd name="connsiteX2" fmla="*/ 8664598 w 8829787"/>
              <a:gd name="connsiteY2" fmla="*/ 4860106 h 6161228"/>
              <a:gd name="connsiteX3" fmla="*/ 7252730 w 8829787"/>
              <a:gd name="connsiteY3" fmla="*/ 5161927 h 6161228"/>
              <a:gd name="connsiteX4" fmla="*/ 6732937 w 8829787"/>
              <a:gd name="connsiteY4" fmla="*/ 5270274 h 6161228"/>
              <a:gd name="connsiteX5" fmla="*/ 5805739 w 8829787"/>
              <a:gd name="connsiteY5" fmla="*/ 5440532 h 6161228"/>
              <a:gd name="connsiteX6" fmla="*/ 4801276 w 8829787"/>
              <a:gd name="connsiteY6" fmla="*/ 5564357 h 6161228"/>
              <a:gd name="connsiteX7" fmla="*/ 3284043 w 8829787"/>
              <a:gd name="connsiteY7" fmla="*/ 5734615 h 6161228"/>
              <a:gd name="connsiteX8" fmla="*/ 2525427 w 8829787"/>
              <a:gd name="connsiteY8" fmla="*/ 5827483 h 6161228"/>
              <a:gd name="connsiteX9" fmla="*/ 980098 w 8829787"/>
              <a:gd name="connsiteY9" fmla="*/ 6113827 h 6161228"/>
              <a:gd name="connsiteX10" fmla="*/ 509475 w 8829787"/>
              <a:gd name="connsiteY10" fmla="*/ 6137044 h 6161228"/>
              <a:gd name="connsiteX11" fmla="*/ 365479 w 8829787"/>
              <a:gd name="connsiteY11" fmla="*/ 6067393 h 6161228"/>
              <a:gd name="connsiteX12" fmla="*/ 235531 w 8829787"/>
              <a:gd name="connsiteY12" fmla="*/ 5781049 h 6161228"/>
              <a:gd name="connsiteX13" fmla="*/ 7243 w 8829787"/>
              <a:gd name="connsiteY13" fmla="*/ 2840221 h 6161228"/>
              <a:gd name="connsiteX14" fmla="*/ 52901 w 8829787"/>
              <a:gd name="connsiteY14" fmla="*/ 2035363 h 6161228"/>
              <a:gd name="connsiteX15" fmla="*/ 165288 w 8829787"/>
              <a:gd name="connsiteY15" fmla="*/ 1222765 h 6161228"/>
              <a:gd name="connsiteX16" fmla="*/ 368991 w 8829787"/>
              <a:gd name="connsiteY16" fmla="*/ 936422 h 6161228"/>
              <a:gd name="connsiteX17" fmla="*/ 755323 w 8829787"/>
              <a:gd name="connsiteY17" fmla="*/ 936422 h 6161228"/>
              <a:gd name="connsiteX18" fmla="*/ 1612278 w 8829787"/>
              <a:gd name="connsiteY18" fmla="*/ 874509 h 6161228"/>
              <a:gd name="connsiteX19" fmla="*/ 2286604 w 8829787"/>
              <a:gd name="connsiteY19" fmla="*/ 828075 h 6161228"/>
              <a:gd name="connsiteX20" fmla="*/ 4407919 w 8829787"/>
              <a:gd name="connsiteY20" fmla="*/ 704251 h 6161228"/>
              <a:gd name="connsiteX21" fmla="*/ 5482625 w 8829787"/>
              <a:gd name="connsiteY21" fmla="*/ 503036 h 6161228"/>
              <a:gd name="connsiteX22" fmla="*/ 6121829 w 8829787"/>
              <a:gd name="connsiteY22" fmla="*/ 371473 h 6161228"/>
              <a:gd name="connsiteX23" fmla="*/ 7010394 w 8829787"/>
              <a:gd name="connsiteY23" fmla="*/ 131563 h 6161228"/>
              <a:gd name="connsiteX24" fmla="*/ 7459944 w 8829787"/>
              <a:gd name="connsiteY24" fmla="*/ 54173 h 6161228"/>
              <a:gd name="connsiteX25" fmla="*/ 8380117 w 8829787"/>
              <a:gd name="connsiteY25" fmla="*/ 0 h 6161228"/>
              <a:gd name="connsiteX26" fmla="*/ 8538162 w 8829787"/>
              <a:gd name="connsiteY26" fmla="*/ 30956 h 6161228"/>
              <a:gd name="connsiteX27" fmla="*/ 8629477 w 8829787"/>
              <a:gd name="connsiteY27" fmla="*/ 208954 h 6161228"/>
              <a:gd name="connsiteX28" fmla="*/ 8762937 w 8829787"/>
              <a:gd name="connsiteY28" fmla="*/ 1896060 h 6161228"/>
              <a:gd name="connsiteX29" fmla="*/ 8798059 w 8829787"/>
              <a:gd name="connsiteY29" fmla="*/ 2778309 h 6161228"/>
              <a:gd name="connsiteX30" fmla="*/ 8798059 w 8829787"/>
              <a:gd name="connsiteY30" fmla="*/ 3467082 h 6161228"/>
              <a:gd name="connsiteX31" fmla="*/ 8808595 w 8829787"/>
              <a:gd name="connsiteY31" fmla="*/ 3467082 h 616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29787" h="6161228">
                <a:moveTo>
                  <a:pt x="8808595" y="3482560"/>
                </a:moveTo>
                <a:cubicBezTo>
                  <a:pt x="8815619" y="3830816"/>
                  <a:pt x="8822643" y="4186811"/>
                  <a:pt x="8829667" y="4542806"/>
                </a:cubicBezTo>
                <a:cubicBezTo>
                  <a:pt x="8833180" y="4705325"/>
                  <a:pt x="8759425" y="4852366"/>
                  <a:pt x="8664598" y="4860106"/>
                </a:cubicBezTo>
                <a:cubicBezTo>
                  <a:pt x="8190463" y="4906540"/>
                  <a:pt x="7719840" y="5007147"/>
                  <a:pt x="7252730" y="5161927"/>
                </a:cubicBezTo>
                <a:cubicBezTo>
                  <a:pt x="7080636" y="5216101"/>
                  <a:pt x="6905030" y="5239318"/>
                  <a:pt x="6732937" y="5270274"/>
                </a:cubicBezTo>
                <a:cubicBezTo>
                  <a:pt x="6423871" y="5332186"/>
                  <a:pt x="6114805" y="5394098"/>
                  <a:pt x="5805739" y="5440532"/>
                </a:cubicBezTo>
                <a:cubicBezTo>
                  <a:pt x="5472089" y="5494705"/>
                  <a:pt x="5134926" y="5548878"/>
                  <a:pt x="4801276" y="5564357"/>
                </a:cubicBezTo>
                <a:cubicBezTo>
                  <a:pt x="4295532" y="5595312"/>
                  <a:pt x="3786275" y="5634007"/>
                  <a:pt x="3284043" y="5734615"/>
                </a:cubicBezTo>
                <a:cubicBezTo>
                  <a:pt x="3031171" y="5781049"/>
                  <a:pt x="2778299" y="5788788"/>
                  <a:pt x="2525427" y="5827483"/>
                </a:cubicBezTo>
                <a:cubicBezTo>
                  <a:pt x="2009147" y="5904873"/>
                  <a:pt x="1492866" y="5951308"/>
                  <a:pt x="980098" y="6113827"/>
                </a:cubicBezTo>
                <a:cubicBezTo>
                  <a:pt x="825565" y="6168000"/>
                  <a:pt x="667520" y="6175739"/>
                  <a:pt x="509475" y="6137044"/>
                </a:cubicBezTo>
                <a:cubicBezTo>
                  <a:pt x="460306" y="6121566"/>
                  <a:pt x="411136" y="6098349"/>
                  <a:pt x="365479" y="6067393"/>
                </a:cubicBezTo>
                <a:cubicBezTo>
                  <a:pt x="295236" y="6013220"/>
                  <a:pt x="249579" y="5935829"/>
                  <a:pt x="235531" y="5781049"/>
                </a:cubicBezTo>
                <a:cubicBezTo>
                  <a:pt x="165288" y="4798194"/>
                  <a:pt x="88022" y="3823077"/>
                  <a:pt x="7243" y="2840221"/>
                </a:cubicBezTo>
                <a:cubicBezTo>
                  <a:pt x="-10317" y="2569355"/>
                  <a:pt x="3731" y="2290750"/>
                  <a:pt x="52901" y="2035363"/>
                </a:cubicBezTo>
                <a:cubicBezTo>
                  <a:pt x="98558" y="1772236"/>
                  <a:pt x="154752" y="1509109"/>
                  <a:pt x="165288" y="1222765"/>
                </a:cubicBezTo>
                <a:cubicBezTo>
                  <a:pt x="172313" y="1037029"/>
                  <a:pt x="253091" y="936422"/>
                  <a:pt x="368991" y="936422"/>
                </a:cubicBezTo>
                <a:cubicBezTo>
                  <a:pt x="498939" y="936422"/>
                  <a:pt x="625375" y="944161"/>
                  <a:pt x="755323" y="936422"/>
                </a:cubicBezTo>
                <a:cubicBezTo>
                  <a:pt x="1039804" y="920944"/>
                  <a:pt x="1327797" y="897726"/>
                  <a:pt x="1612278" y="874509"/>
                </a:cubicBezTo>
                <a:cubicBezTo>
                  <a:pt x="1837054" y="859031"/>
                  <a:pt x="2061829" y="820336"/>
                  <a:pt x="2286604" y="828075"/>
                </a:cubicBezTo>
                <a:cubicBezTo>
                  <a:pt x="2996050" y="843553"/>
                  <a:pt x="3701985" y="773902"/>
                  <a:pt x="4407919" y="704251"/>
                </a:cubicBezTo>
                <a:cubicBezTo>
                  <a:pt x="4766155" y="673295"/>
                  <a:pt x="5124390" y="572688"/>
                  <a:pt x="5482625" y="503036"/>
                </a:cubicBezTo>
                <a:cubicBezTo>
                  <a:pt x="5696864" y="464341"/>
                  <a:pt x="5907591" y="425646"/>
                  <a:pt x="6121829" y="371473"/>
                </a:cubicBezTo>
                <a:cubicBezTo>
                  <a:pt x="6420359" y="294083"/>
                  <a:pt x="6715377" y="208954"/>
                  <a:pt x="7010394" y="131563"/>
                </a:cubicBezTo>
                <a:cubicBezTo>
                  <a:pt x="7157902" y="92868"/>
                  <a:pt x="7308923" y="69651"/>
                  <a:pt x="7459944" y="54173"/>
                </a:cubicBezTo>
                <a:cubicBezTo>
                  <a:pt x="7765498" y="30956"/>
                  <a:pt x="8074564" y="15478"/>
                  <a:pt x="8380117" y="0"/>
                </a:cubicBezTo>
                <a:cubicBezTo>
                  <a:pt x="8432799" y="0"/>
                  <a:pt x="8485480" y="15478"/>
                  <a:pt x="8538162" y="30956"/>
                </a:cubicBezTo>
                <a:cubicBezTo>
                  <a:pt x="8583820" y="38695"/>
                  <a:pt x="8622453" y="108346"/>
                  <a:pt x="8629477" y="208954"/>
                </a:cubicBezTo>
                <a:cubicBezTo>
                  <a:pt x="8671622" y="773902"/>
                  <a:pt x="8720792" y="1331112"/>
                  <a:pt x="8762937" y="1896060"/>
                </a:cubicBezTo>
                <a:cubicBezTo>
                  <a:pt x="8784010" y="2190143"/>
                  <a:pt x="8791034" y="2484226"/>
                  <a:pt x="8798059" y="2778309"/>
                </a:cubicBezTo>
                <a:cubicBezTo>
                  <a:pt x="8805083" y="3010479"/>
                  <a:pt x="8798059" y="3234911"/>
                  <a:pt x="8798059" y="3467082"/>
                </a:cubicBezTo>
                <a:lnTo>
                  <a:pt x="8808595" y="3467082"/>
                </a:lnTo>
                <a:close/>
              </a:path>
            </a:pathLst>
          </a:custGeom>
          <a:solidFill>
            <a:srgbClr val="7AA62C"/>
          </a:solidFill>
          <a:ln w="243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EA01B-A26C-7EE7-CECA-FFC2B3568B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885" y="365126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 baseline="0">
                <a:solidFill>
                  <a:srgbClr val="597F32"/>
                </a:solidFill>
              </a:defRPr>
            </a:lvl1pPr>
          </a:lstStyle>
          <a:p>
            <a:pPr lvl="0"/>
            <a:r>
              <a:rPr lang="en-GB"/>
              <a:t>How to use this PPT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90846-67D7-C6B4-F395-BD39C934B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7141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AA7F8-0B4F-B611-D634-407889171F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885" y="945469"/>
            <a:ext cx="5247950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r>
              <a:rPr lang="en-GB" sz="2400" b="1">
                <a:cs typeface="Arial"/>
              </a:rPr>
              <a:t>Accompanying Resources: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2501BB-9EBF-561C-EF42-760BD16DFF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77886" y="1470244"/>
            <a:ext cx="5247950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324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4652" y="1075414"/>
            <a:ext cx="5048013" cy="5460246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37" y="1386985"/>
            <a:ext cx="4151741" cy="39851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1F4DD1BE-B6E0-CBE2-78DB-2ABB2921D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7447" y="5692944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5548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7" name="Picture 5">
            <a:extLst>
              <a:ext uri="{FF2B5EF4-FFF2-40B4-BE49-F238E27FC236}">
                <a16:creationId xmlns:a16="http://schemas.microsoft.com/office/drawing/2014/main" id="{B7BB9657-BC72-7070-9EFC-2C2344D5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81" y="1205909"/>
            <a:ext cx="5836444" cy="5337766"/>
          </a:xfrm>
          <a:custGeom>
            <a:avLst/>
            <a:gdLst>
              <a:gd name="connsiteX0" fmla="*/ 2014951 w 4369304"/>
              <a:gd name="connsiteY0" fmla="*/ 4041708 h 4114026"/>
              <a:gd name="connsiteX1" fmla="*/ 1431807 w 4369304"/>
              <a:gd name="connsiteY1" fmla="*/ 4043255 h 4114026"/>
              <a:gd name="connsiteX2" fmla="*/ 1024998 w 4369304"/>
              <a:gd name="connsiteY2" fmla="*/ 4092757 h 4114026"/>
              <a:gd name="connsiteX3" fmla="*/ 817727 w 4369304"/>
              <a:gd name="connsiteY3" fmla="*/ 4111319 h 4114026"/>
              <a:gd name="connsiteX4" fmla="*/ 398544 w 4369304"/>
              <a:gd name="connsiteY4" fmla="*/ 4109773 h 4114026"/>
              <a:gd name="connsiteX5" fmla="*/ 185085 w 4369304"/>
              <a:gd name="connsiteY5" fmla="*/ 4077287 h 4114026"/>
              <a:gd name="connsiteX6" fmla="*/ 117026 w 4369304"/>
              <a:gd name="connsiteY6" fmla="*/ 3995301 h 4114026"/>
              <a:gd name="connsiteX7" fmla="*/ 70622 w 4369304"/>
              <a:gd name="connsiteY7" fmla="*/ 3767904 h 4114026"/>
              <a:gd name="connsiteX8" fmla="*/ 30405 w 4369304"/>
              <a:gd name="connsiteY8" fmla="*/ 3340955 h 4114026"/>
              <a:gd name="connsiteX9" fmla="*/ 1016 w 4369304"/>
              <a:gd name="connsiteY9" fmla="*/ 2784065 h 4114026"/>
              <a:gd name="connsiteX10" fmla="*/ 2563 w 4369304"/>
              <a:gd name="connsiteY10" fmla="*/ 2357115 h 4114026"/>
              <a:gd name="connsiteX11" fmla="*/ 18031 w 4369304"/>
              <a:gd name="connsiteY11" fmla="*/ 1815694 h 4114026"/>
              <a:gd name="connsiteX12" fmla="*/ 21124 w 4369304"/>
              <a:gd name="connsiteY12" fmla="*/ 1418136 h 4114026"/>
              <a:gd name="connsiteX13" fmla="*/ 47420 w 4369304"/>
              <a:gd name="connsiteY13" fmla="*/ 969530 h 4114026"/>
              <a:gd name="connsiteX14" fmla="*/ 155696 w 4369304"/>
              <a:gd name="connsiteY14" fmla="*/ 308997 h 4114026"/>
              <a:gd name="connsiteX15" fmla="*/ 233036 w 4369304"/>
              <a:gd name="connsiteY15" fmla="*/ 194525 h 4114026"/>
              <a:gd name="connsiteX16" fmla="*/ 429480 w 4369304"/>
              <a:gd name="connsiteY16" fmla="*/ 140383 h 4114026"/>
              <a:gd name="connsiteX17" fmla="*/ 605815 w 4369304"/>
              <a:gd name="connsiteY17" fmla="*/ 101710 h 4114026"/>
              <a:gd name="connsiteX18" fmla="*/ 943018 w 4369304"/>
              <a:gd name="connsiteY18" fmla="*/ 61490 h 4114026"/>
              <a:gd name="connsiteX19" fmla="*/ 1526162 w 4369304"/>
              <a:gd name="connsiteY19" fmla="*/ 93975 h 4114026"/>
              <a:gd name="connsiteX20" fmla="*/ 1833975 w 4369304"/>
              <a:gd name="connsiteY20" fmla="*/ 128007 h 4114026"/>
              <a:gd name="connsiteX21" fmla="*/ 2621297 w 4369304"/>
              <a:gd name="connsiteY21" fmla="*/ 118726 h 4114026"/>
              <a:gd name="connsiteX22" fmla="*/ 3040480 w 4369304"/>
              <a:gd name="connsiteY22" fmla="*/ 90881 h 4114026"/>
              <a:gd name="connsiteX23" fmla="*/ 3309624 w 4369304"/>
              <a:gd name="connsiteY23" fmla="*/ 53755 h 4114026"/>
              <a:gd name="connsiteX24" fmla="*/ 3736541 w 4369304"/>
              <a:gd name="connsiteY24" fmla="*/ 25911 h 4114026"/>
              <a:gd name="connsiteX25" fmla="*/ 4089211 w 4369304"/>
              <a:gd name="connsiteY25" fmla="*/ 1160 h 4114026"/>
              <a:gd name="connsiteX26" fmla="*/ 4158817 w 4369304"/>
              <a:gd name="connsiteY26" fmla="*/ 10442 h 4114026"/>
              <a:gd name="connsiteX27" fmla="*/ 4231517 w 4369304"/>
              <a:gd name="connsiteY27" fmla="*/ 120273 h 4114026"/>
              <a:gd name="connsiteX28" fmla="*/ 4260906 w 4369304"/>
              <a:gd name="connsiteY28" fmla="*/ 287340 h 4114026"/>
              <a:gd name="connsiteX29" fmla="*/ 4327419 w 4369304"/>
              <a:gd name="connsiteY29" fmla="*/ 650865 h 4114026"/>
              <a:gd name="connsiteX30" fmla="*/ 4367636 w 4369304"/>
              <a:gd name="connsiteY30" fmla="*/ 1071627 h 4114026"/>
              <a:gd name="connsiteX31" fmla="*/ 4362995 w 4369304"/>
              <a:gd name="connsiteY31" fmla="*/ 1305212 h 4114026"/>
              <a:gd name="connsiteX32" fmla="*/ 4347527 w 4369304"/>
              <a:gd name="connsiteY32" fmla="*/ 1792490 h 4114026"/>
              <a:gd name="connsiteX33" fmla="*/ 4332059 w 4369304"/>
              <a:gd name="connsiteY33" fmla="*/ 2171485 h 4114026"/>
              <a:gd name="connsiteX34" fmla="*/ 4328966 w 4369304"/>
              <a:gd name="connsiteY34" fmla="*/ 2760861 h 4114026"/>
              <a:gd name="connsiteX35" fmla="*/ 4305764 w 4369304"/>
              <a:gd name="connsiteY35" fmla="*/ 3384268 h 4114026"/>
              <a:gd name="connsiteX36" fmla="*/ 4285655 w 4369304"/>
              <a:gd name="connsiteY36" fmla="*/ 3628681 h 4114026"/>
              <a:gd name="connsiteX37" fmla="*/ 4256266 w 4369304"/>
              <a:gd name="connsiteY37" fmla="*/ 3795748 h 4114026"/>
              <a:gd name="connsiteX38" fmla="*/ 4177379 w 4369304"/>
              <a:gd name="connsiteY38" fmla="*/ 3885470 h 4114026"/>
              <a:gd name="connsiteX39" fmla="*/ 3540097 w 4369304"/>
              <a:gd name="connsiteY39" fmla="*/ 3934971 h 4114026"/>
              <a:gd name="connsiteX40" fmla="*/ 3236924 w 4369304"/>
              <a:gd name="connsiteY40" fmla="*/ 3973644 h 4114026"/>
              <a:gd name="connsiteX41" fmla="*/ 3111633 w 4369304"/>
              <a:gd name="connsiteY41" fmla="*/ 3987566 h 4114026"/>
              <a:gd name="connsiteX42" fmla="*/ 2861051 w 4369304"/>
              <a:gd name="connsiteY42" fmla="*/ 4030880 h 4114026"/>
              <a:gd name="connsiteX43" fmla="*/ 2621297 w 4369304"/>
              <a:gd name="connsiteY43" fmla="*/ 4061818 h 4114026"/>
              <a:gd name="connsiteX44" fmla="*/ 2016498 w 4369304"/>
              <a:gd name="connsiteY44" fmla="*/ 4050990 h 4114026"/>
              <a:gd name="connsiteX45" fmla="*/ 2014951 w 4369304"/>
              <a:gd name="connsiteY45" fmla="*/ 4041708 h 411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69304" h="4114026">
                <a:moveTo>
                  <a:pt x="2014951" y="4041708"/>
                </a:moveTo>
                <a:cubicBezTo>
                  <a:pt x="1820054" y="4041708"/>
                  <a:pt x="1626704" y="4035521"/>
                  <a:pt x="1431807" y="4043255"/>
                </a:cubicBezTo>
                <a:cubicBezTo>
                  <a:pt x="1295689" y="4049443"/>
                  <a:pt x="1161117" y="4075740"/>
                  <a:pt x="1024998" y="4092757"/>
                </a:cubicBezTo>
                <a:cubicBezTo>
                  <a:pt x="955392" y="4100491"/>
                  <a:pt x="887333" y="4111319"/>
                  <a:pt x="817727" y="4111319"/>
                </a:cubicBezTo>
                <a:cubicBezTo>
                  <a:pt x="678515" y="4114413"/>
                  <a:pt x="537756" y="4115960"/>
                  <a:pt x="398544" y="4109773"/>
                </a:cubicBezTo>
                <a:cubicBezTo>
                  <a:pt x="327391" y="4106679"/>
                  <a:pt x="256238" y="4088116"/>
                  <a:pt x="185085" y="4077287"/>
                </a:cubicBezTo>
                <a:cubicBezTo>
                  <a:pt x="152603" y="4071100"/>
                  <a:pt x="132494" y="4041708"/>
                  <a:pt x="117026" y="3995301"/>
                </a:cubicBezTo>
                <a:cubicBezTo>
                  <a:pt x="92277" y="3921049"/>
                  <a:pt x="76809" y="3845250"/>
                  <a:pt x="70622" y="3767904"/>
                </a:cubicBezTo>
                <a:cubicBezTo>
                  <a:pt x="56701" y="3625587"/>
                  <a:pt x="44326" y="3483271"/>
                  <a:pt x="30405" y="3340955"/>
                </a:cubicBezTo>
                <a:cubicBezTo>
                  <a:pt x="11844" y="3156872"/>
                  <a:pt x="2563" y="2969695"/>
                  <a:pt x="1016" y="2784065"/>
                </a:cubicBezTo>
                <a:cubicBezTo>
                  <a:pt x="-531" y="2641748"/>
                  <a:pt x="-531" y="2499432"/>
                  <a:pt x="2563" y="2357115"/>
                </a:cubicBezTo>
                <a:cubicBezTo>
                  <a:pt x="5656" y="2176126"/>
                  <a:pt x="13390" y="1996684"/>
                  <a:pt x="18031" y="1815694"/>
                </a:cubicBezTo>
                <a:cubicBezTo>
                  <a:pt x="21124" y="1682659"/>
                  <a:pt x="21124" y="1551171"/>
                  <a:pt x="21124" y="1418136"/>
                </a:cubicBezTo>
                <a:cubicBezTo>
                  <a:pt x="21124" y="1266539"/>
                  <a:pt x="36592" y="1119581"/>
                  <a:pt x="47420" y="969530"/>
                </a:cubicBezTo>
                <a:cubicBezTo>
                  <a:pt x="64435" y="740587"/>
                  <a:pt x="106199" y="524018"/>
                  <a:pt x="155696" y="308997"/>
                </a:cubicBezTo>
                <a:cubicBezTo>
                  <a:pt x="169617" y="247120"/>
                  <a:pt x="192819" y="209994"/>
                  <a:pt x="233036" y="194525"/>
                </a:cubicBezTo>
                <a:cubicBezTo>
                  <a:pt x="296455" y="168227"/>
                  <a:pt x="362967" y="149664"/>
                  <a:pt x="429480" y="140383"/>
                </a:cubicBezTo>
                <a:cubicBezTo>
                  <a:pt x="489805" y="131101"/>
                  <a:pt x="548584" y="118726"/>
                  <a:pt x="605815" y="101710"/>
                </a:cubicBezTo>
                <a:cubicBezTo>
                  <a:pt x="715638" y="67678"/>
                  <a:pt x="830101" y="55302"/>
                  <a:pt x="943018" y="61490"/>
                </a:cubicBezTo>
                <a:cubicBezTo>
                  <a:pt x="1137915" y="70771"/>
                  <a:pt x="1331265" y="80053"/>
                  <a:pt x="1526162" y="93975"/>
                </a:cubicBezTo>
                <a:cubicBezTo>
                  <a:pt x="1628251" y="101710"/>
                  <a:pt x="1730340" y="126460"/>
                  <a:pt x="1833975" y="128007"/>
                </a:cubicBezTo>
                <a:cubicBezTo>
                  <a:pt x="2096932" y="131101"/>
                  <a:pt x="2358341" y="126460"/>
                  <a:pt x="2621297" y="118726"/>
                </a:cubicBezTo>
                <a:cubicBezTo>
                  <a:pt x="2760509" y="115632"/>
                  <a:pt x="2901268" y="103257"/>
                  <a:pt x="3040480" y="90881"/>
                </a:cubicBezTo>
                <a:cubicBezTo>
                  <a:pt x="3130195" y="83147"/>
                  <a:pt x="3219909" y="69225"/>
                  <a:pt x="3309624" y="53755"/>
                </a:cubicBezTo>
                <a:cubicBezTo>
                  <a:pt x="3451929" y="29005"/>
                  <a:pt x="3594235" y="27458"/>
                  <a:pt x="3736541" y="25911"/>
                </a:cubicBezTo>
                <a:cubicBezTo>
                  <a:pt x="3854098" y="24364"/>
                  <a:pt x="3971654" y="25911"/>
                  <a:pt x="4089211" y="1160"/>
                </a:cubicBezTo>
                <a:cubicBezTo>
                  <a:pt x="4112413" y="-1934"/>
                  <a:pt x="4137162" y="1160"/>
                  <a:pt x="4158817" y="10442"/>
                </a:cubicBezTo>
                <a:cubicBezTo>
                  <a:pt x="4194394" y="24364"/>
                  <a:pt x="4220689" y="61490"/>
                  <a:pt x="4231517" y="120273"/>
                </a:cubicBezTo>
                <a:cubicBezTo>
                  <a:pt x="4242345" y="175962"/>
                  <a:pt x="4250079" y="231651"/>
                  <a:pt x="4260906" y="287340"/>
                </a:cubicBezTo>
                <a:cubicBezTo>
                  <a:pt x="4282562" y="407999"/>
                  <a:pt x="4310404" y="527112"/>
                  <a:pt x="4327419" y="650865"/>
                </a:cubicBezTo>
                <a:cubicBezTo>
                  <a:pt x="4345980" y="790088"/>
                  <a:pt x="4358355" y="930858"/>
                  <a:pt x="4367636" y="1071627"/>
                </a:cubicBezTo>
                <a:cubicBezTo>
                  <a:pt x="4372276" y="1148973"/>
                  <a:pt x="4366089" y="1227866"/>
                  <a:pt x="4362995" y="1305212"/>
                </a:cubicBezTo>
                <a:cubicBezTo>
                  <a:pt x="4358355" y="1467638"/>
                  <a:pt x="4353714" y="1630064"/>
                  <a:pt x="4347527" y="1792490"/>
                </a:cubicBezTo>
                <a:cubicBezTo>
                  <a:pt x="4342887" y="1919338"/>
                  <a:pt x="4333606" y="2044638"/>
                  <a:pt x="4332059" y="2171485"/>
                </a:cubicBezTo>
                <a:cubicBezTo>
                  <a:pt x="4328966" y="2367944"/>
                  <a:pt x="4325872" y="2564402"/>
                  <a:pt x="4328966" y="2760861"/>
                </a:cubicBezTo>
                <a:cubicBezTo>
                  <a:pt x="4333606" y="2969695"/>
                  <a:pt x="4325872" y="3176981"/>
                  <a:pt x="4305764" y="3384268"/>
                </a:cubicBezTo>
                <a:cubicBezTo>
                  <a:pt x="4298030" y="3464708"/>
                  <a:pt x="4294936" y="3548242"/>
                  <a:pt x="4285655" y="3628681"/>
                </a:cubicBezTo>
                <a:cubicBezTo>
                  <a:pt x="4277921" y="3684370"/>
                  <a:pt x="4268640" y="3740059"/>
                  <a:pt x="4256266" y="3795748"/>
                </a:cubicBezTo>
                <a:cubicBezTo>
                  <a:pt x="4243891" y="3854531"/>
                  <a:pt x="4217596" y="3880829"/>
                  <a:pt x="4177379" y="3885470"/>
                </a:cubicBezTo>
                <a:cubicBezTo>
                  <a:pt x="3965467" y="3908673"/>
                  <a:pt x="3752009" y="3924143"/>
                  <a:pt x="3540097" y="3934971"/>
                </a:cubicBezTo>
                <a:cubicBezTo>
                  <a:pt x="3439555" y="3939612"/>
                  <a:pt x="3337466" y="3961269"/>
                  <a:pt x="3236924" y="3973644"/>
                </a:cubicBezTo>
                <a:cubicBezTo>
                  <a:pt x="3195160" y="3978285"/>
                  <a:pt x="3153397" y="3979831"/>
                  <a:pt x="3111633" y="3987566"/>
                </a:cubicBezTo>
                <a:cubicBezTo>
                  <a:pt x="3028106" y="4001489"/>
                  <a:pt x="2944578" y="4018504"/>
                  <a:pt x="2861051" y="4030880"/>
                </a:cubicBezTo>
                <a:cubicBezTo>
                  <a:pt x="2780618" y="4043255"/>
                  <a:pt x="2700184" y="4060271"/>
                  <a:pt x="2621297" y="4061818"/>
                </a:cubicBezTo>
                <a:cubicBezTo>
                  <a:pt x="2420213" y="4061818"/>
                  <a:pt x="2217582" y="4054084"/>
                  <a:pt x="2016498" y="4050990"/>
                </a:cubicBezTo>
                <a:lnTo>
                  <a:pt x="2014951" y="4041708"/>
                </a:lnTo>
                <a:close/>
              </a:path>
            </a:pathLst>
          </a:custGeom>
          <a:solidFill>
            <a:srgbClr val="ADD0F0"/>
          </a:solidFill>
          <a:ln w="154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6388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4" name="Picture 4">
            <a:extLst>
              <a:ext uri="{FF2B5EF4-FFF2-40B4-BE49-F238E27FC236}">
                <a16:creationId xmlns:a16="http://schemas.microsoft.com/office/drawing/2014/main" id="{7F9051B8-6A0F-FA37-0CF4-7373DF660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533" y="1009291"/>
            <a:ext cx="5447342" cy="5598543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C946">
              <a:alpha val="55000"/>
            </a:srgbClr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7047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8651" y="5669571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3534" y="1065876"/>
            <a:ext cx="5905354" cy="518313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21DB049-EE30-C60F-4BE8-EC4BF44F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4C30591-6FD3-9022-64B0-DA6538303BB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D58DDF2A-AC69-11D0-7197-CFA5E5AE316D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78239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2"/>
            <a:ext cx="5905354" cy="438378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284" y="1075414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78120" y="5589969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46AC-A9E1-7572-F6FB-B125C72F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3CC7725-7842-6C90-329A-E7C115E56D54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2FBDE7-90A9-23FC-478B-516940194C99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49194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6819952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1"/>
            <a:ext cx="5905354" cy="530861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119E02C8-E0FD-C021-53C9-50A98870C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2453" y="127931"/>
            <a:ext cx="4204166" cy="3070506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39C52D04-F408-5642-E06A-3FDED0B51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77139" y="2630017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E098A6C-30D9-2247-8DF2-5E5C9D8A4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224" y="2701550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FE1C230-603A-EEEC-B599-2DE9E313C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2998" y="3355905"/>
            <a:ext cx="4823228" cy="3374164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" name="Washi">
            <a:extLst>
              <a:ext uri="{FF2B5EF4-FFF2-40B4-BE49-F238E27FC236}">
                <a16:creationId xmlns:a16="http://schemas.microsoft.com/office/drawing/2014/main" id="{E3B1B4E7-928C-1AD7-05F2-BB41C3FE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8952" y="6110222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B1AC22B-BC52-1F39-7611-60030CB14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4037" y="6181755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1554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58D3-0AB5-6620-A638-0B4A1EB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7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1" r:id="rId2"/>
    <p:sldLayoutId id="2147483691" r:id="rId3"/>
    <p:sldLayoutId id="2147483650" r:id="rId4"/>
    <p:sldLayoutId id="2147483683" r:id="rId5"/>
    <p:sldLayoutId id="2147483684" r:id="rId6"/>
    <p:sldLayoutId id="2147483673" r:id="rId7"/>
    <p:sldLayoutId id="2147483677" r:id="rId8"/>
    <p:sldLayoutId id="2147483679" r:id="rId9"/>
    <p:sldLayoutId id="2147483680" r:id="rId10"/>
    <p:sldLayoutId id="2147483666" r:id="rId11"/>
    <p:sldLayoutId id="2147483685" r:id="rId12"/>
    <p:sldLayoutId id="2147483667" r:id="rId13"/>
    <p:sldLayoutId id="2147483675" r:id="rId14"/>
    <p:sldLayoutId id="2147483671" r:id="rId15"/>
    <p:sldLayoutId id="2147483681" r:id="rId16"/>
    <p:sldLayoutId id="2147483672" r:id="rId17"/>
    <p:sldLayoutId id="2147483678" r:id="rId18"/>
    <p:sldLayoutId id="2147483664" r:id="rId19"/>
    <p:sldLayoutId id="2147483663" r:id="rId20"/>
    <p:sldLayoutId id="2147483660" r:id="rId21"/>
    <p:sldLayoutId id="2147483670" r:id="rId22"/>
    <p:sldLayoutId id="2147483682" r:id="rId23"/>
    <p:sldLayoutId id="2147483692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 baseline="0">
          <a:solidFill>
            <a:srgbClr val="597F3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mmonwealth_of_Nation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jpeg"/><Relationship Id="rId2" Type="http://schemas.openxmlformats.org/officeDocument/2006/relationships/tags" Target="../tags/tag1.xml"/><Relationship Id="rId1" Type="http://schemas.openxmlformats.org/officeDocument/2006/relationships/video" Target="https://www.youtube.com/embed/ysPO9og6iyU?feature=oembed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uyaneseonline.files.wordpress.com/2014/06/historical-guyana-in-pictures-dmitri-allicock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uyaneseonline.files.wordpress.com/2014/06/historical-guyana-in-pictures-dmitri-allicock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indrushfoundation.com/wp-content/uploads/2019/06/WindrushFoundationEduPack2018_R10R4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3.jpe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64.jpeg"/><Relationship Id="rId9" Type="http://schemas.openxmlformats.org/officeDocument/2006/relationships/image" Target="../media/image5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bbc.co.uk/news/newsbeat-3099917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bbc.co.uk/teach/class-clips-video/history-ks2-black-british-stories-alison-bennison/zs9cbqt" TargetMode="External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hyperlink" Target="https://www.bbc.co.uk/teach/class-clips-video/history-ks2-black-british-stories/z3w84xs" TargetMode="External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42CA-5C92-E8C9-EDBC-914A1F1A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should we know about?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25680-1AEC-F214-2B93-2EF6A3282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09" y="2559090"/>
            <a:ext cx="3757110" cy="2410371"/>
          </a:xfrm>
        </p:spPr>
        <p:txBody>
          <a:bodyPr/>
          <a:lstStyle/>
          <a:p>
            <a:r>
              <a:rPr lang="en-GB"/>
              <a:t>Local Significant People:</a:t>
            </a:r>
          </a:p>
          <a:p>
            <a:r>
              <a:rPr lang="en-GB"/>
              <a:t>Daphne Steele</a:t>
            </a:r>
          </a:p>
          <a:p>
            <a:endParaRPr lang="en-GB"/>
          </a:p>
        </p:txBody>
      </p:sp>
      <p:pic>
        <p:nvPicPr>
          <p:cNvPr id="10" name="Picture Placeholder 9" descr="A woman in a nurses uniform holding a baby">
            <a:extLst>
              <a:ext uri="{FF2B5EF4-FFF2-40B4-BE49-F238E27FC236}">
                <a16:creationId xmlns:a16="http://schemas.microsoft.com/office/drawing/2014/main" id="{F83CFE94-4B70-1095-CB2F-FEF1B143A4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86" b="24362"/>
          <a:stretch/>
        </p:blipFill>
        <p:spPr>
          <a:xfrm>
            <a:off x="4122819" y="0"/>
            <a:ext cx="8069181" cy="6858000"/>
          </a:xfrm>
        </p:spPr>
      </p:pic>
    </p:spTree>
    <p:extLst>
      <p:ext uri="{BB962C8B-B14F-4D97-AF65-F5344CB8AC3E}">
        <p14:creationId xmlns:p14="http://schemas.microsoft.com/office/powerpoint/2010/main" val="212360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37BC-A7A3-4FA4-147B-32DDA1B1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 building tell us? 2</a:t>
            </a:r>
          </a:p>
        </p:txBody>
      </p:sp>
      <p:pic>
        <p:nvPicPr>
          <p:cNvPr id="6" name="Picture 5" descr="A large stone building with many windows">
            <a:extLst>
              <a:ext uri="{FF2B5EF4-FFF2-40B4-BE49-F238E27FC236}">
                <a16:creationId xmlns:a16="http://schemas.microsoft.com/office/drawing/2014/main" id="{5C139557-8DB8-6BD5-1077-6CC43D909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774" y="2509520"/>
            <a:ext cx="4608546" cy="31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B552-1FAD-41D9-1D31-C427498C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What can you tell from this picture?</a:t>
            </a:r>
            <a:r>
              <a:rPr lang="en-GB"/>
              <a:t> </a:t>
            </a:r>
          </a:p>
        </p:txBody>
      </p:sp>
      <p:pic>
        <p:nvPicPr>
          <p:cNvPr id="5" name="Content Placeholder 4" descr="A woman in a nurses uniform holding a baby">
            <a:extLst>
              <a:ext uri="{FF2B5EF4-FFF2-40B4-BE49-F238E27FC236}">
                <a16:creationId xmlns:a16="http://schemas.microsoft.com/office/drawing/2014/main" id="{405A8C5B-F82D-DA0B-8255-CD24A2E60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348993" y="1127946"/>
            <a:ext cx="5007600" cy="5685774"/>
          </a:xfrm>
        </p:spPr>
      </p:pic>
    </p:spTree>
    <p:extLst>
      <p:ext uri="{BB962C8B-B14F-4D97-AF65-F5344CB8AC3E}">
        <p14:creationId xmlns:p14="http://schemas.microsoft.com/office/powerpoint/2010/main" val="382399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37BC-A7A3-4FA4-147B-32DDA1B1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 building tell us?</a:t>
            </a:r>
          </a:p>
        </p:txBody>
      </p:sp>
      <p:pic>
        <p:nvPicPr>
          <p:cNvPr id="6" name="Picture 5" descr="A woman in a nurses uniform holding a baby">
            <a:extLst>
              <a:ext uri="{FF2B5EF4-FFF2-40B4-BE49-F238E27FC236}">
                <a16:creationId xmlns:a16="http://schemas.microsoft.com/office/drawing/2014/main" id="{5C139557-8DB8-6BD5-1077-6CC43D90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3167" y="2509625"/>
            <a:ext cx="2797759" cy="31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B4B79F-088B-B10D-48AE-CF5E21F6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Meet Daphne Steele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5EF7-0ECB-3ED9-FD05-C81DB747B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32" y="1354195"/>
            <a:ext cx="5339229" cy="5269148"/>
          </a:xfrm>
        </p:spPr>
        <p:txBody>
          <a:bodyPr lIns="0" tIns="45720" rIns="90000" bIns="45720" anchor="t"/>
          <a:lstStyle/>
          <a:p>
            <a:r>
              <a:rPr lang="en-US">
                <a:cs typeface="Arial"/>
              </a:rPr>
              <a:t>The woman in the picture is called Daphne Steele. 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As part of this enquiry, we’ll find out what she did and why she might be considered to be a significant person.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We will also find out what part the building in the picture played in her life. </a:t>
            </a:r>
          </a:p>
        </p:txBody>
      </p:sp>
      <p:pic>
        <p:nvPicPr>
          <p:cNvPr id="9" name="Picture Placeholder 8" descr="A woman in a nurses uniform holding a baby">
            <a:extLst>
              <a:ext uri="{FF2B5EF4-FFF2-40B4-BE49-F238E27FC236}">
                <a16:creationId xmlns:a16="http://schemas.microsoft.com/office/drawing/2014/main" id="{E13BE2A7-2BBF-AF66-0AE8-69512C8C88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59" b="459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876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Meet Daphne Steele </a:t>
            </a:r>
            <a:r>
              <a:rPr lang="en-GB">
                <a:solidFill>
                  <a:schemeClr val="bg1"/>
                </a:solidFill>
              </a:rPr>
              <a:t>2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 Steele was born on 15th October 1927 in Guyana.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the eldest of nine children. </a:t>
            </a:r>
            <a:endParaRPr lang="en-GB" sz="2800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Her father worked as a pharmacist for the British government. His job meant the family moved to different areas of the country.</a:t>
            </a:r>
            <a:endParaRPr lang="en-GB" sz="2800">
              <a:cs typeface="Arial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7BB963-05A0-8AE9-084A-F56E56840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1" name="Picture Placeholder 30" descr="A woman in a nurses uniform holding a baby">
            <a:extLst>
              <a:ext uri="{FF2B5EF4-FFF2-40B4-BE49-F238E27FC236}">
                <a16:creationId xmlns:a16="http://schemas.microsoft.com/office/drawing/2014/main" id="{2B10972B-88EB-E4C2-D89C-4AEDB8D6B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858" b="14604"/>
          <a:stretch/>
        </p:blipFill>
        <p:spPr>
          <a:xfrm>
            <a:off x="6353937" y="1386985"/>
            <a:ext cx="4151741" cy="398511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Steele</a:t>
            </a:r>
          </a:p>
        </p:txBody>
      </p:sp>
    </p:spTree>
    <p:extLst>
      <p:ext uri="{BB962C8B-B14F-4D97-AF65-F5344CB8AC3E}">
        <p14:creationId xmlns:p14="http://schemas.microsoft.com/office/powerpoint/2010/main" val="12306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Meet Daphne Steele </a:t>
            </a:r>
            <a:r>
              <a:rPr lang="en-GB">
                <a:solidFill>
                  <a:schemeClr val="bg1"/>
                </a:solidFill>
              </a:rPr>
              <a:t>3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 Steele was born on 15th October 1927 in Guyana.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the eldest of nine children. </a:t>
            </a:r>
            <a:endParaRPr lang="en-GB" sz="2800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Her father worked as a pharmacist for the British government. His job meant the family moved to different areas of the country.</a:t>
            </a:r>
            <a:endParaRPr lang="en-GB" sz="2800">
              <a:cs typeface="Arial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7BB963-05A0-8AE9-084A-F56E56840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1" name="Picture Placeholder 30" descr="A woman in a nurses uniform holding a baby">
            <a:extLst>
              <a:ext uri="{FF2B5EF4-FFF2-40B4-BE49-F238E27FC236}">
                <a16:creationId xmlns:a16="http://schemas.microsoft.com/office/drawing/2014/main" id="{2B10972B-88EB-E4C2-D89C-4AEDB8D6B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731" b="7731"/>
          <a:stretch/>
        </p:blipFill>
        <p:spPr>
          <a:xfrm>
            <a:off x="6353937" y="1386985"/>
            <a:ext cx="4151741" cy="398511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Steele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F92B7F0-630F-07DD-0EB2-5A387BE3023C}"/>
              </a:ext>
            </a:extLst>
          </p:cNvPr>
          <p:cNvSpPr/>
          <p:nvPr/>
        </p:nvSpPr>
        <p:spPr>
          <a:xfrm>
            <a:off x="44792" y="2001273"/>
            <a:ext cx="5697072" cy="3608527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US" sz="2800">
                <a:solidFill>
                  <a:schemeClr val="tx1"/>
                </a:solidFill>
                <a:cs typeface="Calibri"/>
              </a:rPr>
              <a:t>How do you think Daphne’s early life might have influenced her character and ambitions?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Meet Daphne Steele </a:t>
            </a:r>
            <a:r>
              <a:rPr lang="en-GB">
                <a:solidFill>
                  <a:schemeClr val="bg1"/>
                </a:solidFill>
              </a:rPr>
              <a:t>4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 Steele was born on 15th October 1927 in Guyana.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the eldest of nine children. </a:t>
            </a:r>
            <a:endParaRPr lang="en-GB" sz="2800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Her father worked as a pharmacist for the British government. His job meant the family moved to different areas of the country.</a:t>
            </a:r>
            <a:endParaRPr lang="en-GB" sz="2800">
              <a:cs typeface="Arial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7BB963-05A0-8AE9-084A-F56E56840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1" name="Picture Placeholder 30" descr="A woman in a nurses uniform holding a baby">
            <a:extLst>
              <a:ext uri="{FF2B5EF4-FFF2-40B4-BE49-F238E27FC236}">
                <a16:creationId xmlns:a16="http://schemas.microsoft.com/office/drawing/2014/main" id="{2B10972B-88EB-E4C2-D89C-4AEDB8D6B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731" b="7731"/>
          <a:stretch/>
        </p:blipFill>
        <p:spPr>
          <a:xfrm>
            <a:off x="6353937" y="1386985"/>
            <a:ext cx="4151741" cy="398511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Steele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DBBC2DC-0D64-707A-330F-9B52813DFDD2}"/>
              </a:ext>
            </a:extLst>
          </p:cNvPr>
          <p:cNvSpPr/>
          <p:nvPr/>
        </p:nvSpPr>
        <p:spPr>
          <a:xfrm>
            <a:off x="5795492" y="1386985"/>
            <a:ext cx="5067173" cy="3608527"/>
          </a:xfrm>
          <a:prstGeom prst="cloud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</a:rPr>
              <a:t>Let's find out about more about Guyana, the place where Daphne was born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D392FD-73F3-F65D-B602-CE0F16F6F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Guyana is on the north coast of South America.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Daphne was born in the Essequibo region of Guyana.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Guyana was once a colony of the British Empire, known as British Guiana.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This meant that it was governed by the British between 1814 and 1966.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4BFD6-1DCB-F2FB-D12E-8BFD2CF9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Guyana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2" name="Picture Placeholder 11" descr="Map showing location of Guyana">
            <a:extLst>
              <a:ext uri="{FF2B5EF4-FFF2-40B4-BE49-F238E27FC236}">
                <a16:creationId xmlns:a16="http://schemas.microsoft.com/office/drawing/2014/main" id="{D7124AD2-2E2F-6A55-0215-052BCC7DAD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244" t="-2100" r="36820" b="2100"/>
          <a:stretch/>
        </p:blipFill>
        <p:spPr>
          <a:xfrm>
            <a:off x="6096000" y="0"/>
            <a:ext cx="6096000" cy="6858000"/>
          </a:xfr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460F756-94D7-57B1-7F4D-2812C700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04802" y="6173927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E7624B-4652-FDAB-BCE3-33BA3A06B9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11228" y="6256476"/>
            <a:ext cx="2830459" cy="414338"/>
          </a:xfrm>
        </p:spPr>
        <p:txBody>
          <a:bodyPr/>
          <a:lstStyle/>
          <a:p>
            <a:r>
              <a:rPr lang="en-GB"/>
              <a:t>Map of part of British Empire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FD54EA-E583-05F2-FEBE-EBF6CB38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99680" y="3048000"/>
            <a:ext cx="264160" cy="49784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2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D392FD-73F3-F65D-B602-CE0F16F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6" y="1411704"/>
            <a:ext cx="5714114" cy="498160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Guyana achieved independence from Britain on 26 May 1966.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It became a republic on 23 February 1970, remaining a member of the </a:t>
            </a:r>
            <a:r>
              <a:rPr lang="en-GB">
                <a:hlinkClick r:id="rId3" tooltip="Commonwealth of Nations"/>
              </a:rPr>
              <a:t>Commonwealth</a:t>
            </a:r>
            <a:r>
              <a:rPr lang="en-GB"/>
              <a:t>.</a:t>
            </a:r>
            <a:endParaRPr lang="en-GB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Although Guyana is now an independent country, its colonial past has had a powerful influence on its culture and traditions.</a:t>
            </a:r>
            <a:endParaRPr lang="en-GB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4BFD6-1DCB-F2FB-D12E-8BFD2CF9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Guyana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Placeholder 11" descr="Map showing location of Guyana">
            <a:extLst>
              <a:ext uri="{FF2B5EF4-FFF2-40B4-BE49-F238E27FC236}">
                <a16:creationId xmlns:a16="http://schemas.microsoft.com/office/drawing/2014/main" id="{D7124AD2-2E2F-6A55-0215-052BCC7DAD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8244" t="-2100" r="36820" b="2100"/>
          <a:stretch/>
        </p:blipFill>
        <p:spPr>
          <a:xfrm>
            <a:off x="6096000" y="0"/>
            <a:ext cx="6096000" cy="6858000"/>
          </a:xfr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460F756-94D7-57B1-7F4D-2812C700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04802" y="6173927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E7624B-4652-FDAB-BCE3-33BA3A06B9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11228" y="6256476"/>
            <a:ext cx="2830459" cy="414338"/>
          </a:xfrm>
        </p:spPr>
        <p:txBody>
          <a:bodyPr/>
          <a:lstStyle/>
          <a:p>
            <a:r>
              <a:rPr lang="en-GB"/>
              <a:t>Map of part of British Empire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0A1A4C-C761-E916-71EE-AEC412C0D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99680" y="3048000"/>
            <a:ext cx="264160" cy="49784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64BFD6-1DCB-F2FB-D12E-8BFD2CF9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Where is Guyana?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76C907-30D6-B001-B980-BB321F50F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24896" y="183172"/>
            <a:ext cx="1782215" cy="2378792"/>
            <a:chOff x="9824896" y="183172"/>
            <a:chExt cx="1782215" cy="2378792"/>
          </a:xfrm>
        </p:grpSpPr>
        <p:sp>
          <p:nvSpPr>
            <p:cNvPr id="4" name="Deco-Washi">
              <a:extLst>
                <a:ext uri="{FF2B5EF4-FFF2-40B4-BE49-F238E27FC236}">
                  <a16:creationId xmlns:a16="http://schemas.microsoft.com/office/drawing/2014/main" id="{EA85D299-61DC-518D-89D8-41D622113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9824896" y="183172"/>
              <a:ext cx="1769428" cy="681038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5" name="Text Placeholder" descr="Investigate">
              <a:extLst>
                <a:ext uri="{FF2B5EF4-FFF2-40B4-BE49-F238E27FC236}">
                  <a16:creationId xmlns:a16="http://schemas.microsoft.com/office/drawing/2014/main" id="{ED7BCCB1-6BF7-1469-B1E5-E87FD4D9A665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9870467" y="291840"/>
              <a:ext cx="1700796" cy="414338"/>
            </a:xfrm>
            <a:prstGeom prst="rect">
              <a:avLst/>
            </a:prstGeom>
            <a:noFill/>
          </p:spPr>
          <p:txBody>
            <a:bodyPr wrap="square" anchor="ctr" anchorCtr="0">
              <a:norm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Investigate</a:t>
              </a:r>
            </a:p>
          </p:txBody>
        </p:sp>
        <p:pic>
          <p:nvPicPr>
            <p:cNvPr id="15" name="Analyse" descr="Analyse character icon">
              <a:extLst>
                <a:ext uri="{FF2B5EF4-FFF2-40B4-BE49-F238E27FC236}">
                  <a16:creationId xmlns:a16="http://schemas.microsoft.com/office/drawing/2014/main" id="{302C8CF3-E44D-1D9D-E832-76DF2015D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1016" y="897395"/>
              <a:ext cx="1696095" cy="1664569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D392FD-73F3-F65D-B602-CE0F16F6F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Locate Guyana on a world map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Find out how many miles Guyana is from your school</a:t>
            </a:r>
            <a:endParaRPr lang="en-GB">
              <a:highlight>
                <a:srgbClr val="FFFF00"/>
              </a:highlight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Watch ‘Welcome to Guyana’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Use the video to describe 3 similarities and 3 differences between the geography  of Guyana and where your school is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FAD939-D334-A5DE-F611-333424BF5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92033" y="5837422"/>
            <a:ext cx="3643313" cy="579437"/>
          </a:xfrm>
        </p:spPr>
      </p:sp>
      <p:pic>
        <p:nvPicPr>
          <p:cNvPr id="14" name="Online Media 13" title="WELCOME TO GUYANA">
            <a:hlinkClick r:id="" action="ppaction://media"/>
            <a:extLst>
              <a:ext uri="{FF2B5EF4-FFF2-40B4-BE49-F238E27FC236}">
                <a16:creationId xmlns:a16="http://schemas.microsoft.com/office/drawing/2014/main" id="{AFCE024C-F7AB-617E-7597-0A0327147DBC}"/>
              </a:ext>
            </a:extLst>
          </p:cNvPr>
          <p:cNvPicPr>
            <a:picLocks noRot="1" noChangeAspect="1"/>
          </p:cNvPicPr>
          <p:nvPr>
            <a:videoFile r:link="rId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85264" y="2666988"/>
            <a:ext cx="5109060" cy="288661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E7624B-4652-FDAB-BCE3-33BA3A06B9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98459" y="5919971"/>
            <a:ext cx="2830459" cy="414338"/>
          </a:xfrm>
        </p:spPr>
        <p:txBody>
          <a:bodyPr/>
          <a:lstStyle/>
          <a:p>
            <a:r>
              <a:rPr lang="en-GB"/>
              <a:t>‘Welcome to Guyana’</a:t>
            </a:r>
          </a:p>
        </p:txBody>
      </p:sp>
    </p:spTree>
    <p:extLst>
      <p:ext uri="{BB962C8B-B14F-4D97-AF65-F5344CB8AC3E}">
        <p14:creationId xmlns:p14="http://schemas.microsoft.com/office/powerpoint/2010/main" val="3307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15D9-C414-187F-79E9-124C8D9B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Local Significant People: Daphne Steele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7DBDE-6D99-2CFE-2A53-163E0F3AF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Key Stage: 2 - History &amp; Geography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0E299-FC25-F994-B3DC-6ED3B6E42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6" y="2429353"/>
            <a:ext cx="10996613" cy="3796193"/>
          </a:xfrm>
        </p:spPr>
        <p:txBody>
          <a:bodyPr lIns="0" tIns="45720" rIns="9000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To learn about </a:t>
            </a:r>
            <a:r>
              <a:rPr lang="en-GB">
                <a:latin typeface="Arial"/>
                <a:cs typeface="Arial"/>
              </a:rPr>
              <a:t>significant historical events, </a:t>
            </a:r>
            <a:r>
              <a:rPr lang="en-GB" b="1">
                <a:latin typeface="Arial"/>
                <a:cs typeface="Arial"/>
              </a:rPr>
              <a:t>people</a:t>
            </a:r>
            <a:r>
              <a:rPr lang="en-GB">
                <a:latin typeface="Arial"/>
                <a:cs typeface="Arial"/>
              </a:rPr>
              <a:t> and places in their own locality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To study an aspect of history dating from a period beyond 1066 that is significant in the locality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To gain historical perspective by placing their growing knowledge into different contexts, understanding the connections between local, regional, national and international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To use Daphne’s story to explore key events in British history such as the forming of the National Health Service (NHS) and the arrival of the Windrush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To locate the world’s countries, using maps to focus on Europe and North and South 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To understand geographical similarities and differences between a region of the United Kingdom and a region within North or South America</a:t>
            </a:r>
          </a:p>
        </p:txBody>
      </p:sp>
    </p:spTree>
    <p:extLst>
      <p:ext uri="{BB962C8B-B14F-4D97-AF65-F5344CB8AC3E}">
        <p14:creationId xmlns:p14="http://schemas.microsoft.com/office/powerpoint/2010/main" val="185462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64E282-9748-551A-38A8-A12A4609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Guyana: Similarities and differences</a:t>
            </a:r>
          </a:p>
        </p:txBody>
      </p:sp>
      <p:graphicFrame>
        <p:nvGraphicFramePr>
          <p:cNvPr id="6" name="Table 6" descr="Table">
            <a:extLst>
              <a:ext uri="{FF2B5EF4-FFF2-40B4-BE49-F238E27FC236}">
                <a16:creationId xmlns:a16="http://schemas.microsoft.com/office/drawing/2014/main" id="{F880CE42-AB31-846F-138B-BD165B5DB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593793"/>
              </p:ext>
            </p:extLst>
          </p:nvPr>
        </p:nvGraphicFramePr>
        <p:xfrm>
          <a:off x="432353" y="1197638"/>
          <a:ext cx="10504352" cy="4905048"/>
        </p:xfrm>
        <a:graphic>
          <a:graphicData uri="http://schemas.openxmlformats.org/drawingml/2006/table">
            <a:tbl>
              <a:tblPr firstRow="1"/>
              <a:tblGrid>
                <a:gridCol w="5252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2176">
                  <a:extLst>
                    <a:ext uri="{9D8B030D-6E8A-4147-A177-3AD203B41FA5}">
                      <a16:colId xmlns:a16="http://schemas.microsoft.com/office/drawing/2014/main" val="2819536198"/>
                    </a:ext>
                  </a:extLst>
                </a:gridCol>
              </a:tblGrid>
              <a:tr h="333048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My area is similar to Guyana because……</a:t>
                      </a:r>
                      <a:endParaRPr lang="en-US" sz="1600" b="1" kern="120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My area is different from Guyana because……</a:t>
                      </a: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0646"/>
                  </a:ext>
                </a:extLst>
              </a:tr>
              <a:tr h="522343"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560"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195"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41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933A-ECA5-CAAE-8AEE-16BA6BBA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 – Countries of the British Empire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map of the world with the countries of the British Empire coloured in pink.">
            <a:extLst>
              <a:ext uri="{FF2B5EF4-FFF2-40B4-BE49-F238E27FC236}">
                <a16:creationId xmlns:a16="http://schemas.microsoft.com/office/drawing/2014/main" id="{915A7B85-0A30-1687-7E41-7A9800D5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493" y="1470024"/>
            <a:ext cx="10657633" cy="5387975"/>
          </a:xfr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51122FC-F4BD-4C19-DCFE-06B1DCBD7F07}"/>
              </a:ext>
            </a:extLst>
          </p:cNvPr>
          <p:cNvSpPr/>
          <p:nvPr/>
        </p:nvSpPr>
        <p:spPr>
          <a:xfrm>
            <a:off x="357187" y="3759200"/>
            <a:ext cx="3026093" cy="249936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Can you use a map to label the other countries that were part of the British Empire?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604B8F-4403-4D9A-7C38-130B42100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6444" y="255189"/>
            <a:ext cx="1177356" cy="1214835"/>
            <a:chOff x="10176444" y="255189"/>
            <a:chExt cx="1177356" cy="1214835"/>
          </a:xfrm>
        </p:grpSpPr>
        <p:sp>
          <p:nvSpPr>
            <p:cNvPr id="9" name="Washi">
              <a:extLst>
                <a:ext uri="{FF2B5EF4-FFF2-40B4-BE49-F238E27FC236}">
                  <a16:creationId xmlns:a16="http://schemas.microsoft.com/office/drawing/2014/main" id="{3ADD3D1C-B8E1-2140-6BB1-5CBFE9B0D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10244688" y="255189"/>
              <a:ext cx="910144" cy="27747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10" name="Text Placeholder">
              <a:extLst>
                <a:ext uri="{FF2B5EF4-FFF2-40B4-BE49-F238E27FC236}">
                  <a16:creationId xmlns:a16="http://schemas.microsoft.com/office/drawing/2014/main" id="{23EBF09B-3F55-0034-F530-CD961C239B6F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10176444" y="331144"/>
              <a:ext cx="1046632" cy="168811"/>
            </a:xfrm>
            <a:prstGeom prst="rect">
              <a:avLst/>
            </a:prstGeom>
            <a:noFill/>
          </p:spPr>
          <p:txBody>
            <a:bodyPr anchor="ctr" anchorCtr="0">
              <a:normAutofit fontScale="250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>
                  <a:solidFill>
                    <a:srgbClr val="3F3F3F"/>
                  </a:solidFill>
                  <a:latin typeface="Helvetica" pitchFamily="2" charset="0"/>
                </a:rPr>
                <a:t>Research</a:t>
              </a:r>
              <a:endParaRPr lang="en-GB" sz="5400">
                <a:solidFill>
                  <a:srgbClr val="3F3F3F"/>
                </a:solidFill>
                <a:effectLst/>
                <a:latin typeface="Helvetica" pitchFamily="2" charset="0"/>
              </a:endParaRPr>
            </a:p>
          </p:txBody>
        </p:sp>
        <p:pic>
          <p:nvPicPr>
            <p:cNvPr id="11" name="Icon" descr="Research character icon">
              <a:extLst>
                <a:ext uri="{FF2B5EF4-FFF2-40B4-BE49-F238E27FC236}">
                  <a16:creationId xmlns:a16="http://schemas.microsoft.com/office/drawing/2014/main" id="{0B60D288-DF69-D9C3-FDF7-F54F6089C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7330" y="458117"/>
              <a:ext cx="1116470" cy="1011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6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B4FD-A6CA-A9EC-679D-98DCFF98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 – Countries of the British Empire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" name="Content Placeholder 4" descr="A map of the world with the countries of the British Empire coloured in pink.">
            <a:extLst>
              <a:ext uri="{FF2B5EF4-FFF2-40B4-BE49-F238E27FC236}">
                <a16:creationId xmlns:a16="http://schemas.microsoft.com/office/drawing/2014/main" id="{5D70A562-2BBF-6036-C44B-FDA75803A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493" y="1470024"/>
            <a:ext cx="10657633" cy="5387975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5EFB08-2C3F-BF29-491E-712BE5AB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6444" y="255189"/>
            <a:ext cx="1177356" cy="1214835"/>
            <a:chOff x="10176444" y="255189"/>
            <a:chExt cx="1177356" cy="1214835"/>
          </a:xfrm>
        </p:grpSpPr>
        <p:sp>
          <p:nvSpPr>
            <p:cNvPr id="3" name="Washi">
              <a:extLst>
                <a:ext uri="{FF2B5EF4-FFF2-40B4-BE49-F238E27FC236}">
                  <a16:creationId xmlns:a16="http://schemas.microsoft.com/office/drawing/2014/main" id="{8981CAA2-94FD-5AC1-0F3A-A8A038152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10244688" y="255189"/>
              <a:ext cx="910144" cy="27747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4" name="Text Placeholder">
              <a:extLst>
                <a:ext uri="{FF2B5EF4-FFF2-40B4-BE49-F238E27FC236}">
                  <a16:creationId xmlns:a16="http://schemas.microsoft.com/office/drawing/2014/main" id="{028B51E3-988F-2897-2A40-63CF1345EBEF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10176444" y="331144"/>
              <a:ext cx="1046632" cy="168811"/>
            </a:xfrm>
            <a:prstGeom prst="rect">
              <a:avLst/>
            </a:prstGeom>
            <a:noFill/>
          </p:spPr>
          <p:txBody>
            <a:bodyPr anchor="ctr" anchorCtr="0">
              <a:normAutofit fontScale="250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>
                  <a:solidFill>
                    <a:srgbClr val="3F3F3F"/>
                  </a:solidFill>
                  <a:latin typeface="Helvetica" pitchFamily="2" charset="0"/>
                </a:rPr>
                <a:t>Research</a:t>
              </a:r>
              <a:endParaRPr lang="en-GB" sz="5400">
                <a:solidFill>
                  <a:srgbClr val="3F3F3F"/>
                </a:solidFill>
                <a:effectLst/>
                <a:latin typeface="Helvetica" pitchFamily="2" charset="0"/>
              </a:endParaRPr>
            </a:p>
          </p:txBody>
        </p:sp>
        <p:pic>
          <p:nvPicPr>
            <p:cNvPr id="6" name="Icon" descr="Research character icon">
              <a:extLst>
                <a:ext uri="{FF2B5EF4-FFF2-40B4-BE49-F238E27FC236}">
                  <a16:creationId xmlns:a16="http://schemas.microsoft.com/office/drawing/2014/main" id="{75F6628F-22C8-4950-B84A-77716593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7330" y="458117"/>
              <a:ext cx="1116470" cy="1011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619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6" y="365126"/>
            <a:ext cx="6394487" cy="710288"/>
          </a:xfrm>
        </p:spPr>
        <p:txBody>
          <a:bodyPr>
            <a:normAutofit fontScale="90000"/>
          </a:bodyPr>
          <a:lstStyle/>
          <a:p>
            <a:r>
              <a:rPr lang="en-GB"/>
              <a:t>Daphne starts her nursing career </a:t>
            </a:r>
            <a:r>
              <a:rPr lang="en-GB">
                <a:solidFill>
                  <a:schemeClr val="bg1"/>
                </a:solidFill>
              </a:rPr>
              <a:t>1</a:t>
            </a:r>
            <a:r>
              <a:rPr lang="en-GB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94" y="1226977"/>
            <a:ext cx="6682105" cy="5247146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Daphne’s father’s job, as a pharmacist, may have inspired her. When she was young she wanted to become a doctor.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In 1945, aged 16, Daphne started training as a nurse and midwife at the public hospital in Georgetown, Guyana.</a:t>
            </a:r>
            <a:endParaRPr lang="en-GB"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Look at </a:t>
            </a:r>
            <a:r>
              <a:rPr lang="en-GB">
                <a:hlinkClick r:id="rId3"/>
              </a:rPr>
              <a:t>historic images of Guyana</a:t>
            </a:r>
            <a:r>
              <a:rPr lang="en-GB"/>
              <a:t>, including one of the hospital from the 1940s.</a:t>
            </a:r>
            <a:endParaRPr lang="en-GB">
              <a:cs typeface="Arial"/>
            </a:endParaRPr>
          </a:p>
        </p:txBody>
      </p:sp>
      <p:pic>
        <p:nvPicPr>
          <p:cNvPr id="21" name="Picture Placeholder 20" descr="Map of Guyana showing it's 10 regions and the location of the capital, Georgetown.">
            <a:extLst>
              <a:ext uri="{FF2B5EF4-FFF2-40B4-BE49-F238E27FC236}">
                <a16:creationId xmlns:a16="http://schemas.microsoft.com/office/drawing/2014/main" id="{E278EAAE-968B-CDF3-4B5F-10DB6695E9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/>
          <a:stretch/>
        </p:blipFill>
        <p:spPr>
          <a:xfrm>
            <a:off x="7325248" y="0"/>
            <a:ext cx="4866752" cy="6886150"/>
          </a:xfrm>
        </p:spPr>
      </p:pic>
    </p:spTree>
    <p:extLst>
      <p:ext uri="{BB962C8B-B14F-4D97-AF65-F5344CB8AC3E}">
        <p14:creationId xmlns:p14="http://schemas.microsoft.com/office/powerpoint/2010/main" val="10146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6" y="365126"/>
            <a:ext cx="6617771" cy="710288"/>
          </a:xfrm>
        </p:spPr>
        <p:txBody>
          <a:bodyPr>
            <a:normAutofit fontScale="90000"/>
          </a:bodyPr>
          <a:lstStyle/>
          <a:p>
            <a:r>
              <a:rPr lang="en-GB"/>
              <a:t>Daphne starts her nursing career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40" y="1180795"/>
            <a:ext cx="6693650" cy="5120146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Daphne’s father’s job, as a pharmacist, may have inspired her. When she was young she wanted to become a doctor.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In 1945, aged 16, Daphne started training as a nurse and midwife at the public hospital in Georgetown, Guyana.</a:t>
            </a:r>
            <a:endParaRPr lang="en-GB"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Look at </a:t>
            </a:r>
            <a:r>
              <a:rPr lang="en-GB">
                <a:hlinkClick r:id="rId3"/>
              </a:rPr>
              <a:t>historic images of Guyana</a:t>
            </a:r>
            <a:r>
              <a:rPr lang="en-GB"/>
              <a:t>, including one of the hospital from the 1940s.</a:t>
            </a:r>
            <a:endParaRPr lang="en-GB">
              <a:cs typeface="Arial"/>
            </a:endParaRPr>
          </a:p>
        </p:txBody>
      </p:sp>
      <p:pic>
        <p:nvPicPr>
          <p:cNvPr id="21" name="Picture Placeholder 20" descr="Map of Guyana showing it's 10 regions and the location of the capital, Georgetown.">
            <a:extLst>
              <a:ext uri="{FF2B5EF4-FFF2-40B4-BE49-F238E27FC236}">
                <a16:creationId xmlns:a16="http://schemas.microsoft.com/office/drawing/2014/main" id="{E278EAAE-968B-CDF3-4B5F-10DB6695E9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/>
          <a:stretch/>
        </p:blipFill>
        <p:spPr>
          <a:xfrm>
            <a:off x="7325248" y="0"/>
            <a:ext cx="4866752" cy="6886150"/>
          </a:xfr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7159BF33-3E77-32E8-6FED-2394149F8F23}"/>
              </a:ext>
            </a:extLst>
          </p:cNvPr>
          <p:cNvSpPr/>
          <p:nvPr/>
        </p:nvSpPr>
        <p:spPr>
          <a:xfrm>
            <a:off x="895198" y="1233105"/>
            <a:ext cx="5474367" cy="2823586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Why do you think Daphne trained as a nurse and not as a doctor?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4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71B01-18F8-F79B-0137-740B792F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to the UK</a:t>
            </a:r>
            <a:r>
              <a:rPr lang="en-GB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5" name="Content Placeholder 4" descr="A map of the world with the countries of the British Empire coloured in pink.">
            <a:extLst>
              <a:ext uri="{FF2B5EF4-FFF2-40B4-BE49-F238E27FC236}">
                <a16:creationId xmlns:a16="http://schemas.microsoft.com/office/drawing/2014/main" id="{04B6AD55-DB91-95D3-617D-9287604A6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561"/>
          <a:stretch/>
        </p:blipFill>
        <p:spPr>
          <a:xfrm>
            <a:off x="0" y="1024727"/>
            <a:ext cx="10781414" cy="5833273"/>
          </a:xfrm>
        </p:spPr>
      </p:pic>
      <p:pic>
        <p:nvPicPr>
          <p:cNvPr id="11" name="Graphic 10" descr="Cruise ship with solid fill">
            <a:extLst>
              <a:ext uri="{FF2B5EF4-FFF2-40B4-BE49-F238E27FC236}">
                <a16:creationId xmlns:a16="http://schemas.microsoft.com/office/drawing/2014/main" id="{53A69576-70FF-C872-9E92-606E930C0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57008">
            <a:off x="2438871" y="3328181"/>
            <a:ext cx="508000" cy="5080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EAFB5AE2-9401-7CC6-4138-40B12ED26715}"/>
              </a:ext>
            </a:extLst>
          </p:cNvPr>
          <p:cNvSpPr/>
          <p:nvPr/>
        </p:nvSpPr>
        <p:spPr>
          <a:xfrm>
            <a:off x="168739" y="5530445"/>
            <a:ext cx="2164949" cy="1117006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What ocean did Daphne cross?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0A4AFC4-2F94-27BB-5414-909D2A954663}"/>
              </a:ext>
            </a:extLst>
          </p:cNvPr>
          <p:cNvSpPr/>
          <p:nvPr/>
        </p:nvSpPr>
        <p:spPr>
          <a:xfrm rot="20937116">
            <a:off x="3315955" y="4424420"/>
            <a:ext cx="1436914" cy="7102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B7929AD-5F91-10F6-4CE0-613FEDC8D1E2}"/>
              </a:ext>
            </a:extLst>
          </p:cNvPr>
          <p:cNvSpPr/>
          <p:nvPr/>
        </p:nvSpPr>
        <p:spPr>
          <a:xfrm>
            <a:off x="5104563" y="5375868"/>
            <a:ext cx="2915879" cy="1271583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Which continents did Daphne travel to and from?</a:t>
            </a: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2E565D26-18E4-E9FA-BC69-8EC099B43DA5}"/>
              </a:ext>
            </a:extLst>
          </p:cNvPr>
          <p:cNvSpPr/>
          <p:nvPr/>
        </p:nvSpPr>
        <p:spPr>
          <a:xfrm rot="20396963">
            <a:off x="4773629" y="1511629"/>
            <a:ext cx="1088227" cy="581299"/>
          </a:xfrm>
          <a:prstGeom prst="wav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Europe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11994287-4AD9-ACE1-FDC0-98D7D22C5577}"/>
              </a:ext>
            </a:extLst>
          </p:cNvPr>
          <p:cNvSpPr/>
          <p:nvPr/>
        </p:nvSpPr>
        <p:spPr>
          <a:xfrm rot="20396963">
            <a:off x="1930330" y="3817126"/>
            <a:ext cx="1546398" cy="994787"/>
          </a:xfrm>
          <a:prstGeom prst="wav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South</a:t>
            </a:r>
          </a:p>
          <a:p>
            <a:pPr algn="ctr"/>
            <a:r>
              <a:rPr lang="en-GB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30967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2136 -0.09236 C 0.025 -0.11296 0.03503 -0.13565 0.04727 -0.15694 C 0.06107 -0.18032 0.07396 -0.19629 0.08581 -0.20301 L 0.13855 -0.23819 " pathEditMode="relative" rAng="1896000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71B01-18F8-F79B-0137-740B792F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to the UK </a:t>
            </a:r>
            <a:r>
              <a:rPr lang="en-GB">
                <a:solidFill>
                  <a:schemeClr val="bg1"/>
                </a:solidFill>
              </a:rPr>
              <a:t>212</a:t>
            </a:r>
          </a:p>
        </p:txBody>
      </p:sp>
      <p:pic>
        <p:nvPicPr>
          <p:cNvPr id="15" name="Picture 14" descr="A hand-coloured historic postcard showing the a large building, the Law Courts, in British Guyana">
            <a:extLst>
              <a:ext uri="{FF2B5EF4-FFF2-40B4-BE49-F238E27FC236}">
                <a16:creationId xmlns:a16="http://schemas.microsoft.com/office/drawing/2014/main" id="{EA77BCD9-E5A8-7385-B78A-3F4B4DCB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1169582"/>
            <a:ext cx="4302566" cy="2753833"/>
          </a:xfrm>
          <a:prstGeom prst="rect">
            <a:avLst/>
          </a:prstGeom>
        </p:spPr>
      </p:pic>
      <p:pic>
        <p:nvPicPr>
          <p:cNvPr id="17" name="Picture 16" descr="A black and white photo of a large brick hospital buildings with lorries parked in front of it.">
            <a:extLst>
              <a:ext uri="{FF2B5EF4-FFF2-40B4-BE49-F238E27FC236}">
                <a16:creationId xmlns:a16="http://schemas.microsoft.com/office/drawing/2014/main" id="{9AD15D89-C4FC-DC92-BA48-56599BAC4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6" t="3101" r="1813" b="27597"/>
          <a:stretch/>
        </p:blipFill>
        <p:spPr>
          <a:xfrm>
            <a:off x="342935" y="4093030"/>
            <a:ext cx="4316818" cy="2341769"/>
          </a:xfrm>
          <a:prstGeom prst="rect">
            <a:avLst/>
          </a:prstGeom>
        </p:spPr>
      </p:pic>
      <p:pic>
        <p:nvPicPr>
          <p:cNvPr id="7" name="Content Placeholder 6" descr="A map of united kingdom with the counties shown in different colours.">
            <a:extLst>
              <a:ext uri="{FF2B5EF4-FFF2-40B4-BE49-F238E27FC236}">
                <a16:creationId xmlns:a16="http://schemas.microsoft.com/office/drawing/2014/main" id="{462BB7F8-6B6E-6BE1-56D0-C62C8EE4F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9001"/>
          <a:stretch/>
        </p:blipFill>
        <p:spPr>
          <a:xfrm>
            <a:off x="5159425" y="616689"/>
            <a:ext cx="6376902" cy="5876186"/>
          </a:xfrm>
        </p:spPr>
      </p:pic>
      <p:pic>
        <p:nvPicPr>
          <p:cNvPr id="10" name="Graphic 9" descr="Cruise ship with solid fill">
            <a:extLst>
              <a:ext uri="{FF2B5EF4-FFF2-40B4-BE49-F238E27FC236}">
                <a16:creationId xmlns:a16="http://schemas.microsoft.com/office/drawing/2014/main" id="{7DBD7828-00D8-7775-FF3A-9B315579E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57008">
            <a:off x="6628098" y="6180799"/>
            <a:ext cx="508000" cy="508000"/>
          </a:xfrm>
          <a:prstGeom prst="rect">
            <a:avLst/>
          </a:prstGeom>
        </p:spPr>
      </p:pic>
      <p:pic>
        <p:nvPicPr>
          <p:cNvPr id="13" name="Graphic 12" descr="Toy Train with solid fill">
            <a:extLst>
              <a:ext uri="{FF2B5EF4-FFF2-40B4-BE49-F238E27FC236}">
                <a16:creationId xmlns:a16="http://schemas.microsoft.com/office/drawing/2014/main" id="{7FFA3FC0-75D2-4A5F-C7D1-F7377B4BC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321774">
            <a:off x="7005956" y="5865394"/>
            <a:ext cx="581247" cy="420445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DDA98539-DB78-B8C7-37B7-4A80EF077F1C}"/>
              </a:ext>
            </a:extLst>
          </p:cNvPr>
          <p:cNvSpPr/>
          <p:nvPr/>
        </p:nvSpPr>
        <p:spPr>
          <a:xfrm>
            <a:off x="534350" y="1419446"/>
            <a:ext cx="3933988" cy="2009554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Try to imagine how Daphne must have felt on the journey and when she arrived.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BF091F7-B53A-7B49-781F-5D408D05664A}"/>
              </a:ext>
            </a:extLst>
          </p:cNvPr>
          <p:cNvSpPr/>
          <p:nvPr/>
        </p:nvSpPr>
        <p:spPr>
          <a:xfrm>
            <a:off x="521094" y="4259137"/>
            <a:ext cx="3933988" cy="2009554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Write a postcard from Daphne back to her family in Guyana.</a:t>
            </a:r>
          </a:p>
        </p:txBody>
      </p:sp>
    </p:spTree>
    <p:extLst>
      <p:ext uri="{BB962C8B-B14F-4D97-AF65-F5344CB8AC3E}">
        <p14:creationId xmlns:p14="http://schemas.microsoft.com/office/powerpoint/2010/main" val="36280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1736 L 0.05677 -0.06088 C 0.06797 -0.07755 0.08633 -0.09306 0.10664 -0.10417 C 0.12942 -0.11667 0.1487 -0.12107 0.16328 -0.11875 L 0.23268 -0.1081 " pathEditMode="relative" rAng="2058000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EA90-B06B-D45D-0CE1-AED28A4D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Write a postcard from Daphne to her family in in Guyana</a:t>
            </a:r>
          </a:p>
        </p:txBody>
      </p:sp>
      <p:pic>
        <p:nvPicPr>
          <p:cNvPr id="7" name="Content Placeholder 6" descr="A blank postcard with a stamp">
            <a:extLst>
              <a:ext uri="{FF2B5EF4-FFF2-40B4-BE49-F238E27FC236}">
                <a16:creationId xmlns:a16="http://schemas.microsoft.com/office/drawing/2014/main" id="{A8399C94-F474-B90F-91E6-449B7A7B9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5743" y="1470025"/>
            <a:ext cx="7304901" cy="5022850"/>
          </a:xfrm>
        </p:spPr>
      </p:pic>
      <p:grpSp>
        <p:nvGrpSpPr>
          <p:cNvPr id="3" name="Write-Char" descr="Write Character">
            <a:extLst>
              <a:ext uri="{FF2B5EF4-FFF2-40B4-BE49-F238E27FC236}">
                <a16:creationId xmlns:a16="http://schemas.microsoft.com/office/drawing/2014/main" id="{4E60C5C4-D62D-C453-57A6-0CECE42CD6D6}"/>
              </a:ext>
            </a:extLst>
          </p:cNvPr>
          <p:cNvGrpSpPr/>
          <p:nvPr/>
        </p:nvGrpSpPr>
        <p:grpSpPr>
          <a:xfrm>
            <a:off x="10002095" y="1198744"/>
            <a:ext cx="1351705" cy="1544561"/>
            <a:chOff x="5178451" y="3499712"/>
            <a:chExt cx="2284277" cy="2610188"/>
          </a:xfrm>
        </p:grpSpPr>
        <p:sp>
          <p:nvSpPr>
            <p:cNvPr id="4" name="Deco-washi">
              <a:extLst>
                <a:ext uri="{FF2B5EF4-FFF2-40B4-BE49-F238E27FC236}">
                  <a16:creationId xmlns:a16="http://schemas.microsoft.com/office/drawing/2014/main" id="{E425B9BA-FAA8-BEA7-F3D6-0A60B2771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5555680" y="3499712"/>
              <a:ext cx="1769427" cy="681038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5" name="Text Placeholder">
              <a:extLst>
                <a:ext uri="{FF2B5EF4-FFF2-40B4-BE49-F238E27FC236}">
                  <a16:creationId xmlns:a16="http://schemas.microsoft.com/office/drawing/2014/main" id="{85ECC15E-70AC-50DE-C998-0460080B47A5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5712470" y="3624142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550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Write</a:t>
              </a:r>
            </a:p>
          </p:txBody>
        </p:sp>
        <p:pic>
          <p:nvPicPr>
            <p:cNvPr id="6" name="Write-icon" descr="Write character icon">
              <a:extLst>
                <a:ext uri="{FF2B5EF4-FFF2-40B4-BE49-F238E27FC236}">
                  <a16:creationId xmlns:a16="http://schemas.microsoft.com/office/drawing/2014/main" id="{DAEEDE1B-0187-175D-E2A5-64809A236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8451" y="4336790"/>
              <a:ext cx="2284277" cy="1773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358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69004-78BF-6C56-7F0F-9063C86B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Write a postcard from Daphne to her family in in Guyana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 descr="A blank postcard with a stamp">
            <a:extLst>
              <a:ext uri="{FF2B5EF4-FFF2-40B4-BE49-F238E27FC236}">
                <a16:creationId xmlns:a16="http://schemas.microsoft.com/office/drawing/2014/main" id="{187D8415-7EC8-1900-9FBA-CD82631C6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572" y="1447897"/>
            <a:ext cx="7488140" cy="51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6013468" cy="710288"/>
          </a:xfrm>
        </p:spPr>
        <p:txBody>
          <a:bodyPr>
            <a:normAutofit/>
          </a:bodyPr>
          <a:lstStyle/>
          <a:p>
            <a:r>
              <a:rPr lang="en-GB"/>
              <a:t>Daphne moves to the UK </a:t>
            </a:r>
            <a:r>
              <a:rPr lang="en-GB">
                <a:solidFill>
                  <a:schemeClr val="bg1"/>
                </a:solidFill>
              </a:rPr>
              <a:t>3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1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11704"/>
            <a:ext cx="6682105" cy="498160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 decided to emigrate to the UK. She was encouraged by a British Government campaign for people to join the new National Health Service (NHS), formed in 1948.</a:t>
            </a:r>
            <a:endParaRPr lang="en-US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She set off as a young woman on her own, leaving her family behind. </a:t>
            </a:r>
            <a:endParaRPr lang="en-US"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 later said: </a:t>
            </a:r>
            <a:r>
              <a:rPr lang="en-GB" i="1"/>
              <a:t>"In the 1950s everybody was leaving. Folks were being encouraged to come and train.”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5" name="Picture Placeholder 4" descr="An old poster showing a nurse  in uniform with the slogan 'train to be a nurse - a distinguished career for women'">
            <a:extLst>
              <a:ext uri="{FF2B5EF4-FFF2-40B4-BE49-F238E27FC236}">
                <a16:creationId xmlns:a16="http://schemas.microsoft.com/office/drawing/2014/main" id="{7EE56E26-D2B5-045D-86FD-A9D51EE06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460" t="2274" r="3288" b="2217"/>
          <a:stretch/>
        </p:blipFill>
        <p:spPr>
          <a:xfrm>
            <a:off x="7655442" y="-12269"/>
            <a:ext cx="4536558" cy="6870270"/>
          </a:xfrm>
        </p:spPr>
      </p:pic>
    </p:spTree>
    <p:extLst>
      <p:ext uri="{BB962C8B-B14F-4D97-AF65-F5344CB8AC3E}">
        <p14:creationId xmlns:p14="http://schemas.microsoft.com/office/powerpoint/2010/main" val="40193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E4C743-65DC-4F93-F46A-1846FAE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 Warning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5FAA76-4DF1-8DA2-83BF-8CC897A3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45720" rIns="90000" bIns="45720" anchor="t"/>
          <a:lstStyle/>
          <a:p>
            <a:r>
              <a:rPr lang="en-GB" sz="2400"/>
              <a:t>This presentation covers some topics that may be sensitive and could be upsetting. These include, but are not limited to:</a:t>
            </a:r>
          </a:p>
          <a:p>
            <a:endParaRPr lang="en-GB" sz="24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References to the British Empire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References to the racial prejudice experienced by Daphne and others​</a:t>
            </a:r>
            <a:endParaRPr lang="en-GB" sz="2400">
              <a:cs typeface="Arial"/>
            </a:endParaRPr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013231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6013468" cy="710288"/>
          </a:xfrm>
        </p:spPr>
        <p:txBody>
          <a:bodyPr>
            <a:normAutofit/>
          </a:bodyPr>
          <a:lstStyle/>
          <a:p>
            <a:r>
              <a:rPr lang="en-GB"/>
              <a:t>Daphne moves to the UK </a:t>
            </a:r>
            <a:r>
              <a:rPr lang="en-GB">
                <a:solidFill>
                  <a:schemeClr val="bg1"/>
                </a:solidFill>
              </a:rPr>
              <a:t>4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1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11704"/>
            <a:ext cx="6682105" cy="498160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 decided to emigrate to the UK. She was encouraged by a British Government campaign for people to join the new National Health Service (NHS), formed in 1948.</a:t>
            </a:r>
            <a:endParaRPr lang="en-US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She set off as a young woman on her own, leaving her family behind. </a:t>
            </a:r>
            <a:endParaRPr lang="en-US"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Daphne later said: </a:t>
            </a:r>
            <a:r>
              <a:rPr lang="en-GB" i="1"/>
              <a:t>"In the 1950s everybody was leaving. Folks were being encouraged to come and train.”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5" name="Picture Placeholder 4" descr="An old poster showing a nurse  in uniform with the slogan 'train to be a nurse - a distinguished career for women'">
            <a:extLst>
              <a:ext uri="{FF2B5EF4-FFF2-40B4-BE49-F238E27FC236}">
                <a16:creationId xmlns:a16="http://schemas.microsoft.com/office/drawing/2014/main" id="{7EE56E26-D2B5-045D-86FD-A9D51EE06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460" t="2274" r="3288" b="2217"/>
          <a:stretch/>
        </p:blipFill>
        <p:spPr>
          <a:xfrm>
            <a:off x="7655442" y="-12269"/>
            <a:ext cx="4536558" cy="6870270"/>
          </a:xfr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BC6DE36-904E-0A3C-1B10-3E8DE7E73E03}"/>
              </a:ext>
            </a:extLst>
          </p:cNvPr>
          <p:cNvSpPr/>
          <p:nvPr/>
        </p:nvSpPr>
        <p:spPr>
          <a:xfrm>
            <a:off x="436757" y="1081025"/>
            <a:ext cx="6169793" cy="4080163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How easy a decision do you think it would have been for Daphne to leave her home and travel to Britain?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to the UK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09" y="1129868"/>
            <a:ext cx="5324852" cy="498160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In 1951 she arrived in Plymouth, after travelling for 14 days to get there.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surprised when a white man took her luggage for her, as in her native country white men only worked in managerial roles.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enrolled on a ‘fast-track’ nursing course at St James’s Hospital, Balham, London.</a:t>
            </a:r>
          </a:p>
        </p:txBody>
      </p:sp>
      <p:pic>
        <p:nvPicPr>
          <p:cNvPr id="11" name="Picture Placeholder 10" descr="A black and white photo of a large brick hospital buildings with lorries parked in front of it.">
            <a:extLst>
              <a:ext uri="{FF2B5EF4-FFF2-40B4-BE49-F238E27FC236}">
                <a16:creationId xmlns:a16="http://schemas.microsoft.com/office/drawing/2014/main" id="{88E79623-CE56-09D5-1AFC-29BEDF6A0E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444" r="16444"/>
          <a:stretch>
            <a:fillRect/>
          </a:stretch>
        </p:blipFill>
        <p:spPr/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A93865-8334-83BA-9AB7-BF478A8D4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4785" y="6278563"/>
            <a:ext cx="3643313" cy="579437"/>
          </a:xfrm>
        </p:spPr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24351" y="6361113"/>
            <a:ext cx="2830459" cy="414338"/>
          </a:xfrm>
        </p:spPr>
        <p:txBody>
          <a:bodyPr/>
          <a:lstStyle/>
          <a:p>
            <a:r>
              <a:rPr lang="en-GB"/>
              <a:t>St James’s Hospital, 1951</a:t>
            </a:r>
          </a:p>
        </p:txBody>
      </p:sp>
    </p:spTree>
    <p:extLst>
      <p:ext uri="{BB962C8B-B14F-4D97-AF65-F5344CB8AC3E}">
        <p14:creationId xmlns:p14="http://schemas.microsoft.com/office/powerpoint/2010/main" val="115429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to the UK </a:t>
            </a:r>
            <a:r>
              <a:rPr lang="en-GB">
                <a:solidFill>
                  <a:schemeClr val="bg1"/>
                </a:solidFill>
              </a:rPr>
              <a:t>5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09" y="1129868"/>
            <a:ext cx="5324852" cy="498160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In 1951 she arrived in Plymouth, after travelling for 14 days to get there.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surprised when a white man took her luggage for her, as in her native country white men only worked in managerial roles.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enrolled on a ‘fast-track’ nursing course at St James’s Hospital, Balham, London.</a:t>
            </a:r>
          </a:p>
        </p:txBody>
      </p:sp>
      <p:pic>
        <p:nvPicPr>
          <p:cNvPr id="11" name="Picture Placeholder 10" descr="A black and white photo of a large brick hospital buildings with lorries parked in front of it.">
            <a:extLst>
              <a:ext uri="{FF2B5EF4-FFF2-40B4-BE49-F238E27FC236}">
                <a16:creationId xmlns:a16="http://schemas.microsoft.com/office/drawing/2014/main" id="{88E79623-CE56-09D5-1AFC-29BEDF6A0E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444" r="16444"/>
          <a:stretch>
            <a:fillRect/>
          </a:stretch>
        </p:blipFill>
        <p:spPr/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A93865-8334-83BA-9AB7-BF478A8D4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4785" y="6278563"/>
            <a:ext cx="3643313" cy="579437"/>
          </a:xfrm>
        </p:spPr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24351" y="6361113"/>
            <a:ext cx="2830459" cy="414338"/>
          </a:xfrm>
        </p:spPr>
        <p:txBody>
          <a:bodyPr/>
          <a:lstStyle/>
          <a:p>
            <a:r>
              <a:rPr lang="en-GB"/>
              <a:t>St James’s Hospital, 1951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BD38EB9-FB86-1E1A-BBCF-75CA2F78233C}"/>
              </a:ext>
            </a:extLst>
          </p:cNvPr>
          <p:cNvSpPr/>
          <p:nvPr/>
        </p:nvSpPr>
        <p:spPr>
          <a:xfrm>
            <a:off x="357187" y="2349514"/>
            <a:ext cx="5474367" cy="2823586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Why do you think Daphne was put on a ‘fast-track’ course?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8031-E6FF-C408-37EA-A65A5A74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Windrush Generation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AEC02-47F1-642E-91A1-7B01B847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32" y="1109780"/>
            <a:ext cx="6342942" cy="555669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Although Daphne did not travel to Britain on the Empire Windrush, she was part of what became known as the ‘Windrush Generation’.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After the Second World War many people arrived in Britain from Caribbean countries.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The Caribbean was part of the British commonwealth, so people from there were automatically British subjects and free to permanently live and work in the UK.</a:t>
            </a:r>
          </a:p>
        </p:txBody>
      </p:sp>
      <p:pic>
        <p:nvPicPr>
          <p:cNvPr id="9" name="Picture Placeholder 8" descr="A large group of people on a ship">
            <a:extLst>
              <a:ext uri="{FF2B5EF4-FFF2-40B4-BE49-F238E27FC236}">
                <a16:creationId xmlns:a16="http://schemas.microsoft.com/office/drawing/2014/main" id="{5E75015A-EBBA-5505-4A89-03BD046AF4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46" b="7414"/>
          <a:stretch/>
        </p:blipFill>
        <p:spPr>
          <a:xfrm>
            <a:off x="6696074" y="0"/>
            <a:ext cx="5495925" cy="6858000"/>
          </a:xfr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6A786E-5A68-61BD-568C-AB17C4A7F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22379" y="6103586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FC10FE-8F93-11CA-EDF5-5AD3F969F1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65631" y="6186136"/>
            <a:ext cx="3356811" cy="414338"/>
          </a:xfrm>
        </p:spPr>
        <p:txBody>
          <a:bodyPr/>
          <a:lstStyle/>
          <a:p>
            <a:r>
              <a:rPr lang="en-GB"/>
              <a:t>People arriving from the Caribbean</a:t>
            </a:r>
          </a:p>
        </p:txBody>
      </p:sp>
    </p:spTree>
    <p:extLst>
      <p:ext uri="{BB962C8B-B14F-4D97-AF65-F5344CB8AC3E}">
        <p14:creationId xmlns:p14="http://schemas.microsoft.com/office/powerpoint/2010/main" val="1087109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8031-E6FF-C408-37EA-A65A5A74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Windrush Generation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5" name="Content Placeholder 14" descr="A black and white photo of a large ship, the HMT Empire Windrush, in the water">
            <a:extLst>
              <a:ext uri="{FF2B5EF4-FFF2-40B4-BE49-F238E27FC236}">
                <a16:creationId xmlns:a16="http://schemas.microsoft.com/office/drawing/2014/main" id="{89C041A0-6604-08E9-39B3-8278CBCE2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884" y="1470025"/>
            <a:ext cx="10059217" cy="5381682"/>
          </a:xfr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D2CFDE0-B1A0-F28F-3898-3DC778D8DD3A}"/>
              </a:ext>
            </a:extLst>
          </p:cNvPr>
          <p:cNvSpPr/>
          <p:nvPr/>
        </p:nvSpPr>
        <p:spPr>
          <a:xfrm>
            <a:off x="4654617" y="67377"/>
            <a:ext cx="6699183" cy="320521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  <a:p>
            <a:pPr algn="ctr"/>
            <a:r>
              <a:rPr lang="en-GB" sz="2400">
                <a:solidFill>
                  <a:schemeClr val="tx1"/>
                </a:solidFill>
              </a:rPr>
              <a:t>The name 'Windrush' derives from ‘</a:t>
            </a:r>
            <a:r>
              <a:rPr lang="en-GB" sz="2400" b="1" i="1">
                <a:solidFill>
                  <a:schemeClr val="tx1"/>
                </a:solidFill>
              </a:rPr>
              <a:t>HMT Empire Windrush</a:t>
            </a:r>
            <a:r>
              <a:rPr lang="en-GB" sz="2400">
                <a:solidFill>
                  <a:schemeClr val="tx1"/>
                </a:solidFill>
              </a:rPr>
              <a:t>’, the name of the ship which brought one of the first large groups of Caribbean people to the UK in 1948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807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8031-E6FF-C408-37EA-A65A5A74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Windrush Generation </a:t>
            </a:r>
            <a:r>
              <a:rPr lang="en-GB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AEC02-47F1-642E-91A1-7B01B847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People from Africa, the Caribbean and Asia were encouraged to come to England during this period.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However, on arrival, they often faced racism and discrimination.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Discriminating against people because of their colour, race, or ethnic or national origin did not become illegal until 1965.</a:t>
            </a:r>
          </a:p>
        </p:txBody>
      </p:sp>
      <p:pic>
        <p:nvPicPr>
          <p:cNvPr id="9" name="Picture Placeholder 8" descr="A large group of people on a ship">
            <a:extLst>
              <a:ext uri="{FF2B5EF4-FFF2-40B4-BE49-F238E27FC236}">
                <a16:creationId xmlns:a16="http://schemas.microsoft.com/office/drawing/2014/main" id="{5E75015A-EBBA-5505-4A89-03BD046AF4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46" b="7414"/>
          <a:stretch/>
        </p:blipFill>
        <p:spPr>
          <a:xfrm>
            <a:off x="6096000" y="0"/>
            <a:ext cx="6096000" cy="6858000"/>
          </a:xfr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6A786E-5A68-61BD-568C-AB17C4A7F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62559" y="6103586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FC10FE-8F93-11CA-EDF5-5AD3F969F1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5200" y="6186136"/>
            <a:ext cx="3356811" cy="414338"/>
          </a:xfrm>
        </p:spPr>
        <p:txBody>
          <a:bodyPr/>
          <a:lstStyle/>
          <a:p>
            <a:r>
              <a:rPr lang="en-GB"/>
              <a:t>People arriving from the Caribbean</a:t>
            </a:r>
          </a:p>
        </p:txBody>
      </p:sp>
    </p:spTree>
    <p:extLst>
      <p:ext uri="{BB962C8B-B14F-4D97-AF65-F5344CB8AC3E}">
        <p14:creationId xmlns:p14="http://schemas.microsoft.com/office/powerpoint/2010/main" val="163516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6CE5-AB5B-F81A-702B-34B84814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Windrush Foundation </a:t>
            </a:r>
            <a:r>
              <a:rPr lang="en-GB">
                <a:hlinkClick r:id="rId3"/>
              </a:rPr>
              <a:t>Teaching Resources</a:t>
            </a:r>
            <a:endParaRPr lang="en-GB"/>
          </a:p>
        </p:txBody>
      </p:sp>
      <p:grpSp>
        <p:nvGrpSpPr>
          <p:cNvPr id="9" name="Group 8" descr="Icon saying Download Resources">
            <a:extLst>
              <a:ext uri="{FF2B5EF4-FFF2-40B4-BE49-F238E27FC236}">
                <a16:creationId xmlns:a16="http://schemas.microsoft.com/office/drawing/2014/main" id="{87BA3753-02E7-995F-8DF3-957FE1CC3515}"/>
              </a:ext>
            </a:extLst>
          </p:cNvPr>
          <p:cNvGrpSpPr/>
          <p:nvPr/>
        </p:nvGrpSpPr>
        <p:grpSpPr>
          <a:xfrm>
            <a:off x="358073" y="3105834"/>
            <a:ext cx="1287532" cy="1344323"/>
            <a:chOff x="358073" y="3105834"/>
            <a:chExt cx="1287532" cy="1344323"/>
          </a:xfrm>
        </p:grpSpPr>
        <p:pic>
          <p:nvPicPr>
            <p:cNvPr id="7" name="Graphic 6" descr="Download with solid fill">
              <a:hlinkClick r:id="rId3"/>
              <a:extLst>
                <a:ext uri="{FF2B5EF4-FFF2-40B4-BE49-F238E27FC236}">
                  <a16:creationId xmlns:a16="http://schemas.microsoft.com/office/drawing/2014/main" id="{47F6CCE4-6DDA-1EE9-DEDE-AEB643FD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736" y="3752165"/>
              <a:ext cx="697992" cy="697992"/>
            </a:xfrm>
            <a:prstGeom prst="rect">
              <a:avLst/>
            </a:prstGeom>
          </p:spPr>
        </p:pic>
        <p:sp>
          <p:nvSpPr>
            <p:cNvPr id="8" name="TextBox 7">
              <a:hlinkClick r:id="rId3"/>
              <a:extLst>
                <a:ext uri="{FF2B5EF4-FFF2-40B4-BE49-F238E27FC236}">
                  <a16:creationId xmlns:a16="http://schemas.microsoft.com/office/drawing/2014/main" id="{7FD09183-B8A7-AECF-AD6D-C7890F2176AD}"/>
                </a:ext>
              </a:extLst>
            </p:cNvPr>
            <p:cNvSpPr txBox="1"/>
            <p:nvPr/>
          </p:nvSpPr>
          <p:spPr>
            <a:xfrm>
              <a:off x="358073" y="3105834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/>
                <a:t>Download</a:t>
              </a:r>
            </a:p>
            <a:p>
              <a:r>
                <a:rPr lang="en-GB" b="1"/>
                <a:t>resources</a:t>
              </a:r>
            </a:p>
          </p:txBody>
        </p:sp>
      </p:grpSp>
      <p:pic>
        <p:nvPicPr>
          <p:cNvPr id="5" name="Content Placeholder 4" descr="A group of people on a boat on the front cover of a set of teaching resources about the Windrush Generation">
            <a:hlinkClick r:id="rId3"/>
            <a:extLst>
              <a:ext uri="{FF2B5EF4-FFF2-40B4-BE49-F238E27FC236}">
                <a16:creationId xmlns:a16="http://schemas.microsoft.com/office/drawing/2014/main" id="{7EB10F55-FB41-4A7B-5364-E487C7D8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28800" y="1114782"/>
            <a:ext cx="8010144" cy="5684619"/>
          </a:xfr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C11BFEDD-7789-0031-FBCA-D486642B1AA9}"/>
              </a:ext>
            </a:extLst>
          </p:cNvPr>
          <p:cNvSpPr/>
          <p:nvPr/>
        </p:nvSpPr>
        <p:spPr>
          <a:xfrm>
            <a:off x="5855493" y="3633556"/>
            <a:ext cx="5655644" cy="320521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  <a:p>
            <a:pPr algn="ctr"/>
            <a:r>
              <a:rPr lang="en-GB" sz="2400">
                <a:solidFill>
                  <a:schemeClr val="tx1"/>
                </a:solidFill>
              </a:rPr>
              <a:t>These resources from the Windrush Foundation are a great way to find out more about the ‘Windrush Generation’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79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Daphne’s first experiences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93" y="1400971"/>
            <a:ext cx="5714116" cy="5022630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At first, she did not find it easy.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found the nurses’ training and the rules in the nurses’ home quite strict. She later said, </a:t>
            </a:r>
            <a:r>
              <a:rPr lang="en-GB" sz="2800" i="1"/>
              <a:t>‘it was a bit like being in the army’.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also later described how she experienced and witnessed, at first hand, racism from white colleagues and patients.</a:t>
            </a:r>
            <a:endParaRPr lang="en-GB" sz="2800" i="1"/>
          </a:p>
          <a:p>
            <a:pPr>
              <a:spcAft>
                <a:spcPts val="1200"/>
              </a:spcAft>
            </a:pPr>
            <a:endParaRPr lang="en-GB" sz="2800" i="1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holding a baby</a:t>
            </a:r>
          </a:p>
        </p:txBody>
      </p:sp>
      <p:pic>
        <p:nvPicPr>
          <p:cNvPr id="5" name="Picture Placeholder 4" descr="A woman in a nurses uniform putting a baby down into a cot.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1116" b="6788"/>
          <a:stretch/>
        </p:blipFill>
        <p:spPr>
          <a:xfrm>
            <a:off x="6353937" y="1386985"/>
            <a:ext cx="4151741" cy="3985115"/>
          </a:xfrm>
        </p:spPr>
      </p:pic>
    </p:spTree>
    <p:extLst>
      <p:ext uri="{BB962C8B-B14F-4D97-AF65-F5344CB8AC3E}">
        <p14:creationId xmlns:p14="http://schemas.microsoft.com/office/powerpoint/2010/main" val="61960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Daphne’s first experiences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4" y="1470244"/>
            <a:ext cx="5714116" cy="502263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At first she did not find it easy.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found the nurses’ training and the rules in the nurses’ home quite strict. She later said </a:t>
            </a:r>
            <a:r>
              <a:rPr lang="en-GB" sz="2800" i="1"/>
              <a:t>‘it was a bit like being in the army’.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also later described how she experienced and witnessed, at first hand, racism from white colleagues and patients.</a:t>
            </a:r>
            <a:endParaRPr lang="en-GB" sz="2800" i="1"/>
          </a:p>
          <a:p>
            <a:pPr>
              <a:spcAft>
                <a:spcPts val="1200"/>
              </a:spcAft>
            </a:pPr>
            <a:endParaRPr lang="en-GB" sz="2800" i="1"/>
          </a:p>
        </p:txBody>
      </p:sp>
      <p:pic>
        <p:nvPicPr>
          <p:cNvPr id="5" name="Picture Placeholder 4" descr="A woman in a nurses uniform putting a baby down into a cot.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1116" b="6788"/>
          <a:stretch/>
        </p:blipFill>
        <p:spPr>
          <a:xfrm>
            <a:off x="6353937" y="1386985"/>
            <a:ext cx="4151741" cy="398511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holding a baby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793825B-8425-E25B-EB08-377C4F24EA33}"/>
              </a:ext>
            </a:extLst>
          </p:cNvPr>
          <p:cNvSpPr/>
          <p:nvPr/>
        </p:nvSpPr>
        <p:spPr>
          <a:xfrm>
            <a:off x="357187" y="2192444"/>
            <a:ext cx="5293259" cy="3500500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How do you think Daphne might have felt about the way she was treated?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Daphne’s becomes a qualified NHS nurse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76" y="1290135"/>
            <a:ext cx="5022887" cy="502263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registered as a nurse on 1 April 1953 and became a pupil midwife at the hospital in August 1953.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completed her training in March 1954 and was praised for being </a:t>
            </a:r>
            <a:r>
              <a:rPr lang="en-GB" sz="2800" b="1"/>
              <a:t>‘an excellent nurse in every way’</a:t>
            </a:r>
            <a:r>
              <a:rPr lang="en-GB" sz="2800"/>
              <a:t> by Dorothy Morris, head of nurse training (St George’s Hospital archives).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holding a baby</a:t>
            </a:r>
          </a:p>
        </p:txBody>
      </p:sp>
      <p:pic>
        <p:nvPicPr>
          <p:cNvPr id="5" name="Picture Placeholder 4" descr="A woman in a nurses uniform putting a baby down into a cot.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1116" b="6788"/>
          <a:stretch/>
        </p:blipFill>
        <p:spPr>
          <a:xfrm>
            <a:off x="6353937" y="1386985"/>
            <a:ext cx="4151741" cy="3985115"/>
          </a:xfrm>
        </p:spPr>
      </p:pic>
    </p:spTree>
    <p:extLst>
      <p:ext uri="{BB962C8B-B14F-4D97-AF65-F5344CB8AC3E}">
        <p14:creationId xmlns:p14="http://schemas.microsoft.com/office/powerpoint/2010/main" val="11906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6" y="365126"/>
            <a:ext cx="7092767" cy="710288"/>
          </a:xfrm>
        </p:spPr>
        <p:txBody>
          <a:bodyPr>
            <a:normAutofit/>
          </a:bodyPr>
          <a:lstStyle/>
          <a:p>
            <a:r>
              <a:rPr lang="en-GB"/>
              <a:t>What makes a person significant?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7517-C720-6DA8-CA8D-C8A6358F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11704"/>
            <a:ext cx="11268831" cy="4981601"/>
          </a:xfrm>
        </p:spPr>
        <p:txBody>
          <a:bodyPr lIns="0" tIns="45720" rIns="90000" bIns="45720" anchor="t"/>
          <a:lstStyle/>
          <a:p>
            <a:r>
              <a:rPr lang="en-US">
                <a:cs typeface="Arial"/>
              </a:rPr>
              <a:t>Questions to ask about a person. </a:t>
            </a:r>
          </a:p>
          <a:p>
            <a:r>
              <a:rPr lang="en-US">
                <a:cs typeface="Arial"/>
              </a:rPr>
              <a:t>Did they: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big changes in their lifetime?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a lot of people’s lives better or worse?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change the way people think about something?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have a lasting impact on their locality, the country or the world?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ea typeface="+mn-lt"/>
                <a:cs typeface="Arial"/>
              </a:rPr>
              <a:t>set</a:t>
            </a:r>
            <a:r>
              <a:rPr lang="en-US">
                <a:cs typeface="Arial"/>
              </a:rPr>
              <a:t> a really good/bad example to people about how to live and behave?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8" name="Picture Placeholder 7" descr="A yellow question mark inside a thought bubble coming from someone's head">
            <a:extLst>
              <a:ext uri="{FF2B5EF4-FFF2-40B4-BE49-F238E27FC236}">
                <a16:creationId xmlns:a16="http://schemas.microsoft.com/office/drawing/2014/main" id="{EF50A0F6-B09A-0498-845E-7E5EF1529C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tretch/>
        </p:blipFill>
        <p:spPr>
          <a:xfrm>
            <a:off x="7693843" y="365126"/>
            <a:ext cx="3956873" cy="40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38F8-FB5E-C8B9-5415-00B76D22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0EB0-BA88-009A-005F-5433D0CA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Use this page from the General Register of Nurses to find Daphne’s entry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Look through all the entries on the same page and map all of those not in the 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How successful do you think the campaign to recruit more nurses was amongst Britain’s Commonwealth countries?</a:t>
            </a:r>
          </a:p>
        </p:txBody>
      </p:sp>
      <p:pic>
        <p:nvPicPr>
          <p:cNvPr id="8" name="Picture Placeholder 7" descr="A close-up of a book, The 'General Register' of Nurses from 1953 showing a list of surnames beginning with S">
            <a:extLst>
              <a:ext uri="{FF2B5EF4-FFF2-40B4-BE49-F238E27FC236}">
                <a16:creationId xmlns:a16="http://schemas.microsoft.com/office/drawing/2014/main" id="{ACB928B3-E0B4-418E-BC71-2285F7170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666" b="19094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D6140A-27E9-FD78-12BA-535DEF9A0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13360" y="6140309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C9D283-8560-AD1F-CDFE-F4FFA63D8B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72757" y="6186136"/>
            <a:ext cx="2830459" cy="414338"/>
          </a:xfrm>
        </p:spPr>
        <p:txBody>
          <a:bodyPr/>
          <a:lstStyle/>
          <a:p>
            <a:r>
              <a:rPr lang="en-GB"/>
              <a:t>General Register of Nurses</a:t>
            </a:r>
          </a:p>
        </p:txBody>
      </p:sp>
    </p:spTree>
    <p:extLst>
      <p:ext uri="{BB962C8B-B14F-4D97-AF65-F5344CB8AC3E}">
        <p14:creationId xmlns:p14="http://schemas.microsoft.com/office/powerpoint/2010/main" val="761063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EA90-B06B-D45D-0CE1-AED28A4D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Page out of 1953 General Register of Nurses</a:t>
            </a:r>
          </a:p>
        </p:txBody>
      </p:sp>
      <p:pic>
        <p:nvPicPr>
          <p:cNvPr id="5" name="Content Placeholder 4" descr="A close-up of a book, The 'General Register' of Nurses from 1953 showing a list of surnames beginning with S">
            <a:extLst>
              <a:ext uri="{FF2B5EF4-FFF2-40B4-BE49-F238E27FC236}">
                <a16:creationId xmlns:a16="http://schemas.microsoft.com/office/drawing/2014/main" id="{1316ECE3-6944-7343-64E4-25A6A6553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617200" y="-1342771"/>
            <a:ext cx="6662962" cy="9580882"/>
          </a:xfrm>
        </p:spPr>
      </p:pic>
    </p:spTree>
    <p:extLst>
      <p:ext uri="{BB962C8B-B14F-4D97-AF65-F5344CB8AC3E}">
        <p14:creationId xmlns:p14="http://schemas.microsoft.com/office/powerpoint/2010/main" val="1722433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B4FD-A6CA-A9EC-679D-98DCFF98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 - Answers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" name="Content Placeholder 4" descr="A map of the world with the countries of the British Empire coloured in pink.">
            <a:extLst>
              <a:ext uri="{FF2B5EF4-FFF2-40B4-BE49-F238E27FC236}">
                <a16:creationId xmlns:a16="http://schemas.microsoft.com/office/drawing/2014/main" id="{5D70A562-2BBF-6036-C44B-FDA75803A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493" y="1470024"/>
            <a:ext cx="10657633" cy="5387975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68B6066-A06A-6C9E-14CA-18B32477B81C}"/>
              </a:ext>
            </a:extLst>
          </p:cNvPr>
          <p:cNvSpPr/>
          <p:nvPr/>
        </p:nvSpPr>
        <p:spPr>
          <a:xfrm>
            <a:off x="4018547" y="3777916"/>
            <a:ext cx="276726" cy="2896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EC219E-D0E1-9E9B-9893-BB5A205F266C}"/>
              </a:ext>
            </a:extLst>
          </p:cNvPr>
          <p:cNvSpPr/>
          <p:nvPr/>
        </p:nvSpPr>
        <p:spPr>
          <a:xfrm>
            <a:off x="8033084" y="3139399"/>
            <a:ext cx="276726" cy="2896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BB0721-ECDC-1DA8-70BB-6138B1ABE243}"/>
              </a:ext>
            </a:extLst>
          </p:cNvPr>
          <p:cNvSpPr/>
          <p:nvPr/>
        </p:nvSpPr>
        <p:spPr>
          <a:xfrm>
            <a:off x="9701463" y="4846977"/>
            <a:ext cx="276726" cy="2896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90A304-F275-5984-81AC-7DFD7C791AC6}"/>
              </a:ext>
            </a:extLst>
          </p:cNvPr>
          <p:cNvSpPr/>
          <p:nvPr/>
        </p:nvSpPr>
        <p:spPr>
          <a:xfrm>
            <a:off x="6448926" y="4982913"/>
            <a:ext cx="276726" cy="2896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40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FE9D-F357-EAFC-5C5B-AE5BCFD0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around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5F456-E6D9-DDC1-498A-1A01AF5CC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9" name="Picture Placeholder 18" descr="A large ship, the RMS Queen Mary, with New York in the background">
            <a:extLst>
              <a:ext uri="{FF2B5EF4-FFF2-40B4-BE49-F238E27FC236}">
                <a16:creationId xmlns:a16="http://schemas.microsoft.com/office/drawing/2014/main" id="{649E1D0E-2DA6-6FE9-740E-D8D073FCC8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4796" r="6234"/>
          <a:stretch/>
        </p:blipFill>
        <p:spPr>
          <a:xfrm>
            <a:off x="754660" y="1580248"/>
            <a:ext cx="2807247" cy="1990540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69610B-38D4-4AAB-2983-15AD6B44F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CE8A47-A163-6951-E55C-1E491D1FA6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RMS Queen 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775EEB-830B-E1E8-1149-2E900BD00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1800"/>
              <a:t>In May 1956 Daphne travelled on the </a:t>
            </a:r>
            <a:r>
              <a:rPr lang="en-GB" sz="1800" i="1"/>
              <a:t>Queen Mary </a:t>
            </a:r>
            <a:r>
              <a:rPr lang="en-GB" sz="1800"/>
              <a:t>to New York and worked in the United States for the following three years.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A6ED8C-DE38-AF20-9CAD-84576CA1E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1" name="Picture Placeholder 20" descr="An aerial view of an airfield">
            <a:extLst>
              <a:ext uri="{FF2B5EF4-FFF2-40B4-BE49-F238E27FC236}">
                <a16:creationId xmlns:a16="http://schemas.microsoft.com/office/drawing/2014/main" id="{5649F6A2-4FC9-3C75-1C44-67873005B0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097" r="3097"/>
          <a:stretch>
            <a:fillRect/>
          </a:stretch>
        </p:blipFill>
        <p:spPr/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413BB9A-0595-4C39-97C2-525BDC061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3CC7CD-00EE-3053-3ECB-565DEB9CAA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RAF Brize Norton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32177-2F81-5CDC-E77F-3A125A41F23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GB" sz="1800"/>
              <a:t>She returned to Britain in September 1959 and subsequently took up a nursing job at RAF Brize Norton in Oxfordshire.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868CC5A-99D2-4742-8207-3EBC6E69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3" name="Picture Placeholder 22" descr="An aerial view of Manchester, with the location of Doriscourt Nursing and Maternity Home outlined in yellow">
            <a:extLst>
              <a:ext uri="{FF2B5EF4-FFF2-40B4-BE49-F238E27FC236}">
                <a16:creationId xmlns:a16="http://schemas.microsoft.com/office/drawing/2014/main" id="{940A2656-794E-6DDD-2FE3-8E21B46143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777" r="777"/>
          <a:stretch/>
        </p:blipFill>
        <p:spPr>
          <a:xfrm>
            <a:off x="8153685" y="1433340"/>
            <a:ext cx="2860157" cy="2252620"/>
          </a:xfr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F2D80B4-E2B4-AD69-8507-A64AF602A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F816B8F-7642-AB14-CC00-38F23484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372625" y="3848779"/>
            <a:ext cx="2320218" cy="414338"/>
          </a:xfrm>
        </p:spPr>
        <p:txBody>
          <a:bodyPr/>
          <a:lstStyle/>
          <a:p>
            <a:r>
              <a:rPr lang="en-GB" err="1"/>
              <a:t>Doriscourt</a:t>
            </a:r>
            <a:r>
              <a:rPr lang="en-GB"/>
              <a:t>, Manchester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89D9CA0-D7C9-FE19-7012-2D6D454A543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774121" y="4549703"/>
            <a:ext cx="3449269" cy="1639224"/>
          </a:xfrm>
        </p:spPr>
        <p:txBody>
          <a:bodyPr/>
          <a:lstStyle/>
          <a:p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She then moved to work as Deputy Matron at </a:t>
            </a:r>
            <a:r>
              <a:rPr lang="en-GB" sz="1800" kern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Doriscourt</a:t>
            </a:r>
            <a:r>
              <a:rPr lang="en-GB" sz="180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nursing and maternity home in Whalley Range, Manchester.</a:t>
            </a:r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61D6BF-AFDE-8F67-0D43-2C6192FE5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4242" y="2631558"/>
            <a:ext cx="712381" cy="467833"/>
          </a:xfrm>
          <a:custGeom>
            <a:avLst/>
            <a:gdLst>
              <a:gd name="connsiteX0" fmla="*/ 85060 w 712381"/>
              <a:gd name="connsiteY0" fmla="*/ 0 h 467833"/>
              <a:gd name="connsiteX1" fmla="*/ 712381 w 712381"/>
              <a:gd name="connsiteY1" fmla="*/ 154172 h 467833"/>
              <a:gd name="connsiteX2" fmla="*/ 595423 w 712381"/>
              <a:gd name="connsiteY2" fmla="*/ 467833 h 467833"/>
              <a:gd name="connsiteX3" fmla="*/ 186070 w 712381"/>
              <a:gd name="connsiteY3" fmla="*/ 377456 h 467833"/>
              <a:gd name="connsiteX4" fmla="*/ 122274 w 712381"/>
              <a:gd name="connsiteY4" fmla="*/ 366823 h 467833"/>
              <a:gd name="connsiteX5" fmla="*/ 63795 w 712381"/>
              <a:gd name="connsiteY5" fmla="*/ 329609 h 467833"/>
              <a:gd name="connsiteX6" fmla="*/ 21265 w 712381"/>
              <a:gd name="connsiteY6" fmla="*/ 308344 h 467833"/>
              <a:gd name="connsiteX7" fmla="*/ 0 w 712381"/>
              <a:gd name="connsiteY7" fmla="*/ 255182 h 467833"/>
              <a:gd name="connsiteX8" fmla="*/ 85060 w 712381"/>
              <a:gd name="connsiteY8" fmla="*/ 0 h 46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381" h="467833">
                <a:moveTo>
                  <a:pt x="85060" y="0"/>
                </a:moveTo>
                <a:lnTo>
                  <a:pt x="712381" y="154172"/>
                </a:lnTo>
                <a:lnTo>
                  <a:pt x="595423" y="467833"/>
                </a:lnTo>
                <a:lnTo>
                  <a:pt x="186070" y="377456"/>
                </a:lnTo>
                <a:lnTo>
                  <a:pt x="122274" y="366823"/>
                </a:lnTo>
                <a:lnTo>
                  <a:pt x="63795" y="329609"/>
                </a:lnTo>
                <a:lnTo>
                  <a:pt x="21265" y="308344"/>
                </a:lnTo>
                <a:lnTo>
                  <a:pt x="0" y="255182"/>
                </a:lnTo>
                <a:lnTo>
                  <a:pt x="85060" y="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847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71B01-18F8-F79B-0137-740B792F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Daphne’s journey continues </a:t>
            </a:r>
            <a:r>
              <a:rPr lang="en-GB">
                <a:solidFill>
                  <a:schemeClr val="bg1"/>
                </a:solidFill>
              </a:rPr>
              <a:t>1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map of the world with the countries of the British Empire coloured in pink.">
            <a:extLst>
              <a:ext uri="{FF2B5EF4-FFF2-40B4-BE49-F238E27FC236}">
                <a16:creationId xmlns:a16="http://schemas.microsoft.com/office/drawing/2014/main" id="{04B6AD55-DB91-95D3-617D-9287604A69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6561"/>
          <a:stretch/>
        </p:blipFill>
        <p:spPr>
          <a:xfrm>
            <a:off x="0" y="1024727"/>
            <a:ext cx="10781414" cy="5833273"/>
          </a:xfrm>
        </p:spPr>
      </p:pic>
      <p:pic>
        <p:nvPicPr>
          <p:cNvPr id="11" name="Graphic 10" descr="Cruise ship with solid fill">
            <a:extLst>
              <a:ext uri="{FF2B5EF4-FFF2-40B4-BE49-F238E27FC236}">
                <a16:creationId xmlns:a16="http://schemas.microsoft.com/office/drawing/2014/main" id="{53A69576-70FF-C872-9E92-606E930C0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52041" flipH="1">
            <a:off x="4055021" y="1595075"/>
            <a:ext cx="508000" cy="508000"/>
          </a:xfrm>
          <a:prstGeom prst="rect">
            <a:avLst/>
          </a:prstGeom>
        </p:spPr>
      </p:pic>
      <p:pic>
        <p:nvPicPr>
          <p:cNvPr id="4" name="Graphic 3" descr="Cruise ship with solid fill">
            <a:extLst>
              <a:ext uri="{FF2B5EF4-FFF2-40B4-BE49-F238E27FC236}">
                <a16:creationId xmlns:a16="http://schemas.microsoft.com/office/drawing/2014/main" id="{3674595D-6FA1-46D4-EB2A-A54B8EC41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02771">
            <a:off x="2109262" y="2084173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273 L -0.03972 0.04537 C -0.04766 0.05324 -0.06055 0.06018 -0.07448 0.0662 C -0.08959 0.07291 -0.10235 0.07731 -0.11159 0.07731 L -0.15521 0.08194 " pathEditMode="relative" rAng="996000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3868 -0.03241 C 0.04662 -0.04005 0.05964 -0.04699 0.07357 -0.0537 C 0.08855 -0.06042 0.10105 -0.06482 0.11068 -0.06412 L 0.1543 -0.06945 " pathEditMode="relative" rAng="2076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71B01-18F8-F79B-0137-740B792F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Daphne’s journey continues </a:t>
            </a:r>
            <a:r>
              <a:rPr lang="en-GB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15" name="Picture 14" descr="An aerial view of an airfield">
            <a:extLst>
              <a:ext uri="{FF2B5EF4-FFF2-40B4-BE49-F238E27FC236}">
                <a16:creationId xmlns:a16="http://schemas.microsoft.com/office/drawing/2014/main" id="{EA77BCD9-E5A8-7385-B78A-3F4B4DCBA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63"/>
          <a:stretch/>
        </p:blipFill>
        <p:spPr>
          <a:xfrm>
            <a:off x="357186" y="1257102"/>
            <a:ext cx="4298755" cy="2527042"/>
          </a:xfrm>
          <a:prstGeom prst="rect">
            <a:avLst/>
          </a:prstGeom>
        </p:spPr>
      </p:pic>
      <p:pic>
        <p:nvPicPr>
          <p:cNvPr id="9" name="Picture 8" descr="An aerial view of Manchester, with the location of Doriscourt Nursing and Maternity Home outlined in yellow">
            <a:extLst>
              <a:ext uri="{FF2B5EF4-FFF2-40B4-BE49-F238E27FC236}">
                <a16:creationId xmlns:a16="http://schemas.microsoft.com/office/drawing/2014/main" id="{7638F227-480C-6073-3157-9E0CD875F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77"/>
          <a:stretch/>
        </p:blipFill>
        <p:spPr>
          <a:xfrm>
            <a:off x="357186" y="3891516"/>
            <a:ext cx="4285152" cy="2834828"/>
          </a:xfrm>
          <a:prstGeom prst="rect">
            <a:avLst/>
          </a:prstGeom>
        </p:spPr>
      </p:pic>
      <p:pic>
        <p:nvPicPr>
          <p:cNvPr id="7" name="Content Placeholder 6" descr="A map of united kingdom with the counties shown in different colours.">
            <a:extLst>
              <a:ext uri="{FF2B5EF4-FFF2-40B4-BE49-F238E27FC236}">
                <a16:creationId xmlns:a16="http://schemas.microsoft.com/office/drawing/2014/main" id="{462BB7F8-6B6E-6BE1-56D0-C62C8EE4F4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5"/>
          <a:srcRect t="39001"/>
          <a:stretch/>
        </p:blipFill>
        <p:spPr>
          <a:xfrm>
            <a:off x="5159425" y="616689"/>
            <a:ext cx="6376902" cy="5876186"/>
          </a:xfrm>
        </p:spPr>
      </p:pic>
      <p:pic>
        <p:nvPicPr>
          <p:cNvPr id="10" name="Graphic 9" descr="Cruise ship with solid fill">
            <a:extLst>
              <a:ext uri="{FF2B5EF4-FFF2-40B4-BE49-F238E27FC236}">
                <a16:creationId xmlns:a16="http://schemas.microsoft.com/office/drawing/2014/main" id="{7DBD7828-00D8-7775-FF3A-9B315579E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6953" y="2742811"/>
            <a:ext cx="508000" cy="508000"/>
          </a:xfrm>
          <a:prstGeom prst="rect">
            <a:avLst/>
          </a:prstGeom>
        </p:spPr>
      </p:pic>
      <p:pic>
        <p:nvPicPr>
          <p:cNvPr id="2" name="Graphic 1" descr="Toy Train with solid fill">
            <a:extLst>
              <a:ext uri="{FF2B5EF4-FFF2-40B4-BE49-F238E27FC236}">
                <a16:creationId xmlns:a16="http://schemas.microsoft.com/office/drawing/2014/main" id="{27DE8526-6D2A-4B01-1CDA-C655189C8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30641">
            <a:off x="8167935" y="2711925"/>
            <a:ext cx="581247" cy="420445"/>
          </a:xfrm>
          <a:prstGeom prst="rect">
            <a:avLst/>
          </a:prstGeom>
        </p:spPr>
      </p:pic>
      <p:pic>
        <p:nvPicPr>
          <p:cNvPr id="4" name="Graphic 3" descr="Toy Train with solid fill">
            <a:extLst>
              <a:ext uri="{FF2B5EF4-FFF2-40B4-BE49-F238E27FC236}">
                <a16:creationId xmlns:a16="http://schemas.microsoft.com/office/drawing/2014/main" id="{3EE5E2EF-8A7E-D061-68A4-33C8847FA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398643" flipH="1">
            <a:off x="9171368" y="4596640"/>
            <a:ext cx="581247" cy="42044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8C2036B-4850-D4F1-9510-1EA3B09C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9732" y="5653377"/>
            <a:ext cx="1049572" cy="707666"/>
          </a:xfrm>
          <a:custGeom>
            <a:avLst/>
            <a:gdLst>
              <a:gd name="connsiteX0" fmla="*/ 151075 w 1049572"/>
              <a:gd name="connsiteY0" fmla="*/ 0 h 707666"/>
              <a:gd name="connsiteX1" fmla="*/ 1049572 w 1049572"/>
              <a:gd name="connsiteY1" fmla="*/ 222637 h 707666"/>
              <a:gd name="connsiteX2" fmla="*/ 914400 w 1049572"/>
              <a:gd name="connsiteY2" fmla="*/ 707666 h 707666"/>
              <a:gd name="connsiteX3" fmla="*/ 389614 w 1049572"/>
              <a:gd name="connsiteY3" fmla="*/ 596348 h 707666"/>
              <a:gd name="connsiteX4" fmla="*/ 270345 w 1049572"/>
              <a:gd name="connsiteY4" fmla="*/ 564543 h 707666"/>
              <a:gd name="connsiteX5" fmla="*/ 143124 w 1049572"/>
              <a:gd name="connsiteY5" fmla="*/ 508884 h 707666"/>
              <a:gd name="connsiteX6" fmla="*/ 71562 w 1049572"/>
              <a:gd name="connsiteY6" fmla="*/ 485030 h 707666"/>
              <a:gd name="connsiteX7" fmla="*/ 0 w 1049572"/>
              <a:gd name="connsiteY7" fmla="*/ 397566 h 707666"/>
              <a:gd name="connsiteX8" fmla="*/ 0 w 1049572"/>
              <a:gd name="connsiteY8" fmla="*/ 381663 h 707666"/>
              <a:gd name="connsiteX9" fmla="*/ 151075 w 1049572"/>
              <a:gd name="connsiteY9" fmla="*/ 0 h 70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9572" h="707666">
                <a:moveTo>
                  <a:pt x="151075" y="0"/>
                </a:moveTo>
                <a:lnTo>
                  <a:pt x="1049572" y="222637"/>
                </a:lnTo>
                <a:lnTo>
                  <a:pt x="914400" y="707666"/>
                </a:lnTo>
                <a:lnTo>
                  <a:pt x="389614" y="596348"/>
                </a:lnTo>
                <a:lnTo>
                  <a:pt x="270345" y="564543"/>
                </a:lnTo>
                <a:lnTo>
                  <a:pt x="143124" y="508884"/>
                </a:lnTo>
                <a:lnTo>
                  <a:pt x="71562" y="485030"/>
                </a:lnTo>
                <a:lnTo>
                  <a:pt x="0" y="397566"/>
                </a:lnTo>
                <a:lnTo>
                  <a:pt x="0" y="381663"/>
                </a:lnTo>
                <a:lnTo>
                  <a:pt x="151075" y="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3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07407E-6 L 0.04844 0.3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4166 -0.24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Doriscourt</a:t>
            </a:r>
            <a:r>
              <a:rPr lang="en-GB"/>
              <a:t> closes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294222"/>
            <a:ext cx="5304202" cy="5022630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err="1"/>
              <a:t>Doriscourt</a:t>
            </a:r>
            <a:r>
              <a:rPr lang="en-GB" sz="2800"/>
              <a:t> was announced to be closing.</a:t>
            </a:r>
            <a:endParaRPr lang="en-US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The Irish Matron with whom Daphne worked, recognised her talent and ambition. </a:t>
            </a:r>
            <a:endParaRPr lang="en-US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encouraged her to apply for the position of matron at a hospital in West Yorkshire, with the encouraging words of </a:t>
            </a:r>
            <a:r>
              <a:rPr lang="en-GB" sz="2800" b="1" i="1"/>
              <a:t>“Come on, Steele!”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51674" y="5692944"/>
            <a:ext cx="3455581" cy="414338"/>
          </a:xfrm>
        </p:spPr>
        <p:txBody>
          <a:bodyPr/>
          <a:lstStyle/>
          <a:p>
            <a:r>
              <a:rPr lang="en-GB" err="1"/>
              <a:t>Doriscourt</a:t>
            </a:r>
            <a:r>
              <a:rPr lang="en-GB"/>
              <a:t>, Manchester</a:t>
            </a:r>
          </a:p>
        </p:txBody>
      </p:sp>
      <p:pic>
        <p:nvPicPr>
          <p:cNvPr id="5" name="Picture Placeholder 4" descr="An aerial view of Manchester, with the location of Doriscourt Nursing and Maternity Home outlined in yellow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612" r="9612"/>
          <a:stretch/>
        </p:blipFill>
        <p:spPr>
          <a:xfrm>
            <a:off x="6353937" y="1386985"/>
            <a:ext cx="4151741" cy="3985115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EE8BD6-AD65-7F4D-66EE-E2E051A3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29600" y="3518263"/>
            <a:ext cx="1210491" cy="818606"/>
          </a:xfrm>
          <a:custGeom>
            <a:avLst/>
            <a:gdLst>
              <a:gd name="connsiteX0" fmla="*/ 1210491 w 1210491"/>
              <a:gd name="connsiteY0" fmla="*/ 304800 h 818606"/>
              <a:gd name="connsiteX1" fmla="*/ 1071154 w 1210491"/>
              <a:gd name="connsiteY1" fmla="*/ 818606 h 818606"/>
              <a:gd name="connsiteX2" fmla="*/ 339634 w 1210491"/>
              <a:gd name="connsiteY2" fmla="*/ 696686 h 818606"/>
              <a:gd name="connsiteX3" fmla="*/ 174171 w 1210491"/>
              <a:gd name="connsiteY3" fmla="*/ 627017 h 818606"/>
              <a:gd name="connsiteX4" fmla="*/ 8709 w 1210491"/>
              <a:gd name="connsiteY4" fmla="*/ 513806 h 818606"/>
              <a:gd name="connsiteX5" fmla="*/ 8709 w 1210491"/>
              <a:gd name="connsiteY5" fmla="*/ 418011 h 818606"/>
              <a:gd name="connsiteX6" fmla="*/ 0 w 1210491"/>
              <a:gd name="connsiteY6" fmla="*/ 470263 h 818606"/>
              <a:gd name="connsiteX7" fmla="*/ 200297 w 1210491"/>
              <a:gd name="connsiteY7" fmla="*/ 0 h 818606"/>
              <a:gd name="connsiteX8" fmla="*/ 409303 w 1210491"/>
              <a:gd name="connsiteY8" fmla="*/ 60960 h 818606"/>
              <a:gd name="connsiteX9" fmla="*/ 1210491 w 1210491"/>
              <a:gd name="connsiteY9" fmla="*/ 304800 h 81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0491" h="818606">
                <a:moveTo>
                  <a:pt x="1210491" y="304800"/>
                </a:moveTo>
                <a:lnTo>
                  <a:pt x="1071154" y="818606"/>
                </a:lnTo>
                <a:lnTo>
                  <a:pt x="339634" y="696686"/>
                </a:lnTo>
                <a:lnTo>
                  <a:pt x="174171" y="627017"/>
                </a:lnTo>
                <a:lnTo>
                  <a:pt x="8709" y="513806"/>
                </a:lnTo>
                <a:lnTo>
                  <a:pt x="8709" y="418011"/>
                </a:lnTo>
                <a:lnTo>
                  <a:pt x="0" y="470263"/>
                </a:lnTo>
                <a:lnTo>
                  <a:pt x="200297" y="0"/>
                </a:lnTo>
                <a:lnTo>
                  <a:pt x="409303" y="60960"/>
                </a:lnTo>
                <a:lnTo>
                  <a:pt x="1210491" y="30480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7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moves to Yorkshire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3" y="1082786"/>
            <a:ext cx="5342473" cy="561673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In spring 1964 Daphne gave birth to her son, Robert.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In August 1964, Daphne got the job as Matron at St. Winifred's Hospital in Ilkley, West Yorkshire. </a:t>
            </a:r>
            <a:endParaRPr lang="en-GB" sz="2800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This was a significant achievement because she became the first Black person to be appointed as a Matron anywhere in the NHS in Britain! </a:t>
            </a:r>
            <a:endParaRPr lang="en-GB" sz="2800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51674" y="5692944"/>
            <a:ext cx="3455581" cy="414338"/>
          </a:xfrm>
        </p:spPr>
        <p:txBody>
          <a:bodyPr/>
          <a:lstStyle/>
          <a:p>
            <a:r>
              <a:rPr lang="en-GB"/>
              <a:t>Daphne with her son Robert and fellow nurses</a:t>
            </a:r>
          </a:p>
        </p:txBody>
      </p:sp>
      <p:pic>
        <p:nvPicPr>
          <p:cNvPr id="5" name="Picture Placeholder 4" descr="A group of women and babies sitting on a blanket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555" r="13555"/>
          <a:stretch/>
        </p:blipFill>
        <p:spPr>
          <a:xfrm>
            <a:off x="6353937" y="1386985"/>
            <a:ext cx="4151741" cy="3985115"/>
          </a:xfrm>
        </p:spPr>
      </p:pic>
    </p:spTree>
    <p:extLst>
      <p:ext uri="{BB962C8B-B14F-4D97-AF65-F5344CB8AC3E}">
        <p14:creationId xmlns:p14="http://schemas.microsoft.com/office/powerpoint/2010/main" val="30442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Daphne makes the headlines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 received around 350 letters from well-wishers.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The appointment created a sensation and Daphne made newspaper headlines around the world!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For the time, Daphne’s achievement was nothing short of amazing.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/>
          </a:p>
        </p:txBody>
      </p:sp>
      <p:pic>
        <p:nvPicPr>
          <p:cNvPr id="5" name="Picture Placeholder 4" descr="A newspaper article with text and images&#10;about the first Black matron in the NHS">
            <a:extLst>
              <a:ext uri="{FF2B5EF4-FFF2-40B4-BE49-F238E27FC236}">
                <a16:creationId xmlns:a16="http://schemas.microsoft.com/office/drawing/2014/main" id="{56078307-F280-09D4-C572-96C59BC1C9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13" b="15642"/>
          <a:stretch/>
        </p:blipFill>
        <p:spPr>
          <a:xfrm>
            <a:off x="6096000" y="0"/>
            <a:ext cx="6096000" cy="6858000"/>
          </a:xfr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272F4A-8D45-5B24-0670-F07803046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2254" y="6103586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321C7-9FEA-CE82-5A8C-AD29E707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81820" y="6186136"/>
            <a:ext cx="2830459" cy="414338"/>
          </a:xfrm>
        </p:spPr>
        <p:txBody>
          <a:bodyPr/>
          <a:lstStyle/>
          <a:p>
            <a:r>
              <a:rPr lang="en-GB"/>
              <a:t>Nursing Times, August 1964</a:t>
            </a:r>
          </a:p>
        </p:txBody>
      </p:sp>
    </p:spTree>
    <p:extLst>
      <p:ext uri="{BB962C8B-B14F-4D97-AF65-F5344CB8AC3E}">
        <p14:creationId xmlns:p14="http://schemas.microsoft.com/office/powerpoint/2010/main" val="345740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Daphne makes the headlines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 received around 350 letters from well-wishers.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The appointment created a sensation and Daphne made newspaper headlines around the world!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For the time, Daphne’s achievement was nothing short of amazing.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/>
          </a:p>
        </p:txBody>
      </p:sp>
      <p:pic>
        <p:nvPicPr>
          <p:cNvPr id="5" name="Picture Placeholder 4" descr="A newspaper article with text and images&#10;about the first Black matron in the NHS">
            <a:extLst>
              <a:ext uri="{FF2B5EF4-FFF2-40B4-BE49-F238E27FC236}">
                <a16:creationId xmlns:a16="http://schemas.microsoft.com/office/drawing/2014/main" id="{56078307-F280-09D4-C572-96C59BC1C9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13" b="15642"/>
          <a:stretch/>
        </p:blipFill>
        <p:spPr>
          <a:xfrm>
            <a:off x="6096000" y="0"/>
            <a:ext cx="6096000" cy="6858000"/>
          </a:xfr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272F4A-8D45-5B24-0670-F07803046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2254" y="6103586"/>
            <a:ext cx="3643313" cy="579437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321C7-9FEA-CE82-5A8C-AD29E707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81820" y="6186136"/>
            <a:ext cx="2830459" cy="414338"/>
          </a:xfrm>
        </p:spPr>
        <p:txBody>
          <a:bodyPr/>
          <a:lstStyle/>
          <a:p>
            <a:r>
              <a:rPr lang="en-GB"/>
              <a:t>Nursing Times, August 1964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0C87FFC-2BFE-0FFF-7FAE-208F8C350F59}"/>
              </a:ext>
            </a:extLst>
          </p:cNvPr>
          <p:cNvSpPr/>
          <p:nvPr/>
        </p:nvSpPr>
        <p:spPr>
          <a:xfrm>
            <a:off x="222433" y="1299410"/>
            <a:ext cx="5873568" cy="3623110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>
              <a:solidFill>
                <a:schemeClr val="tx1"/>
              </a:solidFill>
            </a:endParaRPr>
          </a:p>
          <a:p>
            <a:pPr algn="ctr"/>
            <a:r>
              <a:rPr lang="en-GB" sz="2800">
                <a:solidFill>
                  <a:schemeClr val="tx1"/>
                </a:solidFill>
              </a:rPr>
              <a:t>The word ‘coloured’ was used to describe a Black person. This is an historic and </a:t>
            </a:r>
            <a:r>
              <a:rPr lang="en-GB" sz="28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offensive term </a:t>
            </a:r>
            <a:r>
              <a:rPr lang="en-GB" sz="2800">
                <a:solidFill>
                  <a:schemeClr val="tx1"/>
                </a:solidFill>
              </a:rPr>
              <a:t>that is no longer used.</a:t>
            </a:r>
            <a:endParaRPr lang="en-GB" sz="2800">
              <a:solidFill>
                <a:schemeClr val="tx1"/>
              </a:solidFill>
              <a:cs typeface="Arial"/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3281-1971-05B3-77E4-B7739B2A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How can we find out about local significant people?</a:t>
            </a:r>
          </a:p>
        </p:txBody>
      </p:sp>
      <p:pic>
        <p:nvPicPr>
          <p:cNvPr id="10" name="Picture Placeholder 9" descr="User with solid fill">
            <a:extLst>
              <a:ext uri="{FF2B5EF4-FFF2-40B4-BE49-F238E27FC236}">
                <a16:creationId xmlns:a16="http://schemas.microsoft.com/office/drawing/2014/main" id="{27BBB67D-BF27-AE78-9643-7714938517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17" b="5817"/>
          <a:stretch/>
        </p:blipFill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E185732-72DC-C50E-27CE-4F2A110C9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EEB57-94A5-A9C4-F78F-DBF4D2EB55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Who’s local to me?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0D47D8-3902-A819-AAB7-7428BF92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1302" y="970038"/>
            <a:ext cx="1701561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>
                <a:ln w="22225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89000"/>
                      </a:schemeClr>
                    </a:gs>
                    <a:gs pos="23000">
                      <a:schemeClr val="accent4">
                        <a:lumMod val="89000"/>
                      </a:schemeClr>
                    </a:gs>
                    <a:gs pos="69000">
                      <a:schemeClr val="accent4">
                        <a:lumMod val="75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?</a:t>
            </a:r>
          </a:p>
        </p:txBody>
      </p:sp>
      <p:grpSp>
        <p:nvGrpSpPr>
          <p:cNvPr id="37" name="Group 36" descr="Icon of group of people with speech bubbles above them">
            <a:extLst>
              <a:ext uri="{FF2B5EF4-FFF2-40B4-BE49-F238E27FC236}">
                <a16:creationId xmlns:a16="http://schemas.microsoft.com/office/drawing/2014/main" id="{2A328834-6421-16EE-0E70-60470FD56148}"/>
              </a:ext>
            </a:extLst>
          </p:cNvPr>
          <p:cNvGrpSpPr/>
          <p:nvPr/>
        </p:nvGrpSpPr>
        <p:grpSpPr>
          <a:xfrm>
            <a:off x="5229489" y="1129878"/>
            <a:ext cx="1252007" cy="1752309"/>
            <a:chOff x="4084321" y="4831080"/>
            <a:chExt cx="914400" cy="1442720"/>
          </a:xfrm>
        </p:grpSpPr>
        <p:pic>
          <p:nvPicPr>
            <p:cNvPr id="38" name="Graphic 37" descr="Users with solid fill">
              <a:extLst>
                <a:ext uri="{FF2B5EF4-FFF2-40B4-BE49-F238E27FC236}">
                  <a16:creationId xmlns:a16="http://schemas.microsoft.com/office/drawing/2014/main" id="{292BF788-CAF9-405E-5149-35B8EE783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4321" y="5359400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Chat with solid fill">
              <a:extLst>
                <a:ext uri="{FF2B5EF4-FFF2-40B4-BE49-F238E27FC236}">
                  <a16:creationId xmlns:a16="http://schemas.microsoft.com/office/drawing/2014/main" id="{3200578E-DC6C-FCB5-C9A8-C16BF4A2B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84321" y="4831080"/>
              <a:ext cx="914400" cy="914400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3628771-FF78-5950-8692-813D8FA40628}"/>
              </a:ext>
            </a:extLst>
          </p:cNvPr>
          <p:cNvSpPr/>
          <p:nvPr/>
        </p:nvSpPr>
        <p:spPr>
          <a:xfrm>
            <a:off x="7315202" y="1191017"/>
            <a:ext cx="344339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 people who might know about them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42197D-0E16-B0ED-0CE7-58FA27914CC7}"/>
              </a:ext>
            </a:extLst>
          </p:cNvPr>
          <p:cNvSpPr/>
          <p:nvPr/>
        </p:nvSpPr>
        <p:spPr>
          <a:xfrm>
            <a:off x="5039360" y="3170536"/>
            <a:ext cx="344339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books and the internet to research them</a:t>
            </a:r>
          </a:p>
        </p:txBody>
      </p:sp>
      <p:grpSp>
        <p:nvGrpSpPr>
          <p:cNvPr id="40" name="Group 39" descr="Icons for a computer, newspaper and stack of books.">
            <a:extLst>
              <a:ext uri="{FF2B5EF4-FFF2-40B4-BE49-F238E27FC236}">
                <a16:creationId xmlns:a16="http://schemas.microsoft.com/office/drawing/2014/main" id="{9DC2252E-A210-B693-E423-CA9C67A860FA}"/>
              </a:ext>
            </a:extLst>
          </p:cNvPr>
          <p:cNvGrpSpPr/>
          <p:nvPr/>
        </p:nvGrpSpPr>
        <p:grpSpPr>
          <a:xfrm>
            <a:off x="9282347" y="3114295"/>
            <a:ext cx="1828800" cy="1766003"/>
            <a:chOff x="9028347" y="2514600"/>
            <a:chExt cx="1828800" cy="1766003"/>
          </a:xfrm>
        </p:grpSpPr>
        <p:pic>
          <p:nvPicPr>
            <p:cNvPr id="31" name="Graphic 30" descr="Newspaper with solid fill">
              <a:extLst>
                <a:ext uri="{FF2B5EF4-FFF2-40B4-BE49-F238E27FC236}">
                  <a16:creationId xmlns:a16="http://schemas.microsoft.com/office/drawing/2014/main" id="{05058F97-D7CC-E06D-5F4D-0F000376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28347" y="3164840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Books with solid fill">
              <a:extLst>
                <a:ext uri="{FF2B5EF4-FFF2-40B4-BE49-F238E27FC236}">
                  <a16:creationId xmlns:a16="http://schemas.microsoft.com/office/drawing/2014/main" id="{F696923D-77B9-93E0-ADC8-2B79D6BD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42747" y="3366203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Internet with solid fill">
              <a:extLst>
                <a:ext uri="{FF2B5EF4-FFF2-40B4-BE49-F238E27FC236}">
                  <a16:creationId xmlns:a16="http://schemas.microsoft.com/office/drawing/2014/main" id="{34E99D85-0F37-E892-4E06-7D77D1E6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80187" y="2514600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 descr="Icon of a house set in a landscape">
            <a:extLst>
              <a:ext uri="{FF2B5EF4-FFF2-40B4-BE49-F238E27FC236}">
                <a16:creationId xmlns:a16="http://schemas.microsoft.com/office/drawing/2014/main" id="{491C5291-9503-68F2-45F3-F5DD93795F39}"/>
              </a:ext>
            </a:extLst>
          </p:cNvPr>
          <p:cNvGrpSpPr/>
          <p:nvPr/>
        </p:nvGrpSpPr>
        <p:grpSpPr>
          <a:xfrm flipH="1">
            <a:off x="5213547" y="5272967"/>
            <a:ext cx="2201913" cy="1386840"/>
            <a:chOff x="7650480" y="4150360"/>
            <a:chExt cx="1838960" cy="1158240"/>
          </a:xfrm>
        </p:grpSpPr>
        <p:pic>
          <p:nvPicPr>
            <p:cNvPr id="42" name="Graphic 41" descr="House with solid fill">
              <a:extLst>
                <a:ext uri="{FF2B5EF4-FFF2-40B4-BE49-F238E27FC236}">
                  <a16:creationId xmlns:a16="http://schemas.microsoft.com/office/drawing/2014/main" id="{FA2CA28E-D2C5-C1FE-8CB2-F9504E42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50480" y="4373880"/>
              <a:ext cx="934720" cy="934720"/>
            </a:xfrm>
            <a:prstGeom prst="rect">
              <a:avLst/>
            </a:prstGeom>
          </p:spPr>
        </p:pic>
        <p:pic>
          <p:nvPicPr>
            <p:cNvPr id="43" name="Graphic 42" descr="Rolling hills with solid fill">
              <a:extLst>
                <a:ext uri="{FF2B5EF4-FFF2-40B4-BE49-F238E27FC236}">
                  <a16:creationId xmlns:a16="http://schemas.microsoft.com/office/drawing/2014/main" id="{930705B3-0124-7287-D08B-F003C1353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8351520" y="4150360"/>
              <a:ext cx="1137920" cy="1137920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CABA71B-FA6B-A30B-026A-80B926D383A8}"/>
              </a:ext>
            </a:extLst>
          </p:cNvPr>
          <p:cNvSpPr/>
          <p:nvPr/>
        </p:nvSpPr>
        <p:spPr>
          <a:xfrm>
            <a:off x="7509025" y="5058680"/>
            <a:ext cx="4232701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Find buildings and places connected to them</a:t>
            </a:r>
          </a:p>
        </p:txBody>
      </p:sp>
    </p:spTree>
    <p:extLst>
      <p:ext uri="{BB962C8B-B14F-4D97-AF65-F5344CB8AC3E}">
        <p14:creationId xmlns:p14="http://schemas.microsoft.com/office/powerpoint/2010/main" val="354097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58FC-7ABB-D755-781D-60DC2582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in her own words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26C8C71-FCA3-322C-F435-76386631423C}"/>
              </a:ext>
            </a:extLst>
          </p:cNvPr>
          <p:cNvSpPr/>
          <p:nvPr/>
        </p:nvSpPr>
        <p:spPr>
          <a:xfrm rot="20730101">
            <a:off x="2396241" y="1009977"/>
            <a:ext cx="8044962" cy="4838046"/>
          </a:xfrm>
          <a:prstGeom prst="wedgeEllipseCallout">
            <a:avLst/>
          </a:prstGeom>
          <a:solidFill>
            <a:srgbClr val="7AA62C"/>
          </a:solidFill>
          <a:ln>
            <a:solidFill>
              <a:srgbClr val="7AA62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On becoming the first Black matron in the British NHS she said:</a:t>
            </a:r>
          </a:p>
          <a:p>
            <a:pPr algn="ctr"/>
            <a:endParaRPr lang="en-GB" sz="2800">
              <a:solidFill>
                <a:schemeClr val="tx1"/>
              </a:solidFill>
            </a:endParaRPr>
          </a:p>
          <a:p>
            <a:pPr algn="ctr"/>
            <a:r>
              <a:rPr lang="en-GB" sz="2800">
                <a:solidFill>
                  <a:schemeClr val="tx1"/>
                </a:solidFill>
              </a:rPr>
              <a:t>“</a:t>
            </a:r>
            <a:r>
              <a:rPr lang="en-GB" sz="2800" i="1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it did something for race relations and it also did something for other blacks because if one can do it we can all do it</a:t>
            </a:r>
            <a:r>
              <a:rPr lang="en-GB" sz="2800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” (</a:t>
            </a:r>
            <a:r>
              <a:rPr lang="en-GB" sz="2800" i="1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Ilkley Gazette</a:t>
            </a:r>
            <a:r>
              <a:rPr lang="en-GB" sz="2800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25 October 2001). </a:t>
            </a:r>
            <a:r>
              <a:rPr lang="en-GB" sz="2800">
                <a:solidFill>
                  <a:schemeClr val="tx1"/>
                </a:solidFill>
              </a:rPr>
              <a:t>”</a:t>
            </a:r>
            <a:endParaRPr lang="en-GB" sz="280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2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8195-6153-CDF9-6B9F-518AF84F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Racial prejudice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DE19-A542-BF3C-896B-BC5D6F3F3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Daphne experienced racial prejudice in her work. In a quote for a newspaper article, she recounted that:</a:t>
            </a:r>
          </a:p>
          <a:p>
            <a:r>
              <a:rPr lang="en-GB" b="1" i="1"/>
              <a:t>‘some people assume I couldn’t possibly be in charge, walk right past me. I’m always slightly on the defensive, but it never bothers me to the extent I’d lose sleep or worry about it’</a:t>
            </a:r>
          </a:p>
        </p:txBody>
      </p:sp>
      <p:pic>
        <p:nvPicPr>
          <p:cNvPr id="8" name="Picture Placeholder 7" descr="A black lady in a nurses uniform leaning on a mantlepiece">
            <a:extLst>
              <a:ext uri="{FF2B5EF4-FFF2-40B4-BE49-F238E27FC236}">
                <a16:creationId xmlns:a16="http://schemas.microsoft.com/office/drawing/2014/main" id="{16E3005F-0591-323B-F8FD-683F2FD2B0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53" r="15556"/>
          <a:stretch/>
        </p:blipFill>
        <p:spPr>
          <a:xfrm>
            <a:off x="6583284" y="1075414"/>
            <a:ext cx="4632984" cy="4093986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B282C5-7F6E-90DE-E411-50890F01E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F7CE16-FE1A-1B64-B196-B6D544C729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Daphne at St </a:t>
            </a:r>
            <a:r>
              <a:rPr lang="en-GB" err="1"/>
              <a:t>Winifrid’s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8195-6153-CDF9-6B9F-518AF84F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Racial prejudice - 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DE19-A542-BF3C-896B-BC5D6F3F3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Read this article about Daphne that was published in 1967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What does it tell you about attitudes at the time?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It states that Daphne </a:t>
            </a:r>
            <a:r>
              <a:rPr lang="en-GB" b="1" i="1"/>
              <a:t>‘met prejudice, but has overcome it or accepted it</a:t>
            </a:r>
            <a:r>
              <a:rPr lang="en-GB"/>
              <a:t>’.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Discuss in groups how this sentence makes you feel and what life must have been like for Daphne at this time.</a:t>
            </a:r>
          </a:p>
        </p:txBody>
      </p:sp>
      <p:pic>
        <p:nvPicPr>
          <p:cNvPr id="13" name="Picture Placeholder 12" descr="A newspaper article with text and images&#10;about the prejudice experienced b y the first Black matron in the NHS">
            <a:extLst>
              <a:ext uri="{FF2B5EF4-FFF2-40B4-BE49-F238E27FC236}">
                <a16:creationId xmlns:a16="http://schemas.microsoft.com/office/drawing/2014/main" id="{5D8FA0FC-FE4B-6CED-9CBF-80FCCC6C56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tretch/>
        </p:blipFill>
        <p:spPr>
          <a:xfrm>
            <a:off x="7062537" y="0"/>
            <a:ext cx="5129463" cy="6872884"/>
          </a:xfr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37C674-7943-1DC8-81B7-653B2F32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6959" y="6103586"/>
            <a:ext cx="3643313" cy="579437"/>
          </a:xfrm>
        </p:spPr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8C3B3C-13E9-A70C-638A-8EA42BDE85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46525" y="6186136"/>
            <a:ext cx="2830459" cy="414338"/>
          </a:xfrm>
        </p:spPr>
        <p:txBody>
          <a:bodyPr/>
          <a:lstStyle/>
          <a:p>
            <a:r>
              <a:rPr lang="en-GB"/>
              <a:t>Nursing Times article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B5C333-DCFE-6A4B-0E59-6EA06CB82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26" y="5436691"/>
            <a:ext cx="1758323" cy="13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6BDA1-B029-0022-4D8C-1BE7DBF7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Page out of 1967 Nursing Times magazine</a:t>
            </a:r>
          </a:p>
        </p:txBody>
      </p:sp>
      <p:pic>
        <p:nvPicPr>
          <p:cNvPr id="8" name="Content Placeholder 7" descr="A newspaper article with text and images&#10;about the prejudice experienced b y the first Black matron in the NHS">
            <a:extLst>
              <a:ext uri="{FF2B5EF4-FFF2-40B4-BE49-F238E27FC236}">
                <a16:creationId xmlns:a16="http://schemas.microsoft.com/office/drawing/2014/main" id="{3850051E-5053-790F-8818-987D06AE2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324708" y="-1167064"/>
            <a:ext cx="6867420" cy="9201548"/>
          </a:xfrm>
        </p:spPr>
      </p:pic>
    </p:spTree>
    <p:extLst>
      <p:ext uri="{BB962C8B-B14F-4D97-AF65-F5344CB8AC3E}">
        <p14:creationId xmlns:p14="http://schemas.microsoft.com/office/powerpoint/2010/main" val="4012216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in Yorkshire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200208" cy="502263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In September 1964 Daphne started work and delivered her first baby on 8th October.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ran the 14-bed hospital and oversaw between 250 and 300 deliveries a year, attending about 10% of the births herself.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51674" y="5692944"/>
            <a:ext cx="3455581" cy="414338"/>
          </a:xfrm>
        </p:spPr>
        <p:txBody>
          <a:bodyPr/>
          <a:lstStyle/>
          <a:p>
            <a:r>
              <a:rPr lang="en-GB"/>
              <a:t>Daphne at St Winifred’s</a:t>
            </a:r>
          </a:p>
        </p:txBody>
      </p:sp>
      <p:pic>
        <p:nvPicPr>
          <p:cNvPr id="5" name="Picture Placeholder 4" descr="A black lady in her blue nurses uniform, with a lilac cape over her shoulders standing in a room&#10;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1569" b="24312"/>
          <a:stretch/>
        </p:blipFill>
        <p:spPr>
          <a:xfrm>
            <a:off x="6353937" y="1386985"/>
            <a:ext cx="4151741" cy="3985115"/>
          </a:xfrm>
        </p:spPr>
      </p:pic>
    </p:spTree>
    <p:extLst>
      <p:ext uri="{BB962C8B-B14F-4D97-AF65-F5344CB8AC3E}">
        <p14:creationId xmlns:p14="http://schemas.microsoft.com/office/powerpoint/2010/main" val="3024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58FC-7ABB-D755-781D-60DC2582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in her own words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26C8C71-FCA3-322C-F435-76386631423C}"/>
              </a:ext>
            </a:extLst>
          </p:cNvPr>
          <p:cNvSpPr/>
          <p:nvPr/>
        </p:nvSpPr>
        <p:spPr>
          <a:xfrm rot="20683491">
            <a:off x="1343636" y="1718161"/>
            <a:ext cx="9329925" cy="3853819"/>
          </a:xfrm>
          <a:prstGeom prst="wedgeEllipseCallout">
            <a:avLst/>
          </a:prstGeom>
          <a:solidFill>
            <a:srgbClr val="7AA62C"/>
          </a:solidFill>
          <a:ln>
            <a:solidFill>
              <a:srgbClr val="7AA62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</a:endParaRPr>
          </a:p>
          <a:p>
            <a:pPr algn="ctr"/>
            <a:r>
              <a:rPr lang="en-GB" sz="2800">
                <a:solidFill>
                  <a:schemeClr val="tx1"/>
                </a:solidFill>
              </a:rPr>
              <a:t>Daphne </a:t>
            </a:r>
            <a:r>
              <a:rPr lang="en-GB" sz="2800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loved her time at St Winifred’s:</a:t>
            </a:r>
          </a:p>
          <a:p>
            <a:pPr algn="ctr"/>
            <a:r>
              <a:rPr lang="en-GB" sz="2800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i="1" ker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‘it was such a happy place. I am already seeing the children of the children I delivered … if you live and work in the same town there are advantages.’ </a:t>
            </a:r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9C711BE-9503-AE44-F395-37A32E155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658C6-9B83-20EF-07FA-C3FB299C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in Yorkshire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F253B-43E5-7D0A-00F5-088D17AA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70244"/>
            <a:ext cx="5200208" cy="502263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Daphne’s son, Robert, later said that when they arrived in Ilkley, the Black population of the town increased by two, to a total of … two.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was a devout Methodist, committed to worshipping and working at Christchurch, Ilkley.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/>
              <a:t>She remained in Ilkley for the rest of her life.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B48804-DF34-39DB-7B12-123BFC29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51674" y="5692944"/>
            <a:ext cx="3455581" cy="414338"/>
          </a:xfrm>
        </p:spPr>
        <p:txBody>
          <a:bodyPr/>
          <a:lstStyle/>
          <a:p>
            <a:r>
              <a:rPr lang="en-GB"/>
              <a:t>Ilkley, West Yorkshire</a:t>
            </a:r>
          </a:p>
        </p:txBody>
      </p:sp>
      <p:pic>
        <p:nvPicPr>
          <p:cNvPr id="5" name="Picture Placeholder 4" descr="An aerial view of Ilkley in West Yorkshire">
            <a:extLst>
              <a:ext uri="{FF2B5EF4-FFF2-40B4-BE49-F238E27FC236}">
                <a16:creationId xmlns:a16="http://schemas.microsoft.com/office/drawing/2014/main" id="{3B17E27C-B5DB-EE3B-6CEA-1B01338D9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5273" r="15273"/>
          <a:stretch/>
        </p:blipFill>
        <p:spPr>
          <a:xfrm>
            <a:off x="6353937" y="1386985"/>
            <a:ext cx="4151741" cy="3985115"/>
          </a:xfrm>
        </p:spPr>
      </p:pic>
    </p:spTree>
    <p:extLst>
      <p:ext uri="{BB962C8B-B14F-4D97-AF65-F5344CB8AC3E}">
        <p14:creationId xmlns:p14="http://schemas.microsoft.com/office/powerpoint/2010/main" val="16455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steps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Picture Placeholder 7" descr="A large brick building with a large arched window">
            <a:extLst>
              <a:ext uri="{FF2B5EF4-FFF2-40B4-BE49-F238E27FC236}">
                <a16:creationId xmlns:a16="http://schemas.microsoft.com/office/drawing/2014/main" id="{BDE83ABB-5820-8100-A348-2422ABDBD4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477" r="4477"/>
          <a:stretch>
            <a:fillRect/>
          </a:stretch>
        </p:blipFill>
        <p:spPr/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617648-F439-8794-84E3-712B9903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1BDEB-A4A5-4711-6E17-5A4894344D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Great Hall, University of Leeds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St Winifred’s closed in 1971 and Daphne found a new job working in a children’s hospital.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However, she decided to retrain at Leeds University to become a health visitor.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Once qualified she worked in Ilkley and Bingley, becoming a familiar and friendly figure to countless families in the area.</a:t>
            </a:r>
          </a:p>
        </p:txBody>
      </p:sp>
    </p:spTree>
    <p:extLst>
      <p:ext uri="{BB962C8B-B14F-4D97-AF65-F5344CB8AC3E}">
        <p14:creationId xmlns:p14="http://schemas.microsoft.com/office/powerpoint/2010/main" val="662025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retires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8" name="Picture Placeholder 7" descr="A church with a clock tower, Christchurch, Ilkley&#10;">
            <a:extLst>
              <a:ext uri="{FF2B5EF4-FFF2-40B4-BE49-F238E27FC236}">
                <a16:creationId xmlns:a16="http://schemas.microsoft.com/office/drawing/2014/main" id="{5B966F42-4648-177A-8F9F-04E0ABDB72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6867" b="3649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1BDEB-A4A5-4711-6E17-5A4894344D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sz="1400"/>
              <a:t>Christchurch, Ilkley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617648-F439-8794-84E3-712B9903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Daphne retired in 1987 and devoted more time to her church, serving as steward as well as making regular visits to the sick, elderly and needy.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She often baked large batches of scones or cakes and would leave some on friends’ doorsteps, prompting comments of </a:t>
            </a:r>
            <a:r>
              <a:rPr lang="en-GB" b="1" i="1"/>
              <a:t>‘Daphne’s been round!’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6282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Daphne retires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Picture Placeholder 9" descr="The logo for Soroptomist International - a person holding her arms up with a sign saying 'Soroptomist'">
            <a:extLst>
              <a:ext uri="{FF2B5EF4-FFF2-40B4-BE49-F238E27FC236}">
                <a16:creationId xmlns:a16="http://schemas.microsoft.com/office/drawing/2014/main" id="{29A6198B-C038-9F3A-FC28-A42E8DC93A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7364" b="4254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617648-F439-8794-84E3-712B9903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1BDEB-A4A5-4711-6E17-5A4894344D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63269" cy="414338"/>
          </a:xfrm>
        </p:spPr>
        <p:txBody>
          <a:bodyPr/>
          <a:lstStyle/>
          <a:p>
            <a:r>
              <a:rPr lang="en-GB" err="1"/>
              <a:t>Soroptomist</a:t>
            </a:r>
            <a:r>
              <a:rPr lang="en-GB"/>
              <a:t> International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34" y="1065876"/>
            <a:ext cx="6048024" cy="518313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She volunteered for a variety of organisations, such as </a:t>
            </a:r>
            <a:r>
              <a:rPr lang="en-GB" err="1"/>
              <a:t>Soroptomist</a:t>
            </a:r>
            <a:r>
              <a:rPr lang="en-GB"/>
              <a:t> International -  whose aim is to Educate, Empower and Enable opportunities for women and girls around the world.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She was vice president for the Association of Guyanese Nurses and Allied Professionals (AGNAP). </a:t>
            </a: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13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B552-1FAD-41D9-1D31-C427498C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This is a building in Ilkley, West Yorkshire</a:t>
            </a:r>
          </a:p>
        </p:txBody>
      </p:sp>
      <p:pic>
        <p:nvPicPr>
          <p:cNvPr id="5" name="Content Placeholder 4" descr="A large stone building with many windows">
            <a:extLst>
              <a:ext uri="{FF2B5EF4-FFF2-40B4-BE49-F238E27FC236}">
                <a16:creationId xmlns:a16="http://schemas.microsoft.com/office/drawing/2014/main" id="{405A8C5B-F82D-DA0B-8255-CD24A2E60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8467" y="1127760"/>
            <a:ext cx="8248653" cy="5686147"/>
          </a:xfrm>
        </p:spPr>
      </p:pic>
    </p:spTree>
    <p:extLst>
      <p:ext uri="{BB962C8B-B14F-4D97-AF65-F5344CB8AC3E}">
        <p14:creationId xmlns:p14="http://schemas.microsoft.com/office/powerpoint/2010/main" val="3043802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achievements </a:t>
            </a:r>
            <a:r>
              <a:rPr lang="en-GB">
                <a:solidFill>
                  <a:schemeClr val="bg1"/>
                </a:solidFill>
              </a:rPr>
              <a:t>1 1</a:t>
            </a:r>
          </a:p>
        </p:txBody>
      </p:sp>
      <p:pic>
        <p:nvPicPr>
          <p:cNvPr id="8" name="Picture Placeholder 7" descr="A trophy cup">
            <a:extLst>
              <a:ext uri="{FF2B5EF4-FFF2-40B4-BE49-F238E27FC236}">
                <a16:creationId xmlns:a16="http://schemas.microsoft.com/office/drawing/2014/main" id="{F1F3CBB0-4E52-00CD-CBAE-44F75B187F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09" b="5809"/>
          <a:stretch>
            <a:fillRect/>
          </a:stretch>
        </p:blipFill>
        <p:spPr>
          <a:xfrm>
            <a:off x="243816" y="1472442"/>
            <a:ext cx="4632984" cy="409398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Her pioneering career prompted many invitations to speak at local groups and schools.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In 2001 Daphne received official recognition of her professional achievement when presented with an award from the Guyanese High Commission, a moment which she described as </a:t>
            </a:r>
            <a:r>
              <a:rPr lang="en-GB" b="1" i="1"/>
              <a:t>‘smashing’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6826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CBD9431-1DB5-EA58-2E9C-1912421B4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329" y="5913437"/>
            <a:ext cx="3643313" cy="579437"/>
          </a:xfrm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achievements </a:t>
            </a:r>
            <a:r>
              <a:rPr lang="en-GB">
                <a:solidFill>
                  <a:schemeClr val="bg1"/>
                </a:solidFill>
              </a:rPr>
              <a:t>2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7" name="Picture Placeholder 6" descr="A close-up of a Jubilee Relay Baton">
            <a:extLst>
              <a:ext uri="{FF2B5EF4-FFF2-40B4-BE49-F238E27FC236}">
                <a16:creationId xmlns:a16="http://schemas.microsoft.com/office/drawing/2014/main" id="{A26FE770-633D-1D20-C726-3C19C84EEC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/>
          <a:stretch/>
        </p:blipFill>
        <p:spPr>
          <a:xfrm>
            <a:off x="357187" y="1769871"/>
            <a:ext cx="4681728" cy="3121152"/>
          </a:xfr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7CCD92-A405-3208-1E80-FFF5F3CD88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084349" y="5995986"/>
            <a:ext cx="3063269" cy="414338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Queen's Jubilee Relay Baton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048" y="1065876"/>
            <a:ext cx="5733840" cy="5183131"/>
          </a:xfrm>
        </p:spPr>
        <p:txBody>
          <a:bodyPr lIns="0" tIns="45720" rIns="90000" bIns="45720" anchor="t"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In 2002 Daphne was chosen to carry the Queen's Jubilee Relay Baton through Shipley.</a:t>
            </a:r>
            <a:endParaRPr lang="en-GB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She said she was </a:t>
            </a:r>
            <a:r>
              <a:rPr lang="en-GB" b="1" i="1"/>
              <a:t>‘mainly doing it for my community, but the fact that I come from a Commonwealth country is good’</a:t>
            </a:r>
            <a:r>
              <a:rPr lang="en-GB"/>
              <a:t> 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05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CBD9431-1DB5-EA58-2E9C-1912421B4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6101" y="4845606"/>
            <a:ext cx="3643313" cy="579437"/>
          </a:xfrm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399AD-7EC7-32C2-4982-DCFEEC4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achievements</a:t>
            </a:r>
            <a:r>
              <a:rPr lang="en-GB">
                <a:solidFill>
                  <a:schemeClr val="bg1"/>
                </a:solidFill>
              </a:rPr>
              <a:t> 3 2</a:t>
            </a:r>
          </a:p>
        </p:txBody>
      </p:sp>
      <p:pic>
        <p:nvPicPr>
          <p:cNvPr id="7" name="Picture Placeholder 6" descr="A woman in a nurses uniform holding a baby">
            <a:extLst>
              <a:ext uri="{FF2B5EF4-FFF2-40B4-BE49-F238E27FC236}">
                <a16:creationId xmlns:a16="http://schemas.microsoft.com/office/drawing/2014/main" id="{A26FE770-633D-1D20-C726-3C19C84EEC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1263411" y="1329809"/>
            <a:ext cx="2748694" cy="3120946"/>
          </a:xfr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94049EC-2CDA-80ED-14D6-E6F5F4888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2527" y="4928155"/>
            <a:ext cx="2830459" cy="414338"/>
          </a:xfrm>
        </p:spPr>
        <p:txBody>
          <a:bodyPr/>
          <a:lstStyle/>
          <a:p>
            <a:r>
              <a:rPr lang="en-GB"/>
              <a:t>Daphne Steele 1927 - 2004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C938-286D-1B5B-724A-66714D87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048" y="1065876"/>
            <a:ext cx="5733840" cy="518313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Sadly, Daphne died suddenly in 2004.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She is remembered fondly by all of her family and friends </a:t>
            </a:r>
            <a:r>
              <a:rPr lang="en-GB" sz="2800"/>
              <a:t>and with affection by many former patients in and around Ilkley.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231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58FC-7ABB-D755-781D-60DC2582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Praise for Daphne </a:t>
            </a:r>
            <a:r>
              <a:rPr lang="en-GB">
                <a:solidFill>
                  <a:schemeClr val="bg1"/>
                </a:solidFill>
              </a:rPr>
              <a:t>1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26C8C71-FCA3-322C-F435-76386631423C}"/>
              </a:ext>
            </a:extLst>
          </p:cNvPr>
          <p:cNvSpPr/>
          <p:nvPr/>
        </p:nvSpPr>
        <p:spPr>
          <a:xfrm rot="1108326">
            <a:off x="3938596" y="1281659"/>
            <a:ext cx="7518032" cy="3609716"/>
          </a:xfrm>
          <a:prstGeom prst="wedgeEllipse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</a:rPr>
              <a:t>“She helped to shape aspirations for BME (Black and Minority Ethnic)  nurses across the profession who sought to follow in her footsteps”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AA575F0-381E-C19A-F452-571CAAB05FE5}"/>
              </a:ext>
            </a:extLst>
          </p:cNvPr>
          <p:cNvSpPr/>
          <p:nvPr/>
        </p:nvSpPr>
        <p:spPr>
          <a:xfrm rot="20603334" flipH="1">
            <a:off x="318116" y="3289665"/>
            <a:ext cx="4439280" cy="2873625"/>
          </a:xfrm>
          <a:prstGeom prst="wedgeEllipse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</a:rPr>
              <a:t>“Daphne led with dignity and determination.”</a:t>
            </a:r>
          </a:p>
        </p:txBody>
      </p:sp>
    </p:spTree>
    <p:extLst>
      <p:ext uri="{BB962C8B-B14F-4D97-AF65-F5344CB8AC3E}">
        <p14:creationId xmlns:p14="http://schemas.microsoft.com/office/powerpoint/2010/main" val="42828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58FC-7ABB-D755-781D-60DC2582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Praise for Daphne </a:t>
            </a:r>
            <a:r>
              <a:rPr lang="en-GB">
                <a:solidFill>
                  <a:schemeClr val="bg1"/>
                </a:solidFill>
              </a:rPr>
              <a:t>2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26C8C71-FCA3-322C-F435-76386631423C}"/>
              </a:ext>
            </a:extLst>
          </p:cNvPr>
          <p:cNvSpPr/>
          <p:nvPr/>
        </p:nvSpPr>
        <p:spPr>
          <a:xfrm rot="1108326">
            <a:off x="4548796" y="853285"/>
            <a:ext cx="6998530" cy="3609716"/>
          </a:xfrm>
          <a:prstGeom prst="wedgeEllipse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</a:rPr>
              <a:t>“On becoming Britain’s first Black matron she set new goals for her fellow Windrush nurses and those who followed”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AA575F0-381E-C19A-F452-571CAAB05FE5}"/>
              </a:ext>
            </a:extLst>
          </p:cNvPr>
          <p:cNvSpPr/>
          <p:nvPr/>
        </p:nvSpPr>
        <p:spPr>
          <a:xfrm rot="20603334" flipH="1">
            <a:off x="334949" y="1865620"/>
            <a:ext cx="3844517" cy="2196921"/>
          </a:xfrm>
          <a:prstGeom prst="wedgeEllipse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</a:rPr>
              <a:t>“Decades ahead of her time.”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61CB2F3-AF5F-E5B0-12C8-7C19B40D986E}"/>
              </a:ext>
            </a:extLst>
          </p:cNvPr>
          <p:cNvSpPr/>
          <p:nvPr/>
        </p:nvSpPr>
        <p:spPr>
          <a:xfrm rot="21044319" flipH="1">
            <a:off x="2189785" y="4328055"/>
            <a:ext cx="4089680" cy="2128097"/>
          </a:xfrm>
          <a:prstGeom prst="wedgeEllipseCallou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“</a:t>
            </a:r>
            <a:r>
              <a:rPr lang="en-GB" sz="2800" i="1">
                <a:solidFill>
                  <a:schemeClr val="tx1"/>
                </a:solidFill>
              </a:rPr>
              <a:t>A woman of courage with a heart of gold</a:t>
            </a:r>
            <a:r>
              <a:rPr lang="en-GB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58FC-7ABB-D755-781D-60DC2582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Recognition for Daphne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57D1B1A6-D63D-B687-B984-E20D7252DB18}"/>
              </a:ext>
            </a:extLst>
          </p:cNvPr>
          <p:cNvSpPr/>
          <p:nvPr/>
        </p:nvSpPr>
        <p:spPr>
          <a:xfrm rot="20428425">
            <a:off x="357434" y="1387365"/>
            <a:ext cx="3804745" cy="2751776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GB"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plaque was put up by the Nubian Jak Community Trust at the site of St James’s Hospital in Balham in 2018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0" name="Double Wave 9">
            <a:extLst>
              <a:ext uri="{FF2B5EF4-FFF2-40B4-BE49-F238E27FC236}">
                <a16:creationId xmlns:a16="http://schemas.microsoft.com/office/drawing/2014/main" id="{2E022794-6B41-5821-7F2C-8D7B9CF9617E}"/>
              </a:ext>
            </a:extLst>
          </p:cNvPr>
          <p:cNvSpPr/>
          <p:nvPr/>
        </p:nvSpPr>
        <p:spPr>
          <a:xfrm rot="20428425">
            <a:off x="2246752" y="3993772"/>
            <a:ext cx="3804745" cy="2471675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 annual Daphne Steele Day has been inaugurated at St George’s Hospital, Tooting, on her birthday</a:t>
            </a: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F244AD9F-0FB7-E27E-1A38-420615778DF4}"/>
              </a:ext>
            </a:extLst>
          </p:cNvPr>
          <p:cNvSpPr/>
          <p:nvPr/>
        </p:nvSpPr>
        <p:spPr>
          <a:xfrm rot="708333">
            <a:off x="6806306" y="850227"/>
            <a:ext cx="3804745" cy="261480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new Health and Wellbeing Academy at the University of Huddersfield will be named after her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E4FD2344-AF5D-7E99-16FC-89344C8769F3}"/>
              </a:ext>
            </a:extLst>
          </p:cNvPr>
          <p:cNvSpPr/>
          <p:nvPr/>
        </p:nvSpPr>
        <p:spPr>
          <a:xfrm rot="708333">
            <a:off x="7030215" y="3881645"/>
            <a:ext cx="3804745" cy="261480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 Historic England Blue Plaque was put up on the building that was St Winifred’s Hospital</a:t>
            </a:r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45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E53A-D67A-4FEF-34CD-2199DD7C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Task: Additional Reflections </a:t>
            </a:r>
            <a:r>
              <a:rPr lang="en-GB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90400BD-B64A-5AE7-03A3-28AB7026BF1F}"/>
              </a:ext>
            </a:extLst>
          </p:cNvPr>
          <p:cNvSpPr/>
          <p:nvPr/>
        </p:nvSpPr>
        <p:spPr>
          <a:xfrm>
            <a:off x="222433" y="1299410"/>
            <a:ext cx="5533474" cy="3089710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Look back at Daphne's life. Why might it be described as ‘inspirational’? 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78ABCB-3880-5F62-4E31-34652BA812BB}"/>
              </a:ext>
            </a:extLst>
          </p:cNvPr>
          <p:cNvSpPr/>
          <p:nvPr/>
        </p:nvSpPr>
        <p:spPr>
          <a:xfrm>
            <a:off x="5168214" y="3068261"/>
            <a:ext cx="5533474" cy="3089710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What do you think were the key influences in Daphne’s life?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99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E53A-D67A-4FEF-34CD-2199DD7C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Task: Additional Reflections </a:t>
            </a:r>
            <a:r>
              <a:rPr lang="en-GB">
                <a:solidFill>
                  <a:schemeClr val="bg1"/>
                </a:solidFill>
              </a:rPr>
              <a:t>2</a:t>
            </a:r>
            <a:endParaRPr lang="en-GB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90400BD-B64A-5AE7-03A3-28AB7026BF1F}"/>
              </a:ext>
            </a:extLst>
          </p:cNvPr>
          <p:cNvSpPr/>
          <p:nvPr/>
        </p:nvSpPr>
        <p:spPr>
          <a:xfrm>
            <a:off x="222433" y="1299410"/>
            <a:ext cx="4407319" cy="3089710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  <a:endParaRPr lang="en-GB" sz="2800" b="1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GB" sz="2800">
                <a:solidFill>
                  <a:schemeClr val="tx1"/>
                </a:solidFill>
              </a:rPr>
              <a:t>What barriers did Daphne have to overcome in her life?</a:t>
            </a:r>
            <a:endParaRPr lang="en-GB" sz="2800">
              <a:solidFill>
                <a:schemeClr val="tx1"/>
              </a:solidFill>
              <a:cs typeface="Arial"/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78ABCB-3880-5F62-4E31-34652BA812BB}"/>
              </a:ext>
            </a:extLst>
          </p:cNvPr>
          <p:cNvSpPr/>
          <p:nvPr/>
        </p:nvSpPr>
        <p:spPr>
          <a:xfrm>
            <a:off x="4994958" y="2558121"/>
            <a:ext cx="5997091" cy="3424613"/>
          </a:xfrm>
          <a:prstGeom prst="cloudCallout">
            <a:avLst/>
          </a:prstGeom>
          <a:solidFill>
            <a:srgbClr val="7AA62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tx1"/>
              </a:solidFill>
            </a:endParaRPr>
          </a:p>
          <a:p>
            <a:pPr algn="ctr"/>
            <a:r>
              <a:rPr lang="en-GB" sz="2800" b="1">
                <a:solidFill>
                  <a:schemeClr val="tx1"/>
                </a:solidFill>
              </a:rPr>
              <a:t>Reflection: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What qualities did Daphne have which might have contributed to her success in life?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81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58E2-B23F-06B9-7E99-09817FF4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Task: Make a timeline of Daphne’s Life</a:t>
            </a:r>
          </a:p>
        </p:txBody>
      </p:sp>
      <p:graphicFrame>
        <p:nvGraphicFramePr>
          <p:cNvPr id="10" name="Content Placeholder 3" descr="SmartArt timeline">
            <a:extLst>
              <a:ext uri="{FF2B5EF4-FFF2-40B4-BE49-F238E27FC236}">
                <a16:creationId xmlns:a16="http://schemas.microsoft.com/office/drawing/2014/main" id="{22189CAC-0992-713E-BE0F-1EF90A7E4B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047347"/>
              </p:ext>
            </p:extLst>
          </p:nvPr>
        </p:nvGraphicFramePr>
        <p:xfrm>
          <a:off x="288925" y="1646347"/>
          <a:ext cx="11064875" cy="453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4064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16" y="365126"/>
            <a:ext cx="10321581" cy="710288"/>
          </a:xfrm>
        </p:spPr>
        <p:txBody>
          <a:bodyPr>
            <a:normAutofit/>
          </a:bodyPr>
          <a:lstStyle/>
          <a:p>
            <a:r>
              <a:rPr lang="en-GB">
                <a:latin typeface="Arial"/>
                <a:cs typeface="Arial"/>
              </a:rPr>
              <a:t>Can Daphne be considered a significant person?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7517-C720-6DA8-CA8D-C8A6358F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11704"/>
            <a:ext cx="11268831" cy="4981601"/>
          </a:xfrm>
        </p:spPr>
        <p:txBody>
          <a:bodyPr lIns="0" tIns="45720" rIns="90000" bIns="45720" anchor="t"/>
          <a:lstStyle/>
          <a:p>
            <a:r>
              <a:rPr lang="en-US">
                <a:cs typeface="Arial"/>
              </a:rPr>
              <a:t>In groups discuss the criteria in relation to Daphne.</a:t>
            </a:r>
          </a:p>
          <a:p>
            <a:r>
              <a:rPr lang="en-US">
                <a:cs typeface="Arial"/>
              </a:rPr>
              <a:t>Did she: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big changes in her lifetime?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a lot of people’s lives better or worse?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change the way people think about something?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have a lasting impact on her locality, the country or the world?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ea typeface="+mn-lt"/>
                <a:cs typeface="Arial"/>
              </a:rPr>
              <a:t>set</a:t>
            </a:r>
            <a:r>
              <a:rPr lang="en-US">
                <a:cs typeface="Arial"/>
              </a:rPr>
              <a:t> a really good/bad example to people of how to live and behave?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50A0F6-B09A-0498-845E-7E5EF1529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388" t="-8235" r="2388" b="7843"/>
          <a:stretch/>
        </p:blipFill>
        <p:spPr>
          <a:xfrm>
            <a:off x="8075377" y="1283186"/>
            <a:ext cx="4013836" cy="30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0984-3209-3DEF-0BA8-B671FE95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Where is West Yorkshire?</a:t>
            </a:r>
          </a:p>
        </p:txBody>
      </p:sp>
      <p:pic>
        <p:nvPicPr>
          <p:cNvPr id="15" name="Content Placeholder 14" descr="A map of the four regions of Yorkshire with each of them shown as different coloured areas">
            <a:extLst>
              <a:ext uri="{FF2B5EF4-FFF2-40B4-BE49-F238E27FC236}">
                <a16:creationId xmlns:a16="http://schemas.microsoft.com/office/drawing/2014/main" id="{4EC8F1A7-E9C8-646D-9F5D-ED39DC83A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27" t="9066" r="15398" b="4777"/>
          <a:stretch/>
        </p:blipFill>
        <p:spPr>
          <a:xfrm>
            <a:off x="6446520" y="0"/>
            <a:ext cx="5039360" cy="6840091"/>
          </a:xfrm>
        </p:spPr>
      </p:pic>
      <p:pic>
        <p:nvPicPr>
          <p:cNvPr id="16" name="Content Placeholder 14" descr="A map of the four regions of Yorkshire with each of them shown as different coloured areas">
            <a:extLst>
              <a:ext uri="{FF2B5EF4-FFF2-40B4-BE49-F238E27FC236}">
                <a16:creationId xmlns:a16="http://schemas.microsoft.com/office/drawing/2014/main" id="{9DDE64C0-E04F-7745-ADEE-32A249C4A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45" t="53729" r="30471" b="31554"/>
          <a:stretch/>
        </p:blipFill>
        <p:spPr>
          <a:xfrm>
            <a:off x="0" y="1824152"/>
            <a:ext cx="6316072" cy="426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558BB3-67B0-8694-63AF-50D2CED4FD4D}"/>
              </a:ext>
            </a:extLst>
          </p:cNvPr>
          <p:cNvSpPr txBox="1">
            <a:spLocks/>
          </p:cNvSpPr>
          <p:nvPr/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baseline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/>
              <a:t>Where is West Yorkshire?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DAA050-365B-66EE-7E95-B7B7E388E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7648" y="4101152"/>
            <a:ext cx="525439" cy="3753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DF58CA-7096-8FC3-AD11-8DF2B8EC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3642" y="3889612"/>
            <a:ext cx="1924334" cy="13238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4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62" y="365126"/>
            <a:ext cx="10798384" cy="710288"/>
          </a:xfrm>
        </p:spPr>
        <p:txBody>
          <a:bodyPr>
            <a:normAutofit/>
          </a:bodyPr>
          <a:lstStyle/>
          <a:p>
            <a:r>
              <a:rPr lang="en-GB">
                <a:latin typeface="Arial"/>
                <a:cs typeface="Arial"/>
              </a:rPr>
              <a:t>Can Daphne be considered a significant person?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7517-C720-6DA8-CA8D-C8A6358F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1411704"/>
            <a:ext cx="11268831" cy="4981601"/>
          </a:xfrm>
        </p:spPr>
        <p:txBody>
          <a:bodyPr lIns="0" tIns="45720" rIns="90000" bIns="45720" anchor="t"/>
          <a:lstStyle/>
          <a:p>
            <a:r>
              <a:rPr lang="en-US">
                <a:cs typeface="Arial"/>
              </a:rPr>
              <a:t>In groups discuss the criteria in relation to Daphne.</a:t>
            </a:r>
          </a:p>
          <a:p>
            <a:r>
              <a:rPr lang="en-US">
                <a:cs typeface="Arial"/>
              </a:rPr>
              <a:t>Did she: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big changes in her lifetime?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make a lot of people’s lives better or worse?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change the way people think about something?</a:t>
            </a:r>
            <a:endParaRPr lang="en-US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cs typeface="Arial"/>
              </a:rPr>
              <a:t>have a lasting impact on her locality, the country or the world? 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>
                <a:ea typeface="+mn-lt"/>
                <a:cs typeface="Arial"/>
              </a:rPr>
              <a:t>set</a:t>
            </a:r>
            <a:r>
              <a:rPr lang="en-US">
                <a:cs typeface="Arial"/>
              </a:rPr>
              <a:t> a really good/bad example to people of how to live and behave?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A57F8EE4-4A53-C2CE-AEFE-8AECC8EF9DD0}"/>
              </a:ext>
            </a:extLst>
          </p:cNvPr>
          <p:cNvSpPr/>
          <p:nvPr/>
        </p:nvSpPr>
        <p:spPr>
          <a:xfrm>
            <a:off x="4729655" y="4524040"/>
            <a:ext cx="7462345" cy="233396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  <a:p>
            <a:pPr algn="ctr"/>
            <a:r>
              <a:rPr lang="en-GB" sz="3600">
                <a:solidFill>
                  <a:schemeClr val="tx1"/>
                </a:solidFill>
              </a:rPr>
              <a:t>Use the chart provided to document your discussions</a:t>
            </a:r>
          </a:p>
          <a:p>
            <a:pPr algn="ctr"/>
            <a:endParaRPr lang="en-GB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3E236E69-93BD-03C3-31D0-31A503AB9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88" t="-8235" r="2388" b="7843"/>
          <a:stretch/>
        </p:blipFill>
        <p:spPr>
          <a:xfrm>
            <a:off x="8075377" y="1283186"/>
            <a:ext cx="4013836" cy="30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Arial"/>
                <a:cs typeface="Arial"/>
              </a:rPr>
              <a:t>Can Daphne be considered a significant person?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6CCF244-7EC1-4E38-6E61-6AE209EC9B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539424"/>
              </p:ext>
            </p:extLst>
          </p:nvPr>
        </p:nvGraphicFramePr>
        <p:xfrm>
          <a:off x="357187" y="1175735"/>
          <a:ext cx="10971212" cy="55583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5329">
                  <a:extLst>
                    <a:ext uri="{9D8B030D-6E8A-4147-A177-3AD203B41FA5}">
                      <a16:colId xmlns:a16="http://schemas.microsoft.com/office/drawing/2014/main" val="324470152"/>
                    </a:ext>
                  </a:extLst>
                </a:gridCol>
                <a:gridCol w="6865883">
                  <a:extLst>
                    <a:ext uri="{9D8B030D-6E8A-4147-A177-3AD203B41FA5}">
                      <a16:colId xmlns:a16="http://schemas.microsoft.com/office/drawing/2014/main" val="400766041"/>
                    </a:ext>
                  </a:extLst>
                </a:gridCol>
              </a:tblGrid>
              <a:tr h="846931"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tx1"/>
                          </a:solidFill>
                        </a:rPr>
                        <a:t>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74291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Made big changes in her lifetime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53308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Made a lot of people’s lives better or worse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233824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Changed the way people thought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613188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Had a lasting impact on her locality, the country or the world 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260167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Set a really good/bad example to people of how to live and behave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04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717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597F32"/>
                </a:solidFill>
                <a:latin typeface="Arial"/>
                <a:cs typeface="Arial"/>
              </a:rPr>
              <a:t>Can Daphne be considered a significant person?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4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6CCF244-7EC1-4E38-6E61-6AE209EC9B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71903748"/>
              </p:ext>
            </p:extLst>
          </p:nvPr>
        </p:nvGraphicFramePr>
        <p:xfrm>
          <a:off x="357187" y="1229473"/>
          <a:ext cx="10971212" cy="55583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329">
                  <a:extLst>
                    <a:ext uri="{9D8B030D-6E8A-4147-A177-3AD203B41FA5}">
                      <a16:colId xmlns:a16="http://schemas.microsoft.com/office/drawing/2014/main" val="324470152"/>
                    </a:ext>
                  </a:extLst>
                </a:gridCol>
                <a:gridCol w="6865883">
                  <a:extLst>
                    <a:ext uri="{9D8B030D-6E8A-4147-A177-3AD203B41FA5}">
                      <a16:colId xmlns:a16="http://schemas.microsoft.com/office/drawing/2014/main" val="400766041"/>
                    </a:ext>
                  </a:extLst>
                </a:gridCol>
              </a:tblGrid>
              <a:tr h="846931"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tx1"/>
                          </a:solidFill>
                        </a:rPr>
                        <a:t>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74291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Made big changes in her lifetime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53308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Made a lot of people’s lives better or worse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233824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Changed the way people thought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613188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Had a lasting impact on her locality, the country or the world 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260167"/>
                  </a:ext>
                </a:extLst>
              </a:tr>
              <a:tr h="846931">
                <a:tc>
                  <a:txBody>
                    <a:bodyPr/>
                    <a:lstStyle/>
                    <a:p>
                      <a:r>
                        <a:rPr lang="en-GB" sz="2000"/>
                        <a:t>Set a really good/bad example to people of how to live and behave</a:t>
                      </a:r>
                    </a:p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04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234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8FF1-ECEA-E542-116F-5362BB31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6" y="365126"/>
            <a:ext cx="9190851" cy="710288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/>
                <a:cs typeface="Arial"/>
              </a:rPr>
              <a:t>Can Daphne be considered a significant person?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5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50A0F6-B09A-0498-845E-7E5EF1529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868202" y="1535475"/>
            <a:ext cx="4323798" cy="3299283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57F8EE4-4A53-C2CE-AEFE-8AECC8EF9DD0}"/>
              </a:ext>
            </a:extLst>
          </p:cNvPr>
          <p:cNvSpPr/>
          <p:nvPr/>
        </p:nvSpPr>
        <p:spPr>
          <a:xfrm>
            <a:off x="357187" y="1789110"/>
            <a:ext cx="7092766" cy="4622199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  <a:p>
            <a:pPr algn="ctr"/>
            <a:r>
              <a:rPr lang="en-GB" sz="6000">
                <a:solidFill>
                  <a:schemeClr val="tx1"/>
                </a:solidFill>
              </a:rPr>
              <a:t>What did you decide?</a:t>
            </a:r>
            <a:endParaRPr lang="en-GB" sz="6000">
              <a:solidFill>
                <a:schemeClr val="tx1"/>
              </a:solidFill>
              <a:cs typeface="Arial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00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6B0D-392E-D123-61AD-95C9D318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 Winifred's Maternity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FA244-33B2-1B4F-86A1-DFE9E6CFD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Do you recognise this building from our starter activity?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This is the building where Daphne worked as a matron. At the time it was called St Winifred's Maternity Home. ​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Before being a maternity home, it was a boarding house called 'Hillside'. </a:t>
            </a:r>
            <a:endParaRPr lang="en-GB"/>
          </a:p>
        </p:txBody>
      </p:sp>
      <p:pic>
        <p:nvPicPr>
          <p:cNvPr id="8" name="Picture Placeholder 7" descr="A large stone building with many windows">
            <a:extLst>
              <a:ext uri="{FF2B5EF4-FFF2-40B4-BE49-F238E27FC236}">
                <a16:creationId xmlns:a16="http://schemas.microsoft.com/office/drawing/2014/main" id="{56D1838B-47ED-66E1-987C-CCBE813503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5548" r="16456"/>
          <a:stretch/>
        </p:blipFill>
        <p:spPr>
          <a:xfrm>
            <a:off x="6583284" y="1075414"/>
            <a:ext cx="4632984" cy="4093986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2C37BD-CB44-C8BC-4384-A2613A21A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802AD4-4B67-4945-F40C-993CFB341A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400">
                <a:cs typeface="Segoe UI"/>
              </a:rPr>
              <a:t>St Winifred's Maternity Home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6B0D-392E-D123-61AD-95C9D318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 Winifred's Maternity Home </a:t>
            </a:r>
            <a:r>
              <a:rPr lang="en-GB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FA244-33B2-1B4F-86A1-DFE9E6CF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6" y="1080312"/>
            <a:ext cx="6088565" cy="4383786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Ilkley at the time was one of the country's leading spa towns. Many of its visitors came to enjoy its natural spring waters.</a:t>
            </a:r>
            <a:endParaRPr lang="en-US"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One famous visitor was  the scientist Sir Charles Darwin.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A plaque commemorates Charles’ stay at nearby in North House in 1859 – while he awaiting the publication of ‘On the Origin of Species’</a:t>
            </a:r>
          </a:p>
        </p:txBody>
      </p:sp>
      <p:pic>
        <p:nvPicPr>
          <p:cNvPr id="8" name="Picture Placeholder 7" descr="A plaque commemorating Charles Darwin's visit to Ilkley">
            <a:extLst>
              <a:ext uri="{FF2B5EF4-FFF2-40B4-BE49-F238E27FC236}">
                <a16:creationId xmlns:a16="http://schemas.microsoft.com/office/drawing/2014/main" id="{56D1838B-47ED-66E1-987C-CCBE813503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777" t="1035" r="-777" b="7471"/>
          <a:stretch/>
        </p:blipFill>
        <p:spPr>
          <a:xfrm>
            <a:off x="6583284" y="1075414"/>
            <a:ext cx="4632984" cy="4093986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2C37BD-CB44-C8BC-4384-A2613A21A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802AD4-4B67-4945-F40C-993CFB341A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Civic Society Plaque</a:t>
            </a:r>
          </a:p>
        </p:txBody>
      </p:sp>
    </p:spTree>
    <p:extLst>
      <p:ext uri="{BB962C8B-B14F-4D97-AF65-F5344CB8AC3E}">
        <p14:creationId xmlns:p14="http://schemas.microsoft.com/office/powerpoint/2010/main" val="319139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6B0D-392E-D123-61AD-95C9D318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 Winifred's Maternity Home </a:t>
            </a:r>
            <a:r>
              <a:rPr lang="en-GB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FA244-33B2-1B4F-86A1-DFE9E6CFD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cs typeface="Segoe UI"/>
              </a:rPr>
              <a:t>When the hospital closed, the building was taken over by Ilkley College before being converted into flats.</a:t>
            </a:r>
            <a:r>
              <a:rPr lang="en-US" sz="2800">
                <a:cs typeface="Segoe UI"/>
              </a:rPr>
              <a:t>​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Segoe UI"/>
              </a:rPr>
              <a:t>Today the building has a blue plaque to mark the place where Daphne worked as matron and to commemorate her achievement</a:t>
            </a:r>
            <a:r>
              <a:rPr lang="en-GB" sz="2800">
                <a:cs typeface="Segoe UI"/>
              </a:rPr>
              <a:t>.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2C37BD-CB44-C8BC-4384-A2613A21A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802AD4-4B67-4945-F40C-993CFB341A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Historic England Blue Plaque</a:t>
            </a:r>
          </a:p>
        </p:txBody>
      </p:sp>
      <p:pic>
        <p:nvPicPr>
          <p:cNvPr id="10" name="Picture Placeholder 9" descr="A blue circular plaque  with white text commemorating Daphne Steele">
            <a:extLst>
              <a:ext uri="{FF2B5EF4-FFF2-40B4-BE49-F238E27FC236}">
                <a16:creationId xmlns:a16="http://schemas.microsoft.com/office/drawing/2014/main" id="{9A051416-B282-C096-582B-4E2A6CCFC0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809" b="5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20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AD6D-D1AC-0001-E9B1-356418D9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word cloud to celebrate Daphne’s life</a:t>
            </a:r>
          </a:p>
        </p:txBody>
      </p:sp>
      <p:pic>
        <p:nvPicPr>
          <p:cNvPr id="5" name="Content Placeholder 4" descr="A collage of different word-clouds">
            <a:extLst>
              <a:ext uri="{FF2B5EF4-FFF2-40B4-BE49-F238E27FC236}">
                <a16:creationId xmlns:a16="http://schemas.microsoft.com/office/drawing/2014/main" id="{9B533402-4406-8A91-4365-6B314564B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4347" y="1470025"/>
            <a:ext cx="7647694" cy="5022850"/>
          </a:xfrm>
        </p:spPr>
      </p:pic>
      <p:pic>
        <p:nvPicPr>
          <p:cNvPr id="7" name="Draw-icon" descr="Draw character icon">
            <a:extLst>
              <a:ext uri="{FF2B5EF4-FFF2-40B4-BE49-F238E27FC236}">
                <a16:creationId xmlns:a16="http://schemas.microsoft.com/office/drawing/2014/main" id="{40EEA350-4471-B4A3-37D9-164DDA5EC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526" y="365126"/>
            <a:ext cx="1631524" cy="13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69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58E8-EA4A-7DCB-BF1A-8BDBD522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 out about other NHS Nurses like Daphne</a:t>
            </a:r>
          </a:p>
        </p:txBody>
      </p:sp>
      <p:pic>
        <p:nvPicPr>
          <p:cNvPr id="5" name="Content Placeholder 4" descr="A screen shot of a webpage with a video embedded on it - the first still of the video shows a person holding a photo">
            <a:hlinkClick r:id="rId3"/>
            <a:extLst>
              <a:ext uri="{FF2B5EF4-FFF2-40B4-BE49-F238E27FC236}">
                <a16:creationId xmlns:a16="http://schemas.microsoft.com/office/drawing/2014/main" id="{04D43967-1338-374D-7ACC-41338A561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2272" y="1470025"/>
            <a:ext cx="8831844" cy="5022850"/>
          </a:xfrm>
        </p:spPr>
      </p:pic>
      <p:sp>
        <p:nvSpPr>
          <p:cNvPr id="6" name="Cloud 5" descr="An empty cloud shape for pupils to write answers in.">
            <a:extLst>
              <a:ext uri="{FF2B5EF4-FFF2-40B4-BE49-F238E27FC236}">
                <a16:creationId xmlns:a16="http://schemas.microsoft.com/office/drawing/2014/main" id="{01897D45-9CF6-22F5-86C7-364E3B4E4ECA}"/>
              </a:ext>
            </a:extLst>
          </p:cNvPr>
          <p:cNvSpPr/>
          <p:nvPr/>
        </p:nvSpPr>
        <p:spPr>
          <a:xfrm>
            <a:off x="98919" y="4908884"/>
            <a:ext cx="2933038" cy="1949115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DFC31-30A4-7981-D293-A80C9CEAD832}"/>
              </a:ext>
            </a:extLst>
          </p:cNvPr>
          <p:cNvSpPr txBox="1"/>
          <p:nvPr/>
        </p:nvSpPr>
        <p:spPr>
          <a:xfrm>
            <a:off x="357186" y="5387975"/>
            <a:ext cx="2674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This </a:t>
            </a:r>
            <a:r>
              <a:rPr lang="en-GB">
                <a:hlinkClick r:id="rId3"/>
              </a:rPr>
              <a:t>short film </a:t>
            </a:r>
            <a:r>
              <a:rPr lang="en-GB"/>
              <a:t>is from the BBC Teach series, </a:t>
            </a:r>
            <a:r>
              <a:rPr lang="en-GB">
                <a:hlinkClick r:id="rId5"/>
              </a:rPr>
              <a:t>Black British Stories</a:t>
            </a:r>
            <a:endParaRPr lang="en-GB"/>
          </a:p>
        </p:txBody>
      </p:sp>
      <p:grpSp>
        <p:nvGrpSpPr>
          <p:cNvPr id="3" name="Research Character" descr="Research">
            <a:extLst>
              <a:ext uri="{FF2B5EF4-FFF2-40B4-BE49-F238E27FC236}">
                <a16:creationId xmlns:a16="http://schemas.microsoft.com/office/drawing/2014/main" id="{9748F1F8-D308-54DB-05EA-6E133B649AAE}"/>
              </a:ext>
            </a:extLst>
          </p:cNvPr>
          <p:cNvGrpSpPr/>
          <p:nvPr/>
        </p:nvGrpSpPr>
        <p:grpSpPr>
          <a:xfrm>
            <a:off x="9989600" y="62399"/>
            <a:ext cx="1364200" cy="1407626"/>
            <a:chOff x="7823486" y="378506"/>
            <a:chExt cx="2889756" cy="2981745"/>
          </a:xfrm>
        </p:grpSpPr>
        <p:sp>
          <p:nvSpPr>
            <p:cNvPr id="4" name="Washi">
              <a:extLst>
                <a:ext uri="{FF2B5EF4-FFF2-40B4-BE49-F238E27FC236}">
                  <a16:creationId xmlns:a16="http://schemas.microsoft.com/office/drawing/2014/main" id="{00D5878C-9AFF-3CF4-CB41-EF87709DB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7990988" y="378506"/>
              <a:ext cx="2233899" cy="681038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57487132-A376-3291-9934-DBC498E4695A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7823486" y="511858"/>
              <a:ext cx="2568902" cy="414338"/>
            </a:xfrm>
            <a:prstGeom prst="rect">
              <a:avLst/>
            </a:prstGeom>
            <a:noFill/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>
                  <a:solidFill>
                    <a:srgbClr val="3F3F3F"/>
                  </a:solidFill>
                  <a:latin typeface="Helvetica" pitchFamily="2" charset="0"/>
                </a:rPr>
                <a:t>Research</a:t>
              </a:r>
              <a:endParaRPr lang="en-GB" sz="1600">
                <a:solidFill>
                  <a:srgbClr val="3F3F3F"/>
                </a:solidFill>
                <a:effectLst/>
                <a:latin typeface="Helvetica" pitchFamily="2" charset="0"/>
              </a:endParaRPr>
            </a:p>
          </p:txBody>
        </p:sp>
        <p:pic>
          <p:nvPicPr>
            <p:cNvPr id="8" name="Icon" descr="Research character icon">
              <a:extLst>
                <a:ext uri="{FF2B5EF4-FFF2-40B4-BE49-F238E27FC236}">
                  <a16:creationId xmlns:a16="http://schemas.microsoft.com/office/drawing/2014/main" id="{337F2A52-953B-0B42-25DD-82091673E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2927" y="876582"/>
              <a:ext cx="2740315" cy="2483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22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0984-3209-3DEF-0BA8-B671FE95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Where is </a:t>
            </a:r>
            <a:r>
              <a:rPr lang="en-GB" err="1"/>
              <a:t>Ilkely</a:t>
            </a:r>
            <a:r>
              <a:rPr lang="en-GB"/>
              <a:t> within West Yorkshire?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558BB3-67B0-8694-63AF-50D2CED4FD4D}"/>
              </a:ext>
            </a:extLst>
          </p:cNvPr>
          <p:cNvSpPr txBox="1">
            <a:spLocks/>
          </p:cNvSpPr>
          <p:nvPr/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baseline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/>
              <a:t>Where is </a:t>
            </a:r>
            <a:r>
              <a:rPr lang="en-GB" sz="3200" err="1"/>
              <a:t>Ilkely</a:t>
            </a:r>
            <a:r>
              <a:rPr lang="en-GB" sz="3200"/>
              <a:t> within West Yorkshire?</a:t>
            </a:r>
          </a:p>
        </p:txBody>
      </p:sp>
      <p:pic>
        <p:nvPicPr>
          <p:cNvPr id="7" name="Content Placeholder 6" descr="A map of the districts of West Yorkshire, with each of them shown as different coloured areas">
            <a:extLst>
              <a:ext uri="{FF2B5EF4-FFF2-40B4-BE49-F238E27FC236}">
                <a16:creationId xmlns:a16="http://schemas.microsoft.com/office/drawing/2014/main" id="{748CF255-83C8-EE9C-71E6-01537EB70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661"/>
          <a:stretch/>
        </p:blipFill>
        <p:spPr>
          <a:xfrm>
            <a:off x="1988007" y="1075414"/>
            <a:ext cx="7734971" cy="5782586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5146DB-2544-4B0F-B80C-C5D75A29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9210" y="2263140"/>
            <a:ext cx="57150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62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37BC-A7A3-4FA4-147B-32DDA1B1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 building tell us? 1</a:t>
            </a:r>
          </a:p>
        </p:txBody>
      </p:sp>
      <p:pic>
        <p:nvPicPr>
          <p:cNvPr id="6" name="Picture 5" descr="A large stone building with many windows">
            <a:extLst>
              <a:ext uri="{FF2B5EF4-FFF2-40B4-BE49-F238E27FC236}">
                <a16:creationId xmlns:a16="http://schemas.microsoft.com/office/drawing/2014/main" id="{5C139557-8DB8-6BD5-1077-6CC43D90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74" y="2509520"/>
            <a:ext cx="4608546" cy="3176866"/>
          </a:xfrm>
          <a:prstGeom prst="rect">
            <a:avLst/>
          </a:prstGeom>
        </p:spPr>
      </p:pic>
      <p:pic>
        <p:nvPicPr>
          <p:cNvPr id="8" name="Look-icon" descr="Look character icon">
            <a:extLst>
              <a:ext uri="{FF2B5EF4-FFF2-40B4-BE49-F238E27FC236}">
                <a16:creationId xmlns:a16="http://schemas.microsoft.com/office/drawing/2014/main" id="{AE083AE7-48BB-85E3-868E-DEF9852F8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84" y="2241597"/>
            <a:ext cx="980464" cy="632231"/>
          </a:xfrm>
          <a:prstGeom prst="rect">
            <a:avLst/>
          </a:prstGeom>
        </p:spPr>
      </p:pic>
      <p:pic>
        <p:nvPicPr>
          <p:cNvPr id="9" name="Icon" descr="Infer character icon">
            <a:extLst>
              <a:ext uri="{FF2B5EF4-FFF2-40B4-BE49-F238E27FC236}">
                <a16:creationId xmlns:a16="http://schemas.microsoft.com/office/drawing/2014/main" id="{02608FAA-95E6-AE20-87F0-D70AC9D7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796" y="1180723"/>
            <a:ext cx="1333895" cy="820319"/>
          </a:xfrm>
          <a:prstGeom prst="rect">
            <a:avLst/>
          </a:prstGeom>
        </p:spPr>
      </p:pic>
      <p:pic>
        <p:nvPicPr>
          <p:cNvPr id="10" name="Icon" descr="Hypothesise character icon">
            <a:extLst>
              <a:ext uri="{FF2B5EF4-FFF2-40B4-BE49-F238E27FC236}">
                <a16:creationId xmlns:a16="http://schemas.microsoft.com/office/drawing/2014/main" id="{55D4395C-BD06-41C6-5B73-A08EFAB51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190" y="217354"/>
            <a:ext cx="1175258" cy="1373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7DC5B9-81DE-66EB-FCE3-1FDF99825096}"/>
              </a:ext>
            </a:extLst>
          </p:cNvPr>
          <p:cNvSpPr txBox="1"/>
          <p:nvPr/>
        </p:nvSpPr>
        <p:spPr>
          <a:xfrm>
            <a:off x="4021910" y="5030921"/>
            <a:ext cx="46602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/>
              <a:t>What can a building tell us?</a:t>
            </a:r>
          </a:p>
        </p:txBody>
      </p:sp>
    </p:spTree>
    <p:extLst>
      <p:ext uri="{BB962C8B-B14F-4D97-AF65-F5344CB8AC3E}">
        <p14:creationId xmlns:p14="http://schemas.microsoft.com/office/powerpoint/2010/main" val="396831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6c85daa-ccff-42b8-a0a8-f49e14bffcd4"/>
</p:tagLst>
</file>

<file path=ppt/theme/theme1.xml><?xml version="1.0" encoding="utf-8"?>
<a:theme xmlns:a="http://schemas.openxmlformats.org/drawingml/2006/main" name="Office Theme">
  <a:themeElements>
    <a:clrScheme name="HistoricEngland-Colou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5B9E3"/>
      </a:accent1>
      <a:accent2>
        <a:srgbClr val="F192B3"/>
      </a:accent2>
      <a:accent3>
        <a:srgbClr val="7FB5A9"/>
      </a:accent3>
      <a:accent4>
        <a:srgbClr val="F5C946"/>
      </a:accent4>
      <a:accent5>
        <a:srgbClr val="A761FF"/>
      </a:accent5>
      <a:accent6>
        <a:srgbClr val="F18C5C"/>
      </a:accent6>
      <a:hlink>
        <a:srgbClr val="32A2D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E8938743425438F2EDCFC960B8DB1" ma:contentTypeVersion="15" ma:contentTypeDescription="Create a new document." ma:contentTypeScope="" ma:versionID="b874dd9b998a3b814aeccda84769c1ef">
  <xsd:schema xmlns:xsd="http://www.w3.org/2001/XMLSchema" xmlns:xs="http://www.w3.org/2001/XMLSchema" xmlns:p="http://schemas.microsoft.com/office/2006/metadata/properties" xmlns:ns3="3cb168fb-557d-4aff-aaa1-591c64e5f6f0" xmlns:ns4="be30f734-6a04-496a-ba73-5e5e8d7e44d2" targetNamespace="http://schemas.microsoft.com/office/2006/metadata/properties" ma:root="true" ma:fieldsID="bc6165daa2a6fe768080225ad7a2e212" ns3:_="" ns4:_="">
    <xsd:import namespace="3cb168fb-557d-4aff-aaa1-591c64e5f6f0"/>
    <xsd:import namespace="be30f734-6a04-496a-ba73-5e5e8d7e44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68fb-557d-4aff-aaa1-591c64e5f6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f734-6a04-496a-ba73-5e5e8d7e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b168fb-557d-4aff-aaa1-591c64e5f6f0">
      <UserInfo>
        <DisplayName>Horsley, Daisy</DisplayName>
        <AccountId>21</AccountId>
        <AccountType/>
      </UserInfo>
      <UserInfo>
        <DisplayName>Angel, Victoria</DisplayName>
        <AccountId>24</AccountId>
        <AccountType/>
      </UserInfo>
    </SharedWithUsers>
    <_activity xmlns="be30f734-6a04-496a-ba73-5e5e8d7e44d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04DFA7-9813-4078-BFF1-CD3E0309C097}">
  <ds:schemaRefs>
    <ds:schemaRef ds:uri="3cb168fb-557d-4aff-aaa1-591c64e5f6f0"/>
    <ds:schemaRef ds:uri="be30f734-6a04-496a-ba73-5e5e8d7e44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6D2E43-4F90-40BF-B410-9AF81C15F411}">
  <ds:schemaRefs>
    <ds:schemaRef ds:uri="3cb168fb-557d-4aff-aaa1-591c64e5f6f0"/>
    <ds:schemaRef ds:uri="be30f734-6a04-496a-ba73-5e5e8d7e44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21F565-DE58-4D2E-B103-5CB618AE7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78</Slides>
  <Notes>67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Who should we know about?</vt:lpstr>
      <vt:lpstr>Local Significant People: Daphne Steele</vt:lpstr>
      <vt:lpstr>Content Warning</vt:lpstr>
      <vt:lpstr>What makes a person significant?</vt:lpstr>
      <vt:lpstr>How can we find out about local significant people?</vt:lpstr>
      <vt:lpstr>This is a building in Ilkley, West Yorkshire</vt:lpstr>
      <vt:lpstr>Where is West Yorkshire?</vt:lpstr>
      <vt:lpstr>Where is Ilkely within West Yorkshire?</vt:lpstr>
      <vt:lpstr>What can a building tell us? 1</vt:lpstr>
      <vt:lpstr>What can a building tell us? 2</vt:lpstr>
      <vt:lpstr>What can you tell from this picture? </vt:lpstr>
      <vt:lpstr>What can a building tell us?</vt:lpstr>
      <vt:lpstr>Meet Daphne Steele 1</vt:lpstr>
      <vt:lpstr>Meet Daphne Steele 2</vt:lpstr>
      <vt:lpstr>Meet Daphne Steele 3</vt:lpstr>
      <vt:lpstr>Meet Daphne Steele 4</vt:lpstr>
      <vt:lpstr>About Guyana 1</vt:lpstr>
      <vt:lpstr>About Guyana 2</vt:lpstr>
      <vt:lpstr>Where is Guyana?</vt:lpstr>
      <vt:lpstr>Guyana: Similarities and differences</vt:lpstr>
      <vt:lpstr>Extension Task – Countries of the British Empire 1</vt:lpstr>
      <vt:lpstr>Extension Task – Countries of the British Empire 2</vt:lpstr>
      <vt:lpstr>Daphne starts her nursing career 1 </vt:lpstr>
      <vt:lpstr>Daphne starts her nursing career 2</vt:lpstr>
      <vt:lpstr>Daphne moves to the UK11</vt:lpstr>
      <vt:lpstr>Daphne moves to the UK 212</vt:lpstr>
      <vt:lpstr>Write a postcard from Daphne to her family in in Guyana</vt:lpstr>
      <vt:lpstr>Write a postcard from Daphne to her family in in Guyana 2</vt:lpstr>
      <vt:lpstr>Daphne moves to the UK 3 1</vt:lpstr>
      <vt:lpstr>Daphne moves to the UK 4 1</vt:lpstr>
      <vt:lpstr>Daphne moves to the UK 2</vt:lpstr>
      <vt:lpstr>Daphne moves to the UK 5 2</vt:lpstr>
      <vt:lpstr>Windrush Generation 1</vt:lpstr>
      <vt:lpstr>Windrush Generation 2</vt:lpstr>
      <vt:lpstr>Windrush Generation 3</vt:lpstr>
      <vt:lpstr>Windrush Foundation Teaching Resources</vt:lpstr>
      <vt:lpstr>Daphne’s first experiences 1</vt:lpstr>
      <vt:lpstr>Daphne’s first experiences 2</vt:lpstr>
      <vt:lpstr>Daphne’s becomes a qualified NHS nurse</vt:lpstr>
      <vt:lpstr>Extension Task</vt:lpstr>
      <vt:lpstr>Page out of 1953 General Register of Nurses</vt:lpstr>
      <vt:lpstr>Extension Task - Answers2</vt:lpstr>
      <vt:lpstr>Daphne moves around</vt:lpstr>
      <vt:lpstr>Daphne’s journey continues 1 1</vt:lpstr>
      <vt:lpstr>Daphne’s journey continues 22</vt:lpstr>
      <vt:lpstr>Doriscourt closes</vt:lpstr>
      <vt:lpstr>Daphne moves to Yorkshire</vt:lpstr>
      <vt:lpstr>Daphne makes the headlines 1</vt:lpstr>
      <vt:lpstr>Daphne makes the headlines 2</vt:lpstr>
      <vt:lpstr>Daphne in her own words 1</vt:lpstr>
      <vt:lpstr>Racial prejudice</vt:lpstr>
      <vt:lpstr>Racial prejudice - Extension</vt:lpstr>
      <vt:lpstr>Page out of 1967 Nursing Times magazine</vt:lpstr>
      <vt:lpstr>Daphne in Yorkshire 1</vt:lpstr>
      <vt:lpstr>Daphne in her own words 2</vt:lpstr>
      <vt:lpstr>Daphne in Yorkshire 2</vt:lpstr>
      <vt:lpstr>Next steps 1</vt:lpstr>
      <vt:lpstr>Daphne retires2</vt:lpstr>
      <vt:lpstr>Daphne retires 2</vt:lpstr>
      <vt:lpstr>Other achievements 1 1</vt:lpstr>
      <vt:lpstr>Other achievements 2 2</vt:lpstr>
      <vt:lpstr>Other achievements 3 2</vt:lpstr>
      <vt:lpstr>Praise for Daphne 1 1</vt:lpstr>
      <vt:lpstr>Praise for Daphne 2 1</vt:lpstr>
      <vt:lpstr>Recognition for Daphne 2</vt:lpstr>
      <vt:lpstr>Extension Task: Additional Reflections 1</vt:lpstr>
      <vt:lpstr>Extension Task: Additional Reflections 2</vt:lpstr>
      <vt:lpstr>Extension Task: Make a timeline of Daphne’s Life</vt:lpstr>
      <vt:lpstr>Can Daphne be considered a significant person? 1</vt:lpstr>
      <vt:lpstr>Can Daphne be considered a significant person? 2</vt:lpstr>
      <vt:lpstr>Can Daphne be considered a significant person? 3</vt:lpstr>
      <vt:lpstr>Can Daphne be considered a significant person? 4</vt:lpstr>
      <vt:lpstr>Can Daphne be considered a significant person? 5</vt:lpstr>
      <vt:lpstr>St Winifred's Maternity Home</vt:lpstr>
      <vt:lpstr>St Winifred's Maternity Home 2</vt:lpstr>
      <vt:lpstr>St Winifred's Maternity Home 32</vt:lpstr>
      <vt:lpstr>Create a word cloud to celebrate Daphne’s life</vt:lpstr>
      <vt:lpstr>Find out about other NHS Nurses like Daphne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Cheese, Emily-Ann</dc:creator>
  <cp:revision>1</cp:revision>
  <dcterms:created xsi:type="dcterms:W3CDTF">2022-11-29T11:24:41Z</dcterms:created>
  <dcterms:modified xsi:type="dcterms:W3CDTF">2024-02-15T15:05:05Z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0x010100AE6E8938743425438F2EDCFC960B8DB1</vt:lpwstr>
  </property>
  <property fmtid="{D5CDD505-2E9C-101B-9397-08002B2CF9AE}" pid="3" name="MediaServiceImageTags">
    <vt:lpwstr/>
  </property>
</Properties>
</file>