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4"/>
  </p:sldMasterIdLst>
  <p:sldIdLst>
    <p:sldId id="256" r:id="rId5"/>
    <p:sldId id="257" r:id="rId6"/>
    <p:sldId id="261" r:id="rId7"/>
    <p:sldId id="262" r:id="rId8"/>
    <p:sldId id="259" r:id="rId9"/>
    <p:sldId id="263" r:id="rId10"/>
    <p:sldId id="264" r:id="rId11"/>
    <p:sldId id="260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721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05442C-1831-41D0-970F-6EF414089E06}" v="1" dt="2023-04-18T07:29:58.5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64" autoAdjust="0"/>
    <p:restoredTop sz="96304" autoAdjust="0"/>
  </p:normalViewPr>
  <p:slideViewPr>
    <p:cSldViewPr snapToGrid="0">
      <p:cViewPr varScale="1">
        <p:scale>
          <a:sx n="110" d="100"/>
          <a:sy n="110" d="100"/>
        </p:scale>
        <p:origin x="44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5.fntdata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Harg, Catherine" userId="88b8f76c-9ae3-4745-88eb-fe0667a22af5" providerId="ADAL" clId="{824A44E6-D1C8-4058-A32D-102D87A36029}"/>
    <pc:docChg chg="undo custSel modSld">
      <pc:chgData name="McHarg, Catherine" userId="88b8f76c-9ae3-4745-88eb-fe0667a22af5" providerId="ADAL" clId="{824A44E6-D1C8-4058-A32D-102D87A36029}" dt="2023-04-14T15:17:15.986" v="2479" actId="13926"/>
      <pc:docMkLst>
        <pc:docMk/>
      </pc:docMkLst>
      <pc:sldChg chg="addSp modSp mod">
        <pc:chgData name="McHarg, Catherine" userId="88b8f76c-9ae3-4745-88eb-fe0667a22af5" providerId="ADAL" clId="{824A44E6-D1C8-4058-A32D-102D87A36029}" dt="2023-04-13T12:43:40.164" v="2472" actId="13244"/>
        <pc:sldMkLst>
          <pc:docMk/>
          <pc:sldMk cId="3950588738" sldId="256"/>
        </pc:sldMkLst>
        <pc:spChg chg="add mod">
          <ac:chgData name="McHarg, Catherine" userId="88b8f76c-9ae3-4745-88eb-fe0667a22af5" providerId="ADAL" clId="{824A44E6-D1C8-4058-A32D-102D87A36029}" dt="2023-04-13T12:43:40.164" v="2472" actId="13244"/>
          <ac:spMkLst>
            <pc:docMk/>
            <pc:sldMk cId="3950588738" sldId="256"/>
            <ac:spMk id="3" creationId="{0083C264-466C-DA67-2388-11D7D8D288AE}"/>
          </ac:spMkLst>
        </pc:spChg>
        <pc:picChg chg="mod">
          <ac:chgData name="McHarg, Catherine" userId="88b8f76c-9ae3-4745-88eb-fe0667a22af5" providerId="ADAL" clId="{824A44E6-D1C8-4058-A32D-102D87A36029}" dt="2023-04-13T12:07:37.170" v="0" actId="962"/>
          <ac:picMkLst>
            <pc:docMk/>
            <pc:sldMk cId="3950588738" sldId="256"/>
            <ac:picMk id="2" creationId="{4D44C2D9-BF24-C287-69A3-9644F139F1C7}"/>
          </ac:picMkLst>
        </pc:picChg>
        <pc:picChg chg="mod">
          <ac:chgData name="McHarg, Catherine" userId="88b8f76c-9ae3-4745-88eb-fe0667a22af5" providerId="ADAL" clId="{824A44E6-D1C8-4058-A32D-102D87A36029}" dt="2023-04-13T12:10:55.585" v="55" actId="962"/>
          <ac:picMkLst>
            <pc:docMk/>
            <pc:sldMk cId="3950588738" sldId="256"/>
            <ac:picMk id="4" creationId="{2EDFEF15-FF50-F946-B381-22271D8CE58B}"/>
          </ac:picMkLst>
        </pc:picChg>
        <pc:picChg chg="mod">
          <ac:chgData name="McHarg, Catherine" userId="88b8f76c-9ae3-4745-88eb-fe0667a22af5" providerId="ADAL" clId="{824A44E6-D1C8-4058-A32D-102D87A36029}" dt="2023-04-13T12:12:10.524" v="179" actId="962"/>
          <ac:picMkLst>
            <pc:docMk/>
            <pc:sldMk cId="3950588738" sldId="256"/>
            <ac:picMk id="9" creationId="{010DC867-87C8-E427-DD50-9C1E5568531E}"/>
          </ac:picMkLst>
        </pc:picChg>
      </pc:sldChg>
      <pc:sldChg chg="modSp mod">
        <pc:chgData name="McHarg, Catherine" userId="88b8f76c-9ae3-4745-88eb-fe0667a22af5" providerId="ADAL" clId="{824A44E6-D1C8-4058-A32D-102D87A36029}" dt="2023-04-13T12:41:49.930" v="2433" actId="33553"/>
        <pc:sldMkLst>
          <pc:docMk/>
          <pc:sldMk cId="1996384892" sldId="257"/>
        </pc:sldMkLst>
        <pc:spChg chg="mod">
          <ac:chgData name="McHarg, Catherine" userId="88b8f76c-9ae3-4745-88eb-fe0667a22af5" providerId="ADAL" clId="{824A44E6-D1C8-4058-A32D-102D87A36029}" dt="2023-04-13T12:16:04.503" v="448" actId="20577"/>
          <ac:spMkLst>
            <pc:docMk/>
            <pc:sldMk cId="1996384892" sldId="257"/>
            <ac:spMk id="5" creationId="{1F97EFA1-459D-0AAD-1CB8-D242777CC08A}"/>
          </ac:spMkLst>
        </pc:spChg>
        <pc:spChg chg="mod">
          <ac:chgData name="McHarg, Catherine" userId="88b8f76c-9ae3-4745-88eb-fe0667a22af5" providerId="ADAL" clId="{824A44E6-D1C8-4058-A32D-102D87A36029}" dt="2023-04-13T12:41:49.930" v="2433" actId="33553"/>
          <ac:spMkLst>
            <pc:docMk/>
            <pc:sldMk cId="1996384892" sldId="257"/>
            <ac:spMk id="7" creationId="{FDDBC060-5630-C01E-116B-D4217BCDCE5F}"/>
          </ac:spMkLst>
        </pc:spChg>
        <pc:picChg chg="mod">
          <ac:chgData name="McHarg, Catherine" userId="88b8f76c-9ae3-4745-88eb-fe0667a22af5" providerId="ADAL" clId="{824A44E6-D1C8-4058-A32D-102D87A36029}" dt="2023-04-13T12:07:58.747" v="1" actId="962"/>
          <ac:picMkLst>
            <pc:docMk/>
            <pc:sldMk cId="1996384892" sldId="257"/>
            <ac:picMk id="2" creationId="{41080076-7B6B-2371-6D70-E44191BA36CA}"/>
          </ac:picMkLst>
        </pc:picChg>
        <pc:picChg chg="mod">
          <ac:chgData name="McHarg, Catherine" userId="88b8f76c-9ae3-4745-88eb-fe0667a22af5" providerId="ADAL" clId="{824A44E6-D1C8-4058-A32D-102D87A36029}" dt="2023-04-13T12:13:17.201" v="180" actId="962"/>
          <ac:picMkLst>
            <pc:docMk/>
            <pc:sldMk cId="1996384892" sldId="257"/>
            <ac:picMk id="3" creationId="{88AD8936-E696-A339-F8B9-847731D72847}"/>
          </ac:picMkLst>
        </pc:picChg>
        <pc:picChg chg="mod">
          <ac:chgData name="McHarg, Catherine" userId="88b8f76c-9ae3-4745-88eb-fe0667a22af5" providerId="ADAL" clId="{824A44E6-D1C8-4058-A32D-102D87A36029}" dt="2023-04-13T12:19:47.536" v="904" actId="962"/>
          <ac:picMkLst>
            <pc:docMk/>
            <pc:sldMk cId="1996384892" sldId="257"/>
            <ac:picMk id="6" creationId="{632EB3FB-8B5B-9181-D691-F64945D2E603}"/>
          </ac:picMkLst>
        </pc:picChg>
      </pc:sldChg>
      <pc:sldChg chg="modSp mod">
        <pc:chgData name="McHarg, Catherine" userId="88b8f76c-9ae3-4745-88eb-fe0667a22af5" providerId="ADAL" clId="{824A44E6-D1C8-4058-A32D-102D87A36029}" dt="2023-04-13T12:42:42.313" v="2453" actId="33553"/>
        <pc:sldMkLst>
          <pc:docMk/>
          <pc:sldMk cId="3145179181" sldId="259"/>
        </pc:sldMkLst>
        <pc:spChg chg="mod">
          <ac:chgData name="McHarg, Catherine" userId="88b8f76c-9ae3-4745-88eb-fe0667a22af5" providerId="ADAL" clId="{824A44E6-D1C8-4058-A32D-102D87A36029}" dt="2023-04-13T12:42:42.313" v="2453" actId="33553"/>
          <ac:spMkLst>
            <pc:docMk/>
            <pc:sldMk cId="3145179181" sldId="259"/>
            <ac:spMk id="7" creationId="{FDDBC060-5630-C01E-116B-D4217BCDCE5F}"/>
          </ac:spMkLst>
        </pc:spChg>
        <pc:picChg chg="mod">
          <ac:chgData name="McHarg, Catherine" userId="88b8f76c-9ae3-4745-88eb-fe0667a22af5" providerId="ADAL" clId="{824A44E6-D1C8-4058-A32D-102D87A36029}" dt="2023-04-13T12:32:07.778" v="1645" actId="962"/>
          <ac:picMkLst>
            <pc:docMk/>
            <pc:sldMk cId="3145179181" sldId="259"/>
            <ac:picMk id="2" creationId="{41080076-7B6B-2371-6D70-E44191BA36CA}"/>
          </ac:picMkLst>
        </pc:picChg>
        <pc:picChg chg="mod">
          <ac:chgData name="McHarg, Catherine" userId="88b8f76c-9ae3-4745-88eb-fe0667a22af5" providerId="ADAL" clId="{824A44E6-D1C8-4058-A32D-102D87A36029}" dt="2023-04-13T12:32:03.314" v="1644" actId="962"/>
          <ac:picMkLst>
            <pc:docMk/>
            <pc:sldMk cId="3145179181" sldId="259"/>
            <ac:picMk id="3" creationId="{88AD8936-E696-A339-F8B9-847731D72847}"/>
          </ac:picMkLst>
        </pc:picChg>
        <pc:picChg chg="mod">
          <ac:chgData name="McHarg, Catherine" userId="88b8f76c-9ae3-4745-88eb-fe0667a22af5" providerId="ADAL" clId="{824A44E6-D1C8-4058-A32D-102D87A36029}" dt="2023-04-13T12:31:44.298" v="1643" actId="962"/>
          <ac:picMkLst>
            <pc:docMk/>
            <pc:sldMk cId="3145179181" sldId="259"/>
            <ac:picMk id="6" creationId="{A2BACBD1-C04C-47B1-B30C-E17E34E1288B}"/>
          </ac:picMkLst>
        </pc:picChg>
        <pc:picChg chg="mod">
          <ac:chgData name="McHarg, Catherine" userId="88b8f76c-9ae3-4745-88eb-fe0667a22af5" providerId="ADAL" clId="{824A44E6-D1C8-4058-A32D-102D87A36029}" dt="2023-04-13T12:23:18.851" v="1487" actId="962"/>
          <ac:picMkLst>
            <pc:docMk/>
            <pc:sldMk cId="3145179181" sldId="259"/>
            <ac:picMk id="8" creationId="{41A8E7EC-C4FD-E3E6-1836-974BEC62A764}"/>
          </ac:picMkLst>
        </pc:picChg>
      </pc:sldChg>
      <pc:sldChg chg="delSp modSp mod">
        <pc:chgData name="McHarg, Catherine" userId="88b8f76c-9ae3-4745-88eb-fe0667a22af5" providerId="ADAL" clId="{824A44E6-D1C8-4058-A32D-102D87A36029}" dt="2023-04-14T15:17:15.986" v="2479" actId="13926"/>
        <pc:sldMkLst>
          <pc:docMk/>
          <pc:sldMk cId="2643628663" sldId="260"/>
        </pc:sldMkLst>
        <pc:spChg chg="mod">
          <ac:chgData name="McHarg, Catherine" userId="88b8f76c-9ae3-4745-88eb-fe0667a22af5" providerId="ADAL" clId="{824A44E6-D1C8-4058-A32D-102D87A36029}" dt="2023-04-14T15:17:15.986" v="2479" actId="13926"/>
          <ac:spMkLst>
            <pc:docMk/>
            <pc:sldMk cId="2643628663" sldId="260"/>
            <ac:spMk id="5" creationId="{1F97EFA1-459D-0AAD-1CB8-D242777CC08A}"/>
          </ac:spMkLst>
        </pc:spChg>
        <pc:spChg chg="mod">
          <ac:chgData name="McHarg, Catherine" userId="88b8f76c-9ae3-4745-88eb-fe0667a22af5" providerId="ADAL" clId="{824A44E6-D1C8-4058-A32D-102D87A36029}" dt="2023-04-13T12:43:31.589" v="2471" actId="33553"/>
          <ac:spMkLst>
            <pc:docMk/>
            <pc:sldMk cId="2643628663" sldId="260"/>
            <ac:spMk id="7" creationId="{FDDBC060-5630-C01E-116B-D4217BCDCE5F}"/>
          </ac:spMkLst>
        </pc:spChg>
        <pc:spChg chg="del">
          <ac:chgData name="McHarg, Catherine" userId="88b8f76c-9ae3-4745-88eb-fe0667a22af5" providerId="ADAL" clId="{824A44E6-D1C8-4058-A32D-102D87A36029}" dt="2023-04-13T12:39:11.898" v="2421" actId="478"/>
          <ac:spMkLst>
            <pc:docMk/>
            <pc:sldMk cId="2643628663" sldId="260"/>
            <ac:spMk id="15" creationId="{895006C1-33CE-4D3F-4A03-7C48C3C63203}"/>
          </ac:spMkLst>
        </pc:spChg>
        <pc:picChg chg="mod">
          <ac:chgData name="McHarg, Catherine" userId="88b8f76c-9ae3-4745-88eb-fe0667a22af5" providerId="ADAL" clId="{824A44E6-D1C8-4058-A32D-102D87A36029}" dt="2023-04-13T12:39:06.928" v="2420" actId="962"/>
          <ac:picMkLst>
            <pc:docMk/>
            <pc:sldMk cId="2643628663" sldId="260"/>
            <ac:picMk id="2" creationId="{41080076-7B6B-2371-6D70-E44191BA36CA}"/>
          </ac:picMkLst>
        </pc:picChg>
        <pc:picChg chg="mod">
          <ac:chgData name="McHarg, Catherine" userId="88b8f76c-9ae3-4745-88eb-fe0667a22af5" providerId="ADAL" clId="{824A44E6-D1C8-4058-A32D-102D87A36029}" dt="2023-04-13T12:36:12.254" v="2123" actId="962"/>
          <ac:picMkLst>
            <pc:docMk/>
            <pc:sldMk cId="2643628663" sldId="260"/>
            <ac:picMk id="3" creationId="{88AD8936-E696-A339-F8B9-847731D72847}"/>
          </ac:picMkLst>
        </pc:picChg>
        <pc:picChg chg="mod">
          <ac:chgData name="McHarg, Catherine" userId="88b8f76c-9ae3-4745-88eb-fe0667a22af5" providerId="ADAL" clId="{824A44E6-D1C8-4058-A32D-102D87A36029}" dt="2023-04-13T12:38:55.858" v="2419" actId="962"/>
          <ac:picMkLst>
            <pc:docMk/>
            <pc:sldMk cId="2643628663" sldId="260"/>
            <ac:picMk id="4" creationId="{6FEE228E-5E85-3D83-197D-F1FDBE05BF61}"/>
          </ac:picMkLst>
        </pc:picChg>
      </pc:sldChg>
      <pc:sldChg chg="addSp delSp modSp mod addAnim delAnim">
        <pc:chgData name="McHarg, Catherine" userId="88b8f76c-9ae3-4745-88eb-fe0667a22af5" providerId="ADAL" clId="{824A44E6-D1C8-4058-A32D-102D87A36029}" dt="2023-04-13T12:42:03.603" v="2435" actId="20577"/>
        <pc:sldMkLst>
          <pc:docMk/>
          <pc:sldMk cId="510267711" sldId="261"/>
        </pc:sldMkLst>
        <pc:spChg chg="add del mod">
          <ac:chgData name="McHarg, Catherine" userId="88b8f76c-9ae3-4745-88eb-fe0667a22af5" providerId="ADAL" clId="{824A44E6-D1C8-4058-A32D-102D87A36029}" dt="2023-04-13T12:42:03.603" v="2435" actId="20577"/>
          <ac:spMkLst>
            <pc:docMk/>
            <pc:sldMk cId="510267711" sldId="261"/>
            <ac:spMk id="11" creationId="{16CB5418-1673-1054-FF8B-708B71D4A0F0}"/>
          </ac:spMkLst>
        </pc:spChg>
        <pc:picChg chg="mod">
          <ac:chgData name="McHarg, Catherine" userId="88b8f76c-9ae3-4745-88eb-fe0667a22af5" providerId="ADAL" clId="{824A44E6-D1C8-4058-A32D-102D87A36029}" dt="2023-04-13T12:21:55.660" v="1295" actId="962"/>
          <ac:picMkLst>
            <pc:docMk/>
            <pc:sldMk cId="510267711" sldId="261"/>
            <ac:picMk id="2" creationId="{41080076-7B6B-2371-6D70-E44191BA36CA}"/>
          </ac:picMkLst>
        </pc:picChg>
        <pc:picChg chg="mod">
          <ac:chgData name="McHarg, Catherine" userId="88b8f76c-9ae3-4745-88eb-fe0667a22af5" providerId="ADAL" clId="{824A44E6-D1C8-4058-A32D-102D87A36029}" dt="2023-04-13T12:21:45.187" v="1294" actId="962"/>
          <ac:picMkLst>
            <pc:docMk/>
            <pc:sldMk cId="510267711" sldId="261"/>
            <ac:picMk id="3" creationId="{88AD8936-E696-A339-F8B9-847731D72847}"/>
          </ac:picMkLst>
        </pc:picChg>
      </pc:sldChg>
      <pc:sldChg chg="addSp modSp mod">
        <pc:chgData name="McHarg, Catherine" userId="88b8f76c-9ae3-4745-88eb-fe0667a22af5" providerId="ADAL" clId="{824A44E6-D1C8-4058-A32D-102D87A36029}" dt="2023-04-13T12:42:34.723" v="2452" actId="20577"/>
        <pc:sldMkLst>
          <pc:docMk/>
          <pc:sldMk cId="908756122" sldId="262"/>
        </pc:sldMkLst>
        <pc:spChg chg="add mod">
          <ac:chgData name="McHarg, Catherine" userId="88b8f76c-9ae3-4745-88eb-fe0667a22af5" providerId="ADAL" clId="{824A44E6-D1C8-4058-A32D-102D87A36029}" dt="2023-04-13T12:42:34.723" v="2452" actId="20577"/>
          <ac:spMkLst>
            <pc:docMk/>
            <pc:sldMk cId="908756122" sldId="262"/>
            <ac:spMk id="5" creationId="{8A3CD96A-181A-DFD6-F781-5C483D19FB62}"/>
          </ac:spMkLst>
        </pc:spChg>
        <pc:picChg chg="mod">
          <ac:chgData name="McHarg, Catherine" userId="88b8f76c-9ae3-4745-88eb-fe0667a22af5" providerId="ADAL" clId="{824A44E6-D1C8-4058-A32D-102D87A36029}" dt="2023-04-13T12:22:38.720" v="1393" actId="962"/>
          <ac:picMkLst>
            <pc:docMk/>
            <pc:sldMk cId="908756122" sldId="262"/>
            <ac:picMk id="2" creationId="{41080076-7B6B-2371-6D70-E44191BA36CA}"/>
          </ac:picMkLst>
        </pc:picChg>
        <pc:picChg chg="mod">
          <ac:chgData name="McHarg, Catherine" userId="88b8f76c-9ae3-4745-88eb-fe0667a22af5" providerId="ADAL" clId="{824A44E6-D1C8-4058-A32D-102D87A36029}" dt="2023-04-13T12:22:34.343" v="1392" actId="962"/>
          <ac:picMkLst>
            <pc:docMk/>
            <pc:sldMk cId="908756122" sldId="262"/>
            <ac:picMk id="3" creationId="{88AD8936-E696-A339-F8B9-847731D72847}"/>
          </ac:picMkLst>
        </pc:picChg>
        <pc:picChg chg="mod">
          <ac:chgData name="McHarg, Catherine" userId="88b8f76c-9ae3-4745-88eb-fe0667a22af5" providerId="ADAL" clId="{824A44E6-D1C8-4058-A32D-102D87A36029}" dt="2023-04-13T12:22:24.494" v="1391" actId="962"/>
          <ac:picMkLst>
            <pc:docMk/>
            <pc:sldMk cId="908756122" sldId="262"/>
            <ac:picMk id="6" creationId="{30E93F4D-F76B-15D7-2C7A-798ED2500DD6}"/>
          </ac:picMkLst>
        </pc:picChg>
      </pc:sldChg>
      <pc:sldChg chg="modSp mod">
        <pc:chgData name="McHarg, Catherine" userId="88b8f76c-9ae3-4745-88eb-fe0667a22af5" providerId="ADAL" clId="{824A44E6-D1C8-4058-A32D-102D87A36029}" dt="2023-04-13T12:42:47.532" v="2454" actId="33553"/>
        <pc:sldMkLst>
          <pc:docMk/>
          <pc:sldMk cId="2276500721" sldId="263"/>
        </pc:sldMkLst>
        <pc:spChg chg="mod">
          <ac:chgData name="McHarg, Catherine" userId="88b8f76c-9ae3-4745-88eb-fe0667a22af5" providerId="ADAL" clId="{824A44E6-D1C8-4058-A32D-102D87A36029}" dt="2023-04-13T12:42:47.532" v="2454" actId="33553"/>
          <ac:spMkLst>
            <pc:docMk/>
            <pc:sldMk cId="2276500721" sldId="263"/>
            <ac:spMk id="11" creationId="{16CB5418-1673-1054-FF8B-708B71D4A0F0}"/>
          </ac:spMkLst>
        </pc:spChg>
        <pc:picChg chg="mod">
          <ac:chgData name="McHarg, Catherine" userId="88b8f76c-9ae3-4745-88eb-fe0667a22af5" providerId="ADAL" clId="{824A44E6-D1C8-4058-A32D-102D87A36029}" dt="2023-04-13T12:33:23.239" v="1830" actId="962"/>
          <ac:picMkLst>
            <pc:docMk/>
            <pc:sldMk cId="2276500721" sldId="263"/>
            <ac:picMk id="2" creationId="{41080076-7B6B-2371-6D70-E44191BA36CA}"/>
          </ac:picMkLst>
        </pc:picChg>
        <pc:picChg chg="mod">
          <ac:chgData name="McHarg, Catherine" userId="88b8f76c-9ae3-4745-88eb-fe0667a22af5" providerId="ADAL" clId="{824A44E6-D1C8-4058-A32D-102D87A36029}" dt="2023-04-13T12:33:15.519" v="1829" actId="962"/>
          <ac:picMkLst>
            <pc:docMk/>
            <pc:sldMk cId="2276500721" sldId="263"/>
            <ac:picMk id="4" creationId="{CC8F44C4-09D0-EA14-CF5E-547B4CC2B674}"/>
          </ac:picMkLst>
        </pc:picChg>
      </pc:sldChg>
      <pc:sldChg chg="addSp modSp mod">
        <pc:chgData name="McHarg, Catherine" userId="88b8f76c-9ae3-4745-88eb-fe0667a22af5" providerId="ADAL" clId="{824A44E6-D1C8-4058-A32D-102D87A36029}" dt="2023-04-13T12:44:04.148" v="2473" actId="13244"/>
        <pc:sldMkLst>
          <pc:docMk/>
          <pc:sldMk cId="3857143500" sldId="264"/>
        </pc:sldMkLst>
        <pc:spChg chg="ord">
          <ac:chgData name="McHarg, Catherine" userId="88b8f76c-9ae3-4745-88eb-fe0667a22af5" providerId="ADAL" clId="{824A44E6-D1C8-4058-A32D-102D87A36029}" dt="2023-04-13T12:40:09.459" v="2425" actId="13244"/>
          <ac:spMkLst>
            <pc:docMk/>
            <pc:sldMk cId="3857143500" sldId="264"/>
            <ac:spMk id="5" creationId="{B316B996-7B41-A198-8FED-74A80EBC1C07}"/>
          </ac:spMkLst>
        </pc:spChg>
        <pc:spChg chg="ord">
          <ac:chgData name="McHarg, Catherine" userId="88b8f76c-9ae3-4745-88eb-fe0667a22af5" providerId="ADAL" clId="{824A44E6-D1C8-4058-A32D-102D87A36029}" dt="2023-04-13T12:40:19.732" v="2426" actId="13244"/>
          <ac:spMkLst>
            <pc:docMk/>
            <pc:sldMk cId="3857143500" sldId="264"/>
            <ac:spMk id="6" creationId="{81958D7B-B02E-6D8B-2068-749FAD179AAD}"/>
          </ac:spMkLst>
        </pc:spChg>
        <pc:spChg chg="add mod">
          <ac:chgData name="McHarg, Catherine" userId="88b8f76c-9ae3-4745-88eb-fe0667a22af5" providerId="ADAL" clId="{824A44E6-D1C8-4058-A32D-102D87A36029}" dt="2023-04-13T12:43:26.139" v="2470" actId="20577"/>
          <ac:spMkLst>
            <pc:docMk/>
            <pc:sldMk cId="3857143500" sldId="264"/>
            <ac:spMk id="11" creationId="{B8CDBCD8-3C41-6F7C-B1EB-BC436A6DBB22}"/>
          </ac:spMkLst>
        </pc:spChg>
        <pc:picChg chg="mod">
          <ac:chgData name="McHarg, Catherine" userId="88b8f76c-9ae3-4745-88eb-fe0667a22af5" providerId="ADAL" clId="{824A44E6-D1C8-4058-A32D-102D87A36029}" dt="2023-04-13T12:35:56.908" v="2122" actId="962"/>
          <ac:picMkLst>
            <pc:docMk/>
            <pc:sldMk cId="3857143500" sldId="264"/>
            <ac:picMk id="2" creationId="{41080076-7B6B-2371-6D70-E44191BA36CA}"/>
          </ac:picMkLst>
        </pc:picChg>
        <pc:picChg chg="mod">
          <ac:chgData name="McHarg, Catherine" userId="88b8f76c-9ae3-4745-88eb-fe0667a22af5" providerId="ADAL" clId="{824A44E6-D1C8-4058-A32D-102D87A36029}" dt="2023-04-13T12:35:51.483" v="2121" actId="962"/>
          <ac:picMkLst>
            <pc:docMk/>
            <pc:sldMk cId="3857143500" sldId="264"/>
            <ac:picMk id="4" creationId="{CC8F44C4-09D0-EA14-CF5E-547B4CC2B674}"/>
          </ac:picMkLst>
        </pc:picChg>
        <pc:picChg chg="mod ord">
          <ac:chgData name="McHarg, Catherine" userId="88b8f76c-9ae3-4745-88eb-fe0667a22af5" providerId="ADAL" clId="{824A44E6-D1C8-4058-A32D-102D87A36029}" dt="2023-04-13T12:39:46.151" v="2423" actId="13244"/>
          <ac:picMkLst>
            <pc:docMk/>
            <pc:sldMk cId="3857143500" sldId="264"/>
            <ac:picMk id="7" creationId="{8456D5EC-3427-391F-B0D7-F405DC1F3C7B}"/>
          </ac:picMkLst>
        </pc:picChg>
        <pc:picChg chg="mod ord">
          <ac:chgData name="McHarg, Catherine" userId="88b8f76c-9ae3-4745-88eb-fe0667a22af5" providerId="ADAL" clId="{824A44E6-D1C8-4058-A32D-102D87A36029}" dt="2023-04-13T12:40:35.597" v="2428" actId="13244"/>
          <ac:picMkLst>
            <pc:docMk/>
            <pc:sldMk cId="3857143500" sldId="264"/>
            <ac:picMk id="8" creationId="{8D6F0354-2706-EE1D-8CFF-B744313B7FE8}"/>
          </ac:picMkLst>
        </pc:picChg>
        <pc:picChg chg="mod ord">
          <ac:chgData name="McHarg, Catherine" userId="88b8f76c-9ae3-4745-88eb-fe0667a22af5" providerId="ADAL" clId="{824A44E6-D1C8-4058-A32D-102D87A36029}" dt="2023-04-13T12:44:04.148" v="2473" actId="13244"/>
          <ac:picMkLst>
            <pc:docMk/>
            <pc:sldMk cId="3857143500" sldId="264"/>
            <ac:picMk id="9" creationId="{1B9ABB22-BC4D-805C-68DA-0595E523C4D0}"/>
          </ac:picMkLst>
        </pc:picChg>
        <pc:cxnChg chg="mod ord">
          <ac:chgData name="McHarg, Catherine" userId="88b8f76c-9ae3-4745-88eb-fe0667a22af5" providerId="ADAL" clId="{824A44E6-D1C8-4058-A32D-102D87A36029}" dt="2023-04-13T12:40:38.101" v="2429" actId="13244"/>
          <ac:cxnSpMkLst>
            <pc:docMk/>
            <pc:sldMk cId="3857143500" sldId="264"/>
            <ac:cxnSpMk id="10" creationId="{910FE5FE-88E2-683F-4A88-A8062564E394}"/>
          </ac:cxnSpMkLst>
        </pc:cxnChg>
        <pc:cxnChg chg="mod ord">
          <ac:chgData name="McHarg, Catherine" userId="88b8f76c-9ae3-4745-88eb-fe0667a22af5" providerId="ADAL" clId="{824A44E6-D1C8-4058-A32D-102D87A36029}" dt="2023-04-13T12:40:06.818" v="2424" actId="13244"/>
          <ac:cxnSpMkLst>
            <pc:docMk/>
            <pc:sldMk cId="3857143500" sldId="264"/>
            <ac:cxnSpMk id="13" creationId="{BD4F0586-27A1-9C33-CA88-723E28A48FC5}"/>
          </ac:cxnSpMkLst>
        </pc:cxnChg>
        <pc:cxnChg chg="mod ord">
          <ac:chgData name="McHarg, Catherine" userId="88b8f76c-9ae3-4745-88eb-fe0667a22af5" providerId="ADAL" clId="{824A44E6-D1C8-4058-A32D-102D87A36029}" dt="2023-04-13T12:40:29.452" v="2427" actId="13244"/>
          <ac:cxnSpMkLst>
            <pc:docMk/>
            <pc:sldMk cId="3857143500" sldId="264"/>
            <ac:cxnSpMk id="14" creationId="{CC6F5EF4-8C65-BE62-F3F1-18E751CB31FB}"/>
          </ac:cxnSpMkLst>
        </pc:cxnChg>
      </pc:sldChg>
    </pc:docChg>
  </pc:docChgLst>
  <pc:docChgLst>
    <pc:chgData name="McHarg, Catherine" userId="88b8f76c-9ae3-4745-88eb-fe0667a22af5" providerId="ADAL" clId="{6305442C-1831-41D0-970F-6EF414089E06}"/>
    <pc:docChg chg="modSld">
      <pc:chgData name="McHarg, Catherine" userId="88b8f76c-9ae3-4745-88eb-fe0667a22af5" providerId="ADAL" clId="{6305442C-1831-41D0-970F-6EF414089E06}" dt="2023-04-18T07:29:58.522" v="0" actId="13926"/>
      <pc:docMkLst>
        <pc:docMk/>
      </pc:docMkLst>
      <pc:sldChg chg="modSp">
        <pc:chgData name="McHarg, Catherine" userId="88b8f76c-9ae3-4745-88eb-fe0667a22af5" providerId="ADAL" clId="{6305442C-1831-41D0-970F-6EF414089E06}" dt="2023-04-18T07:29:58.522" v="0" actId="13926"/>
        <pc:sldMkLst>
          <pc:docMk/>
          <pc:sldMk cId="2643628663" sldId="260"/>
        </pc:sldMkLst>
        <pc:spChg chg="mod">
          <ac:chgData name="McHarg, Catherine" userId="88b8f76c-9ae3-4745-88eb-fe0667a22af5" providerId="ADAL" clId="{6305442C-1831-41D0-970F-6EF414089E06}" dt="2023-04-18T07:29:58.522" v="0" actId="13926"/>
          <ac:spMkLst>
            <pc:docMk/>
            <pc:sldMk cId="2643628663" sldId="260"/>
            <ac:spMk id="5" creationId="{1F97EFA1-459D-0AAD-1CB8-D242777CC08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083C264-466C-DA67-2388-11D7D8D288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GB" dirty="0"/>
              <a:t>Luton During the Ages. The Stone Age, Bronze Age and Iron Age</a:t>
            </a:r>
          </a:p>
        </p:txBody>
      </p:sp>
      <p:pic>
        <p:nvPicPr>
          <p:cNvPr id="4" name="Picture 3" descr="A picture containing sky, cloud, hills and green landscape.">
            <a:extLst>
              <a:ext uri="{FF2B5EF4-FFF2-40B4-BE49-F238E27FC236}">
                <a16:creationId xmlns:a16="http://schemas.microsoft.com/office/drawing/2014/main" id="{2EDFEF15-FF50-F946-B381-22271D8CE5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0"/>
            <a:ext cx="12191999" cy="6856559"/>
          </a:xfrm>
          <a:prstGeom prst="rect">
            <a:avLst/>
          </a:prstGeom>
        </p:spPr>
      </p:pic>
      <p:pic>
        <p:nvPicPr>
          <p:cNvPr id="9" name="Picture 8" descr="Luton During the Ages. The Stone Age, Bronze Age and Iron Age.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82" b="10537"/>
          <a:stretch/>
        </p:blipFill>
        <p:spPr>
          <a:xfrm>
            <a:off x="1" y="1219200"/>
            <a:ext cx="12191999" cy="49149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3652" y="5396947"/>
            <a:ext cx="1358348" cy="146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AD8936-E696-A339-F8B9-847731D72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20"/>
            <a:ext cx="12191999" cy="685655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94269" y="545698"/>
            <a:ext cx="11207284" cy="73940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>
                <a:ln w="1270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perclarendon Rg" panose="02060605060000020003" pitchFamily="18" charset="77"/>
                <a:ea typeface="+mj-ea"/>
                <a:cs typeface="+mj-cs"/>
              </a:rPr>
              <a:t>Human life in Britain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080076-7B6B-2371-6D70-E44191BA3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57582"/>
            <a:ext cx="1358348" cy="14610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97EFA1-459D-0AAD-1CB8-D242777CC08A}"/>
              </a:ext>
            </a:extLst>
          </p:cNvPr>
          <p:cNvSpPr txBox="1"/>
          <p:nvPr/>
        </p:nvSpPr>
        <p:spPr>
          <a:xfrm>
            <a:off x="432190" y="1505395"/>
            <a:ext cx="11269363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Evidence of encampments in the Luton area date back to over 250,000 years ago! This was long before Homo sapiens </a:t>
            </a:r>
            <a:r>
              <a:rPr lang="en-GB" sz="1600" dirty="0" err="1">
                <a:latin typeface="Linkpen 17a Print" panose="03050602060000000000" pitchFamily="66" charset="77"/>
              </a:rPr>
              <a:t>sapiens</a:t>
            </a:r>
            <a:r>
              <a:rPr lang="en-GB" sz="1600" dirty="0">
                <a:latin typeface="Linkpen 17a Print" panose="03050602060000000000" pitchFamily="66" charset="77"/>
              </a:rPr>
              <a:t> (humans like us) arrived in Britain. </a:t>
            </a:r>
          </a:p>
          <a:p>
            <a:pPr>
              <a:lnSpc>
                <a:spcPts val="242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ts val="242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Flash forward a few thousand years and evidence has been found to show human settlements in the </a:t>
            </a:r>
            <a:r>
              <a:rPr lang="en-GB" sz="1600" dirty="0" err="1">
                <a:latin typeface="Linkpen 17a Print" panose="03050602060000000000" pitchFamily="66" charset="77"/>
              </a:rPr>
              <a:t>Leagrave</a:t>
            </a:r>
            <a:r>
              <a:rPr lang="en-GB" sz="1600" dirty="0">
                <a:latin typeface="Linkpen 17a Print" panose="03050602060000000000" pitchFamily="66" charset="77"/>
              </a:rPr>
              <a:t> area from around 8,000 BC.</a:t>
            </a:r>
          </a:p>
        </p:txBody>
      </p:sp>
      <p:pic>
        <p:nvPicPr>
          <p:cNvPr id="6" name="Picture 5" descr="A picture of a timeline from 38,000 BC  to AD 2000. It has 3 boxes on it. The first says '38,000 BC - Homo sapiens sapiens arrived in Britain', the second says '8,000BC - Settlements in Leagrave' and the third, just past 2000 AD says 'You are here'.">
            <a:extLst>
              <a:ext uri="{FF2B5EF4-FFF2-40B4-BE49-F238E27FC236}">
                <a16:creationId xmlns:a16="http://schemas.microsoft.com/office/drawing/2014/main" id="{632EB3FB-8B5B-9181-D691-F64945D2E60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" y="3373046"/>
            <a:ext cx="12191993" cy="274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84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ur picture of 3 tee-pee style tents made of leather, with a campfire in the middle of them. People can be seen around the camp cooking, fishing, hunting and preparing food.">
            <a:extLst>
              <a:ext uri="{FF2B5EF4-FFF2-40B4-BE49-F238E27FC236}">
                <a16:creationId xmlns:a16="http://schemas.microsoft.com/office/drawing/2014/main" id="{88AD8936-E696-A339-F8B9-847731D728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442"/>
            <a:ext cx="12191997" cy="68565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080076-7B6B-2371-6D70-E44191BA3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3652" y="5396947"/>
            <a:ext cx="1358348" cy="146105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6CB5418-1673-1054-FF8B-708B71D4A0F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4938" y="714950"/>
            <a:ext cx="5330062" cy="73940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 w="1270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perclarendon Rg" panose="02060605060000020003" pitchFamily="18" charset="77"/>
                <a:ea typeface="+mj-ea"/>
                <a:cs typeface="+mj-cs"/>
              </a:rPr>
              <a:t>Stone age encampment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DA71A-8DAD-7A4B-6A0B-7E6F64662F32}"/>
              </a:ext>
            </a:extLst>
          </p:cNvPr>
          <p:cNvSpPr txBox="1"/>
          <p:nvPr/>
        </p:nvSpPr>
        <p:spPr>
          <a:xfrm>
            <a:off x="384938" y="1562761"/>
            <a:ext cx="3988279" cy="45897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The encampments that existed in the Luton area around 8,000 BC would have looked something like this.</a:t>
            </a:r>
          </a:p>
          <a:p>
            <a:pPr>
              <a:lnSpc>
                <a:spcPct val="150000"/>
              </a:lnSpc>
            </a:pPr>
            <a:endParaRPr lang="en-GB" sz="14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Hunting was an important part of daily life and people would have spent time moving around. Encampments needed to be easy to pack up and move when required.</a:t>
            </a:r>
          </a:p>
          <a:p>
            <a:pPr>
              <a:lnSpc>
                <a:spcPct val="150000"/>
              </a:lnSpc>
            </a:pPr>
            <a:endParaRPr lang="en-GB" sz="14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The area surrounding Luton’s location had lush forests and rivers – providing shelter and food.</a:t>
            </a:r>
          </a:p>
        </p:txBody>
      </p:sp>
    </p:spTree>
    <p:extLst>
      <p:ext uri="{BB962C8B-B14F-4D97-AF65-F5344CB8AC3E}">
        <p14:creationId xmlns:p14="http://schemas.microsoft.com/office/powerpoint/2010/main" val="510267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AD8936-E696-A339-F8B9-847731D72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20"/>
            <a:ext cx="12191999" cy="68565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8" y="544979"/>
            <a:ext cx="6414532" cy="5505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GB" dirty="0">
                <a:latin typeface="Linkpen 17a Print" panose="03050602060000000000" pitchFamily="66" charset="77"/>
              </a:rPr>
              <a:t>Much of what we know about life during this time comes from the artefacts that have been found.</a:t>
            </a: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GB" dirty="0">
                <a:latin typeface="Linkpen 17a Print" panose="03050602060000000000" pitchFamily="66" charset="77"/>
              </a:rPr>
              <a:t>Over 800 separate artefacts from this time period have been found in the areas surrounding Luton – most of these items being stone tools.</a:t>
            </a:r>
          </a:p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GB" dirty="0">
                <a:latin typeface="Linkpen 17a Print" panose="03050602060000000000" pitchFamily="66" charset="77"/>
              </a:rPr>
              <a:t>These artefacts show us that the site would have been used by hunter-gatherers. They would hunt in the area and then eat their catch (pig and ox skeletons have also been found near the artefacts).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080076-7B6B-2371-6D70-E44191BA3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33652" y="5396947"/>
            <a:ext cx="1358348" cy="14610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3B0D4A-3E5D-6142-F3CC-893D54D06F1D}"/>
              </a:ext>
            </a:extLst>
          </p:cNvPr>
          <p:cNvSpPr txBox="1"/>
          <p:nvPr/>
        </p:nvSpPr>
        <p:spPr>
          <a:xfrm>
            <a:off x="7061200" y="2667354"/>
            <a:ext cx="4758747" cy="1307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dirty="0">
                <a:solidFill>
                  <a:srgbClr val="FAB721"/>
                </a:solidFill>
                <a:latin typeface="Superclarendon Rg" panose="02000505080000020003" pitchFamily="2" charset="77"/>
              </a:rPr>
              <a:t>What do you think this artefact was?</a:t>
            </a:r>
          </a:p>
        </p:txBody>
      </p:sp>
      <p:pic>
        <p:nvPicPr>
          <p:cNvPr id="6" name="Picture 5" descr="Photo of a prehistoric flint arrowhead">
            <a:extLst>
              <a:ext uri="{FF2B5EF4-FFF2-40B4-BE49-F238E27FC236}">
                <a16:creationId xmlns:a16="http://schemas.microsoft.com/office/drawing/2014/main" id="{30E93F4D-F76B-15D7-2C7A-798ED2500D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465312">
            <a:off x="7707612" y="409215"/>
            <a:ext cx="3575556" cy="227114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2D4C95C-BDA8-034E-406F-8653DEFDF231}"/>
              </a:ext>
            </a:extLst>
          </p:cNvPr>
          <p:cNvSpPr txBox="1">
            <a:spLocks/>
          </p:cNvSpPr>
          <p:nvPr/>
        </p:nvSpPr>
        <p:spPr>
          <a:xfrm>
            <a:off x="7580059" y="4089666"/>
            <a:ext cx="3680608" cy="1914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GB" sz="1800" dirty="0">
                <a:latin typeface="Linkpen 17a Print" panose="03050602060000000000" pitchFamily="66" charset="77"/>
              </a:rPr>
              <a:t>It is likely to be a tool due to the sharp edges which could be used to cut, pierce and tear animal hides.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A3CD96A-181A-DFD6-F781-5C483D19FB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/>
              <a:t>Guess the object</a:t>
            </a:r>
          </a:p>
        </p:txBody>
      </p:sp>
    </p:spTree>
    <p:extLst>
      <p:ext uri="{BB962C8B-B14F-4D97-AF65-F5344CB8AC3E}">
        <p14:creationId xmlns:p14="http://schemas.microsoft.com/office/powerpoint/2010/main" val="9087561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4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AD8936-E696-A339-F8B9-847731D72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20"/>
            <a:ext cx="12191999" cy="685655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94269" y="545698"/>
            <a:ext cx="11207284" cy="73940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 w="1270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perclarendon Rg" panose="02060605060000020003" pitchFamily="18" charset="77"/>
                <a:ea typeface="+mj-ea"/>
                <a:cs typeface="+mj-cs"/>
              </a:rPr>
              <a:t>Neolithic (New Stone Age)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080076-7B6B-2371-6D70-E44191BA3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57582"/>
            <a:ext cx="1358348" cy="14610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97EFA1-459D-0AAD-1CB8-D242777CC08A}"/>
              </a:ext>
            </a:extLst>
          </p:cNvPr>
          <p:cNvSpPr txBox="1"/>
          <p:nvPr/>
        </p:nvSpPr>
        <p:spPr>
          <a:xfrm>
            <a:off x="432190" y="1505395"/>
            <a:ext cx="9321409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As you move along the timeline, one of the next signs of early life in Luton came from the discovery of </a:t>
            </a:r>
            <a:r>
              <a:rPr lang="en-GB" sz="1600" dirty="0" err="1">
                <a:latin typeface="Linkpen 17a Print" panose="03050602060000000000" pitchFamily="66" charset="77"/>
              </a:rPr>
              <a:t>Waulud’s</a:t>
            </a:r>
            <a:r>
              <a:rPr lang="en-GB" sz="1600" dirty="0">
                <a:latin typeface="Linkpen 17a Print" panose="03050602060000000000" pitchFamily="66" charset="77"/>
              </a:rPr>
              <a:t> Bank.</a:t>
            </a:r>
          </a:p>
          <a:p>
            <a:pPr>
              <a:lnSpc>
                <a:spcPts val="242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ts val="242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This raised area of land was believed to be the site of a Stone and Bronze Age settlement. Evidence of artefacts found in the area, including tools and pottery from this time period, help to support this belief.</a:t>
            </a:r>
          </a:p>
        </p:txBody>
      </p:sp>
      <p:pic>
        <p:nvPicPr>
          <p:cNvPr id="8" name="Picture 7" descr="Photo of two bronze prehistoric spearheads.">
            <a:extLst>
              <a:ext uri="{FF2B5EF4-FFF2-40B4-BE49-F238E27FC236}">
                <a16:creationId xmlns:a16="http://schemas.microsoft.com/office/drawing/2014/main" id="{41A8E7EC-C4FD-E3E6-1836-974BEC62A7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6205480">
            <a:off x="9231474" y="1390502"/>
            <a:ext cx="3212718" cy="1869317"/>
          </a:xfrm>
          <a:prstGeom prst="rect">
            <a:avLst/>
          </a:prstGeom>
        </p:spPr>
      </p:pic>
      <p:pic>
        <p:nvPicPr>
          <p:cNvPr id="6" name="Picture 5" descr="A picture of a timeline from 3,500 BC  to AD 2000. It has 3 boxes on it. The first says '3,000 BC - Waulud's Bank's earliest potential existence', the second says '2,350 BC - The Bronze Age begins' and the third, just past 2000 AD says 'You are here'.">
            <a:extLst>
              <a:ext uri="{FF2B5EF4-FFF2-40B4-BE49-F238E27FC236}">
                <a16:creationId xmlns:a16="http://schemas.microsoft.com/office/drawing/2014/main" id="{A2BACBD1-C04C-47B1-B30C-E17E34E1288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" y="3499174"/>
            <a:ext cx="12191993" cy="274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179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and white drawing of a map showing the location of Waulud's Bank on Leagrave Common.">
            <a:extLst>
              <a:ext uri="{FF2B5EF4-FFF2-40B4-BE49-F238E27FC236}">
                <a16:creationId xmlns:a16="http://schemas.microsoft.com/office/drawing/2014/main" id="{CC8F44C4-09D0-EA14-CF5E-547B4CC2B6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42"/>
            <a:ext cx="12191997" cy="68565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080076-7B6B-2371-6D70-E44191BA3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85294"/>
            <a:ext cx="1358348" cy="146105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6CB5418-1673-1054-FF8B-708B71D4A0F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17737" y="545698"/>
            <a:ext cx="5483196" cy="73940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0" i="0" u="none" strike="noStrike" kern="1200" cap="none" spc="0" normalizeH="0" baseline="0" noProof="0" dirty="0" err="1">
                <a:ln w="1270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perclarendon Rg" panose="02060605060000020003" pitchFamily="18" charset="77"/>
                <a:ea typeface="+mj-ea"/>
                <a:cs typeface="+mj-cs"/>
              </a:rPr>
              <a:t>Waulud’s</a:t>
            </a:r>
            <a:r>
              <a:rPr kumimoji="0" lang="en-GB" sz="4800" b="0" i="0" u="none" strike="noStrike" kern="1200" cap="none" spc="0" normalizeH="0" baseline="0" noProof="0" dirty="0">
                <a:ln w="1270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perclarendon Rg" panose="02060605060000020003" pitchFamily="18" charset="77"/>
                <a:ea typeface="+mj-ea"/>
                <a:cs typeface="+mj-cs"/>
              </a:rPr>
              <a:t> Bank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DA71A-8DAD-7A4B-6A0B-7E6F64662F32}"/>
              </a:ext>
            </a:extLst>
          </p:cNvPr>
          <p:cNvSpPr txBox="1"/>
          <p:nvPr/>
        </p:nvSpPr>
        <p:spPr>
          <a:xfrm>
            <a:off x="6217736" y="1476917"/>
            <a:ext cx="5483196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The evidence found from several archaeological digs suggest that the bank and the neighbouring areas were home to groups of settlers.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Look at the map of the area from the late 1800’s. What do you notice?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Analysing maps from different time periods can help you to investigate and learn more about an area.</a:t>
            </a:r>
          </a:p>
          <a:p>
            <a:pPr>
              <a:lnSpc>
                <a:spcPct val="150000"/>
              </a:lnSpc>
            </a:pPr>
            <a:endParaRPr lang="en-GB" sz="1600" dirty="0">
              <a:latin typeface="Linkpen 17a Print" panose="03050602060000000000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765007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8F44C4-09D0-EA14-CF5E-547B4CC2B6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2"/>
            <a:ext cx="12191999" cy="68565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1080076-7B6B-2371-6D70-E44191BA3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85294"/>
            <a:ext cx="1358348" cy="1461051"/>
          </a:xfrm>
          <a:prstGeom prst="rect">
            <a:avLst/>
          </a:prstGeom>
        </p:spPr>
      </p:pic>
      <p:pic>
        <p:nvPicPr>
          <p:cNvPr id="7" name="Picture 6" descr="A photo of a path through a forest&#10;">
            <a:extLst>
              <a:ext uri="{FF2B5EF4-FFF2-40B4-BE49-F238E27FC236}">
                <a16:creationId xmlns:a16="http://schemas.microsoft.com/office/drawing/2014/main" id="{8456D5EC-3427-391F-B0D7-F405DC1F3C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895" y="1333856"/>
            <a:ext cx="2973980" cy="197788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cxnSp>
        <p:nvCxnSpPr>
          <p:cNvPr id="13" name="Straight Arrow Connector 12" descr="Arrow pointing to area of openland on map">
            <a:extLst>
              <a:ext uri="{FF2B5EF4-FFF2-40B4-BE49-F238E27FC236}">
                <a16:creationId xmlns:a16="http://schemas.microsoft.com/office/drawing/2014/main" id="{BD4F0586-27A1-9C33-CA88-723E28A48FC5}"/>
              </a:ext>
            </a:extLst>
          </p:cNvPr>
          <p:cNvCxnSpPr>
            <a:cxnSpLocks/>
          </p:cNvCxnSpPr>
          <p:nvPr/>
        </p:nvCxnSpPr>
        <p:spPr>
          <a:xfrm flipV="1">
            <a:off x="3225800" y="787073"/>
            <a:ext cx="2044700" cy="698827"/>
          </a:xfrm>
          <a:prstGeom prst="straightConnector1">
            <a:avLst/>
          </a:prstGeom>
          <a:ln w="38100">
            <a:solidFill>
              <a:srgbClr val="FAB7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316B996-7B41-A198-8FED-74A80EBC1C07}"/>
              </a:ext>
            </a:extLst>
          </p:cNvPr>
          <p:cNvSpPr txBox="1"/>
          <p:nvPr/>
        </p:nvSpPr>
        <p:spPr>
          <a:xfrm>
            <a:off x="579024" y="3340100"/>
            <a:ext cx="2829722" cy="1773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b="1" dirty="0">
                <a:latin typeface="Superclarendon" panose="02060605060000020003" pitchFamily="18" charset="77"/>
              </a:rPr>
              <a:t>Open land</a:t>
            </a:r>
          </a:p>
          <a:p>
            <a:pPr algn="ctr"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This may have been forests during older time periods, providing food and shelter for settlers.</a:t>
            </a:r>
          </a:p>
        </p:txBody>
      </p:sp>
      <p:pic>
        <p:nvPicPr>
          <p:cNvPr id="9" name="Picture 8" descr="A black and white drawing of a map showing the location of Waulud's Bank on Leagrave Common.">
            <a:extLst>
              <a:ext uri="{FF2B5EF4-FFF2-40B4-BE49-F238E27FC236}">
                <a16:creationId xmlns:a16="http://schemas.microsoft.com/office/drawing/2014/main" id="{1B9ABB22-BC4D-805C-68DA-0595E523C4D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6315" y="467603"/>
            <a:ext cx="4849494" cy="597822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958D7B-B02E-6D8B-2068-749FAD179AAD}"/>
              </a:ext>
            </a:extLst>
          </p:cNvPr>
          <p:cNvSpPr txBox="1"/>
          <p:nvPr/>
        </p:nvSpPr>
        <p:spPr>
          <a:xfrm>
            <a:off x="8773742" y="447075"/>
            <a:ext cx="3058404" cy="2310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60"/>
              </a:lnSpc>
            </a:pPr>
            <a:r>
              <a:rPr lang="en-GB" b="1" dirty="0">
                <a:latin typeface="Superclarendon" panose="02060605060000020003" pitchFamily="18" charset="77"/>
              </a:rPr>
              <a:t>Raised land </a:t>
            </a:r>
          </a:p>
          <a:p>
            <a:pPr algn="ctr">
              <a:lnSpc>
                <a:spcPts val="246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Provided protection from flooding. The river is very close and place names with ‘marsh’ tell us it was very wet! Provides protection from tribal attacks.</a:t>
            </a:r>
          </a:p>
        </p:txBody>
      </p:sp>
      <p:cxnSp>
        <p:nvCxnSpPr>
          <p:cNvPr id="14" name="Straight Arrow Connector 13" descr="Arrow pointing to area of raised land on map">
            <a:extLst>
              <a:ext uri="{FF2B5EF4-FFF2-40B4-BE49-F238E27FC236}">
                <a16:creationId xmlns:a16="http://schemas.microsoft.com/office/drawing/2014/main" id="{CC6F5EF4-8C65-BE62-F3F1-18E751CB31FB}"/>
              </a:ext>
            </a:extLst>
          </p:cNvPr>
          <p:cNvCxnSpPr>
            <a:cxnSpLocks/>
          </p:cNvCxnSpPr>
          <p:nvPr/>
        </p:nvCxnSpPr>
        <p:spPr>
          <a:xfrm flipH="1">
            <a:off x="6458680" y="998621"/>
            <a:ext cx="2482569" cy="352023"/>
          </a:xfrm>
          <a:prstGeom prst="straightConnector1">
            <a:avLst/>
          </a:prstGeom>
          <a:ln w="38100">
            <a:solidFill>
              <a:srgbClr val="FAB7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photo of a river and riverbank with lots of green trees along it.">
            <a:extLst>
              <a:ext uri="{FF2B5EF4-FFF2-40B4-BE49-F238E27FC236}">
                <a16:creationId xmlns:a16="http://schemas.microsoft.com/office/drawing/2014/main" id="{8D6F0354-2706-EE1D-8CFF-B744313B7FE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016378" y="3051328"/>
            <a:ext cx="2573133" cy="1655358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reflection endPos="0" dist="50800" dir="5400000" sy="-100000" algn="bl" rotWithShape="0"/>
          </a:effectLst>
          <a:scene3d>
            <a:camera prst="orthographicFront">
              <a:rot lat="0" lon="20099993" rev="0"/>
            </a:camera>
            <a:lightRig rig="threePt" dir="t"/>
          </a:scene3d>
        </p:spPr>
      </p:pic>
      <p:cxnSp>
        <p:nvCxnSpPr>
          <p:cNvPr id="10" name="Straight Arrow Connector 9" descr="Arrow pointing to the River Lea on map">
            <a:extLst>
              <a:ext uri="{FF2B5EF4-FFF2-40B4-BE49-F238E27FC236}">
                <a16:creationId xmlns:a16="http://schemas.microsoft.com/office/drawing/2014/main" id="{910FE5FE-88E2-683F-4A88-A8062564E394}"/>
              </a:ext>
            </a:extLst>
          </p:cNvPr>
          <p:cNvCxnSpPr>
            <a:cxnSpLocks/>
          </p:cNvCxnSpPr>
          <p:nvPr/>
        </p:nvCxnSpPr>
        <p:spPr>
          <a:xfrm flipH="1" flipV="1">
            <a:off x="8482350" y="3060700"/>
            <a:ext cx="1085719" cy="558800"/>
          </a:xfrm>
          <a:prstGeom prst="straightConnector1">
            <a:avLst/>
          </a:prstGeom>
          <a:ln w="38100">
            <a:solidFill>
              <a:srgbClr val="FAB7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49F828A-C0E1-91E8-790B-DA7784729711}"/>
              </a:ext>
            </a:extLst>
          </p:cNvPr>
          <p:cNvSpPr txBox="1"/>
          <p:nvPr/>
        </p:nvSpPr>
        <p:spPr>
          <a:xfrm>
            <a:off x="8803323" y="4810682"/>
            <a:ext cx="2999242" cy="1348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60"/>
              </a:lnSpc>
            </a:pPr>
            <a:r>
              <a:rPr lang="en-GB" b="1" dirty="0">
                <a:latin typeface="Superclarendon" panose="02060605060000020003" pitchFamily="18" charset="77"/>
              </a:rPr>
              <a:t>The River Lea</a:t>
            </a:r>
          </a:p>
          <a:p>
            <a:pPr algn="ctr">
              <a:lnSpc>
                <a:spcPts val="246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A source of drinking water, food, transport and washing.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B8CDBCD8-3C41-6F7C-B1EB-BC436A6DBB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lvl="0">
              <a:defRPr/>
            </a:pPr>
            <a:r>
              <a:rPr lang="en-GB" dirty="0" err="1">
                <a:ln w="12700">
                  <a:noFill/>
                </a:ln>
                <a:latin typeface="Superclarendon Rg" panose="02060605060000020003" pitchFamily="18" charset="77"/>
              </a:rPr>
              <a:t>Waulud’s</a:t>
            </a:r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 Bank annotated map</a:t>
            </a:r>
          </a:p>
        </p:txBody>
      </p:sp>
    </p:spTree>
    <p:extLst>
      <p:ext uri="{BB962C8B-B14F-4D97-AF65-F5344CB8AC3E}">
        <p14:creationId xmlns:p14="http://schemas.microsoft.com/office/powerpoint/2010/main" val="38571435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AD8936-E696-A339-F8B9-847731D72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42"/>
            <a:ext cx="12191999" cy="685655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94269" y="545698"/>
            <a:ext cx="11207284" cy="73940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 w="1270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perclarendon Rg" panose="02060605060000020003" pitchFamily="18" charset="77"/>
                <a:ea typeface="+mj-ea"/>
                <a:cs typeface="+mj-cs"/>
              </a:rPr>
              <a:t>The Iron Age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080076-7B6B-2371-6D70-E44191BA3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57582"/>
            <a:ext cx="1358348" cy="14610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97EFA1-459D-0AAD-1CB8-D242777CC08A}"/>
              </a:ext>
            </a:extLst>
          </p:cNvPr>
          <p:cNvSpPr txBox="1"/>
          <p:nvPr/>
        </p:nvSpPr>
        <p:spPr>
          <a:xfrm>
            <a:off x="432191" y="1505395"/>
            <a:ext cx="11327616" cy="1300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It is thought that encampments around </a:t>
            </a:r>
            <a:r>
              <a:rPr lang="en-GB" sz="1600" dirty="0" err="1">
                <a:latin typeface="Linkpen 17a Print" panose="03050602060000000000" pitchFamily="66" charset="77"/>
              </a:rPr>
              <a:t>Waulud’s</a:t>
            </a:r>
            <a:r>
              <a:rPr lang="en-GB" sz="1600" dirty="0">
                <a:latin typeface="Linkpen 17a Print" panose="03050602060000000000" pitchFamily="66" charset="77"/>
              </a:rPr>
              <a:t> Bank continued to be densely populated as Britain moved into the Iron Age.</a:t>
            </a:r>
          </a:p>
          <a:p>
            <a:pPr>
              <a:lnSpc>
                <a:spcPts val="2420"/>
              </a:lnSpc>
            </a:pPr>
            <a:endParaRPr lang="en-GB" sz="1600" dirty="0">
              <a:latin typeface="Linkpen 17a Print" panose="03050602060000000000" pitchFamily="66" charset="77"/>
            </a:endParaRPr>
          </a:p>
          <a:p>
            <a:pPr>
              <a:lnSpc>
                <a:spcPts val="242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 tribe in the area named ‘The </a:t>
            </a:r>
            <a:r>
              <a:rPr lang="en-GB" sz="1600" dirty="0" err="1">
                <a:latin typeface="Linkpen 17a Print" panose="03050602060000000000" pitchFamily="66" charset="77"/>
              </a:rPr>
              <a:t>Catuvellauni</a:t>
            </a:r>
            <a:r>
              <a:rPr lang="en-GB" sz="1600" dirty="0">
                <a:latin typeface="Linkpen 17a Print" panose="03050602060000000000" pitchFamily="66" charset="77"/>
              </a:rPr>
              <a:t>’, were believed to have been one of the most powerful tribes in the south of England! Things changed though with the arrival of the Romans…</a:t>
            </a:r>
          </a:p>
        </p:txBody>
      </p:sp>
      <p:pic>
        <p:nvPicPr>
          <p:cNvPr id="4" name="Picture 3" descr="A picture of a timeline from 3,500 BC  to AD 2000. It has 5 boxes on it. The first says '3,000 BC - Waulud's Bank's earliest potential existence', the second says '2,350 BC - The Bronze Age begins', the third says '710 BC - The Iron Age Begins', the fourth says 'AD 43 - Roman invasion of Britain' and the fifth, just past 2000 AD says 'You are here'.">
            <a:extLst>
              <a:ext uri="{FF2B5EF4-FFF2-40B4-BE49-F238E27FC236}">
                <a16:creationId xmlns:a16="http://schemas.microsoft.com/office/drawing/2014/main" id="{6FEE228E-5E85-3D83-197D-F1FDBE05BF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" y="3499174"/>
            <a:ext cx="12191989" cy="274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6286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 uiExpand="1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7A466D0F0B014199F17874A9089BD2" ma:contentTypeVersion="16" ma:contentTypeDescription="Create a new document." ma:contentTypeScope="" ma:versionID="880b6d2babd561a8d5d67cb13094e797">
  <xsd:schema xmlns:xsd="http://www.w3.org/2001/XMLSchema" xmlns:xs="http://www.w3.org/2001/XMLSchema" xmlns:p="http://schemas.microsoft.com/office/2006/metadata/properties" xmlns:ns2="408036ea-1b9e-4437-8296-2e19a6775779" xmlns:ns3="07b4d3a2-3fa1-401f-bd62-629c5e67585e" xmlns:ns4="bb952b06-3268-4e55-b0fe-9eb49669fc08" targetNamespace="http://schemas.microsoft.com/office/2006/metadata/properties" ma:root="true" ma:fieldsID="c42500fa79a45c8ad3ddad5b2315fdd8" ns2:_="" ns3:_="" ns4:_="">
    <xsd:import namespace="408036ea-1b9e-4437-8296-2e19a6775779"/>
    <xsd:import namespace="07b4d3a2-3fa1-401f-bd62-629c5e67585e"/>
    <xsd:import namespace="bb952b06-3268-4e55-b0fe-9eb49669fc0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8036ea-1b9e-4437-8296-2e19a67757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9af4335e-c6cf-4429-aa3a-f62cbecd1b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b4d3a2-3fa1-401f-bd62-629c5e67585e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52b06-3268-4e55-b0fe-9eb49669fc08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cb3f3a3-df16-4a80-a814-479147323afc}" ma:internalName="TaxCatchAll" ma:showField="CatchAllData" ma:web="07b4d3a2-3fa1-401f-bd62-629c5e6758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952b06-3268-4e55-b0fe-9eb49669fc08" xsi:nil="true"/>
    <lcf76f155ced4ddcb4097134ff3c332f xmlns="408036ea-1b9e-4437-8296-2e19a677577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7D89FD-D02C-4E69-983C-C2C846ED2F3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8036ea-1b9e-4437-8296-2e19a6775779"/>
    <ds:schemaRef ds:uri="07b4d3a2-3fa1-401f-bd62-629c5e67585e"/>
    <ds:schemaRef ds:uri="bb952b06-3268-4e55-b0fe-9eb49669fc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1C4A12-42F7-4670-9D90-2F978F46E9DF}">
  <ds:schemaRefs>
    <ds:schemaRef ds:uri="07b4d3a2-3fa1-401f-bd62-629c5e67585e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www.w3.org/XML/1998/namespace"/>
    <ds:schemaRef ds:uri="http://schemas.openxmlformats.org/package/2006/metadata/core-properties"/>
    <ds:schemaRef ds:uri="bb952b06-3268-4e55-b0fe-9eb49669fc08"/>
    <ds:schemaRef ds:uri="408036ea-1b9e-4437-8296-2e19a6775779"/>
  </ds:schemaRefs>
</ds:datastoreItem>
</file>

<file path=customXml/itemProps3.xml><?xml version="1.0" encoding="utf-8"?>
<ds:datastoreItem xmlns:ds="http://schemas.openxmlformats.org/officeDocument/2006/customXml" ds:itemID="{B0BECF69-D4CE-410C-A589-DC1D434236A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612</TotalTime>
  <Words>521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Calibri</vt:lpstr>
      <vt:lpstr>Calibri Light</vt:lpstr>
      <vt:lpstr>Superclarendon</vt:lpstr>
      <vt:lpstr>Superclarendon Rg</vt:lpstr>
      <vt:lpstr>Linkpen 17a Print</vt:lpstr>
      <vt:lpstr>Arial</vt:lpstr>
      <vt:lpstr>Office Theme</vt:lpstr>
      <vt:lpstr>Luton During the Ages. The Stone Age, Bronze Age and Iron Age</vt:lpstr>
      <vt:lpstr>Human life in Britain</vt:lpstr>
      <vt:lpstr>Stone age encampment</vt:lpstr>
      <vt:lpstr>Guess the object</vt:lpstr>
      <vt:lpstr>Neolithic (New Stone Age)</vt:lpstr>
      <vt:lpstr>Waulud’s Bank</vt:lpstr>
      <vt:lpstr>Waulud’s Bank annotated map</vt:lpstr>
      <vt:lpstr>The Iron 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37</cp:revision>
  <dcterms:created xsi:type="dcterms:W3CDTF">2022-12-09T08:02:53Z</dcterms:created>
  <dcterms:modified xsi:type="dcterms:W3CDTF">2023-04-18T07:30:10Z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0x010100577A466D0F0B014199F17874A9089BD2</vt:lpwstr>
  </property>
  <property fmtid="{D5CDD505-2E9C-101B-9397-08002B2CF9AE}" pid="3" name="MediaServiceImageTags">
    <vt:lpwstr/>
  </property>
</Properties>
</file>