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3"/>
  </p:sld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Calibri Light" panose="020F0302020204030204" pitchFamily="34" charset="0"/>
      <p:regular r:id="rId22"/>
      <p:italic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41FC8FF-5477-433A-DD58-11F5029A4DC4}" name="McHarg, Catherine" initials="MC" userId="S::catherine.mcharg@historicengland.org.uk::88b8f76c-9ae3-4745-88eb-fe0667a22af5"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5CC0AA-0AE2-4EA6-8831-82BD1A0F2423}" v="2" dt="2023-04-18T07:31:54.5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2" autoAdjust="0"/>
    <p:restoredTop sz="96357" autoAdjust="0"/>
  </p:normalViewPr>
  <p:slideViewPr>
    <p:cSldViewPr snapToGrid="0">
      <p:cViewPr varScale="1">
        <p:scale>
          <a:sx n="110" d="100"/>
          <a:sy n="110" d="100"/>
        </p:scale>
        <p:origin x="594"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font" Target="fonts/font1.fntdata"/><Relationship Id="rId26" Type="http://schemas.openxmlformats.org/officeDocument/2006/relationships/theme" Target="theme/theme1.xml"/><Relationship Id="rId3" Type="http://schemas.openxmlformats.org/officeDocument/2006/relationships/slideMaster" Target="slideMasters/slideMaster1.xml"/><Relationship Id="rId21" Type="http://schemas.openxmlformats.org/officeDocument/2006/relationships/font" Target="fonts/font4.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font" Target="fonts/font3.fntdata"/><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6.fntdata"/><Relationship Id="rId28"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font" Target="fonts/font2.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5.fntdata"/><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840C55D7-56E9-48FF-B72C-292FF015D721}"/>
    <pc:docChg chg="modSld">
      <pc:chgData name="McHarg, Catherine" userId="88b8f76c-9ae3-4745-88eb-fe0667a22af5" providerId="ADAL" clId="{840C55D7-56E9-48FF-B72C-292FF015D721}" dt="2023-04-14T14:41:48.891" v="3582" actId="13244"/>
      <pc:docMkLst>
        <pc:docMk/>
      </pc:docMkLst>
      <pc:sldChg chg="addSp modSp mod">
        <pc:chgData name="McHarg, Catherine" userId="88b8f76c-9ae3-4745-88eb-fe0667a22af5" providerId="ADAL" clId="{840C55D7-56E9-48FF-B72C-292FF015D721}" dt="2023-04-14T14:37:05.741" v="3551" actId="13244"/>
        <pc:sldMkLst>
          <pc:docMk/>
          <pc:sldMk cId="1377214856" sldId="257"/>
        </pc:sldMkLst>
        <pc:spChg chg="add mod">
          <ac:chgData name="McHarg, Catherine" userId="88b8f76c-9ae3-4745-88eb-fe0667a22af5" providerId="ADAL" clId="{840C55D7-56E9-48FF-B72C-292FF015D721}" dt="2023-04-14T14:37:05.741" v="3551" actId="13244"/>
          <ac:spMkLst>
            <pc:docMk/>
            <pc:sldMk cId="1377214856" sldId="257"/>
            <ac:spMk id="2" creationId="{D526EE3E-3D26-BBF3-26A5-76EE848A372D}"/>
          </ac:spMkLst>
        </pc:spChg>
        <pc:picChg chg="mod">
          <ac:chgData name="McHarg, Catherine" userId="88b8f76c-9ae3-4745-88eb-fe0667a22af5" providerId="ADAL" clId="{840C55D7-56E9-48FF-B72C-292FF015D721}" dt="2023-04-14T13:31:12.700" v="356" actId="962"/>
          <ac:picMkLst>
            <pc:docMk/>
            <pc:sldMk cId="1377214856" sldId="257"/>
            <ac:picMk id="6" creationId="{A94DCB44-E7E0-90FC-56F3-4EECF9FA99F0}"/>
          </ac:picMkLst>
        </pc:picChg>
        <pc:picChg chg="mod">
          <ac:chgData name="McHarg, Catherine" userId="88b8f76c-9ae3-4745-88eb-fe0667a22af5" providerId="ADAL" clId="{840C55D7-56E9-48FF-B72C-292FF015D721}" dt="2023-04-14T14:14:48.600" v="361" actId="962"/>
          <ac:picMkLst>
            <pc:docMk/>
            <pc:sldMk cId="1377214856" sldId="257"/>
            <ac:picMk id="10" creationId="{1FBCC8C6-C6E2-7004-EC26-2B14A9862FC4}"/>
          </ac:picMkLst>
        </pc:picChg>
        <pc:picChg chg="mod">
          <ac:chgData name="McHarg, Catherine" userId="88b8f76c-9ae3-4745-88eb-fe0667a22af5" providerId="ADAL" clId="{840C55D7-56E9-48FF-B72C-292FF015D721}" dt="2023-04-14T14:15:07.850" v="370" actId="962"/>
          <ac:picMkLst>
            <pc:docMk/>
            <pc:sldMk cId="1377214856" sldId="257"/>
            <ac:picMk id="12" creationId="{7475E16A-991C-7DE8-53D5-7EED6F8BEA55}"/>
          </ac:picMkLst>
        </pc:picChg>
      </pc:sldChg>
      <pc:sldChg chg="addSp modSp mod">
        <pc:chgData name="McHarg, Catherine" userId="88b8f76c-9ae3-4745-88eb-fe0667a22af5" providerId="ADAL" clId="{840C55D7-56E9-48FF-B72C-292FF015D721}" dt="2023-04-14T14:37:15.411" v="3552" actId="13244"/>
        <pc:sldMkLst>
          <pc:docMk/>
          <pc:sldMk cId="3475599228" sldId="258"/>
        </pc:sldMkLst>
        <pc:spChg chg="add mod">
          <ac:chgData name="McHarg, Catherine" userId="88b8f76c-9ae3-4745-88eb-fe0667a22af5" providerId="ADAL" clId="{840C55D7-56E9-48FF-B72C-292FF015D721}" dt="2023-04-14T14:37:15.411" v="3552" actId="13244"/>
          <ac:spMkLst>
            <pc:docMk/>
            <pc:sldMk cId="3475599228" sldId="258"/>
            <ac:spMk id="3" creationId="{D41CC673-26E6-C65D-31B1-38DF00CF10EA}"/>
          </ac:spMkLst>
        </pc:spChg>
        <pc:picChg chg="mod">
          <ac:chgData name="McHarg, Catherine" userId="88b8f76c-9ae3-4745-88eb-fe0667a22af5" providerId="ADAL" clId="{840C55D7-56E9-48FF-B72C-292FF015D721}" dt="2023-04-14T14:15:32.400" v="372" actId="962"/>
          <ac:picMkLst>
            <pc:docMk/>
            <pc:sldMk cId="3475599228" sldId="258"/>
            <ac:picMk id="4" creationId="{DA0A62D3-AFB6-14DA-FD4C-88C25FC35F64}"/>
          </ac:picMkLst>
        </pc:picChg>
        <pc:picChg chg="mod">
          <ac:chgData name="McHarg, Catherine" userId="88b8f76c-9ae3-4745-88eb-fe0667a22af5" providerId="ADAL" clId="{840C55D7-56E9-48FF-B72C-292FF015D721}" dt="2023-04-14T14:16:42.860" v="605" actId="962"/>
          <ac:picMkLst>
            <pc:docMk/>
            <pc:sldMk cId="3475599228" sldId="258"/>
            <ac:picMk id="5" creationId="{6BE8B18E-4273-9BC7-DEB0-C485388834A6}"/>
          </ac:picMkLst>
        </pc:picChg>
      </pc:sldChg>
      <pc:sldChg chg="addSp modSp mod">
        <pc:chgData name="McHarg, Catherine" userId="88b8f76c-9ae3-4745-88eb-fe0667a22af5" providerId="ADAL" clId="{840C55D7-56E9-48FF-B72C-292FF015D721}" dt="2023-04-14T14:37:35.311" v="3555" actId="13244"/>
        <pc:sldMkLst>
          <pc:docMk/>
          <pc:sldMk cId="1916552004" sldId="259"/>
        </pc:sldMkLst>
        <pc:spChg chg="mod">
          <ac:chgData name="McHarg, Catherine" userId="88b8f76c-9ae3-4745-88eb-fe0667a22af5" providerId="ADAL" clId="{840C55D7-56E9-48FF-B72C-292FF015D721}" dt="2023-04-14T14:37:35.311" v="3555" actId="13244"/>
          <ac:spMkLst>
            <pc:docMk/>
            <pc:sldMk cId="1916552004" sldId="259"/>
            <ac:spMk id="2" creationId="{EABD2B4E-026C-AC19-21B7-1ED0591AE568}"/>
          </ac:spMkLst>
        </pc:spChg>
        <pc:spChg chg="add mod">
          <ac:chgData name="McHarg, Catherine" userId="88b8f76c-9ae3-4745-88eb-fe0667a22af5" providerId="ADAL" clId="{840C55D7-56E9-48FF-B72C-292FF015D721}" dt="2023-04-14T14:37:29.291" v="3553" actId="13244"/>
          <ac:spMkLst>
            <pc:docMk/>
            <pc:sldMk cId="1916552004" sldId="259"/>
            <ac:spMk id="3" creationId="{E61EF2BE-345D-E82C-B4C2-305BAD2E19E7}"/>
          </ac:spMkLst>
        </pc:spChg>
        <pc:picChg chg="mod">
          <ac:chgData name="McHarg, Catherine" userId="88b8f76c-9ae3-4745-88eb-fe0667a22af5" providerId="ADAL" clId="{840C55D7-56E9-48FF-B72C-292FF015D721}" dt="2023-04-14T14:16:55.020" v="606" actId="962"/>
          <ac:picMkLst>
            <pc:docMk/>
            <pc:sldMk cId="1916552004" sldId="259"/>
            <ac:picMk id="4" creationId="{DA0A62D3-AFB6-14DA-FD4C-88C25FC35F64}"/>
          </ac:picMkLst>
        </pc:picChg>
        <pc:picChg chg="mod">
          <ac:chgData name="McHarg, Catherine" userId="88b8f76c-9ae3-4745-88eb-fe0667a22af5" providerId="ADAL" clId="{840C55D7-56E9-48FF-B72C-292FF015D721}" dt="2023-04-14T14:18:10.180" v="924" actId="962"/>
          <ac:picMkLst>
            <pc:docMk/>
            <pc:sldMk cId="1916552004" sldId="259"/>
            <ac:picMk id="5" creationId="{6BE8B18E-4273-9BC7-DEB0-C485388834A6}"/>
          </ac:picMkLst>
        </pc:picChg>
      </pc:sldChg>
      <pc:sldChg chg="addSp modSp mod">
        <pc:chgData name="McHarg, Catherine" userId="88b8f76c-9ae3-4745-88eb-fe0667a22af5" providerId="ADAL" clId="{840C55D7-56E9-48FF-B72C-292FF015D721}" dt="2023-04-14T14:37:48.881" v="3556" actId="13244"/>
        <pc:sldMkLst>
          <pc:docMk/>
          <pc:sldMk cId="1004157856" sldId="260"/>
        </pc:sldMkLst>
        <pc:spChg chg="add mod">
          <ac:chgData name="McHarg, Catherine" userId="88b8f76c-9ae3-4745-88eb-fe0667a22af5" providerId="ADAL" clId="{840C55D7-56E9-48FF-B72C-292FF015D721}" dt="2023-04-14T14:37:48.881" v="3556" actId="13244"/>
          <ac:spMkLst>
            <pc:docMk/>
            <pc:sldMk cId="1004157856" sldId="260"/>
            <ac:spMk id="3" creationId="{AC89BF04-88D1-955D-01BC-ABA140E834DE}"/>
          </ac:spMkLst>
        </pc:spChg>
        <pc:picChg chg="mod">
          <ac:chgData name="McHarg, Catherine" userId="88b8f76c-9ae3-4745-88eb-fe0667a22af5" providerId="ADAL" clId="{840C55D7-56E9-48FF-B72C-292FF015D721}" dt="2023-04-14T14:19:18.550" v="1051" actId="962"/>
          <ac:picMkLst>
            <pc:docMk/>
            <pc:sldMk cId="1004157856" sldId="260"/>
            <ac:picMk id="4" creationId="{DA0A62D3-AFB6-14DA-FD4C-88C25FC35F64}"/>
          </ac:picMkLst>
        </pc:picChg>
        <pc:picChg chg="mod">
          <ac:chgData name="McHarg, Catherine" userId="88b8f76c-9ae3-4745-88eb-fe0667a22af5" providerId="ADAL" clId="{840C55D7-56E9-48FF-B72C-292FF015D721}" dt="2023-04-14T14:19:08.100" v="1050" actId="962"/>
          <ac:picMkLst>
            <pc:docMk/>
            <pc:sldMk cId="1004157856" sldId="260"/>
            <ac:picMk id="5" creationId="{6BE8B18E-4273-9BC7-DEB0-C485388834A6}"/>
          </ac:picMkLst>
        </pc:picChg>
      </pc:sldChg>
      <pc:sldChg chg="addSp modSp mod">
        <pc:chgData name="McHarg, Catherine" userId="88b8f76c-9ae3-4745-88eb-fe0667a22af5" providerId="ADAL" clId="{840C55D7-56E9-48FF-B72C-292FF015D721}" dt="2023-04-14T14:38:15.901" v="3559" actId="166"/>
        <pc:sldMkLst>
          <pc:docMk/>
          <pc:sldMk cId="1178854965" sldId="261"/>
        </pc:sldMkLst>
        <pc:spChg chg="mod">
          <ac:chgData name="McHarg, Catherine" userId="88b8f76c-9ae3-4745-88eb-fe0667a22af5" providerId="ADAL" clId="{840C55D7-56E9-48FF-B72C-292FF015D721}" dt="2023-04-14T14:38:09.311" v="3558" actId="13244"/>
          <ac:spMkLst>
            <pc:docMk/>
            <pc:sldMk cId="1178854965" sldId="261"/>
            <ac:spMk id="2" creationId="{EABD2B4E-026C-AC19-21B7-1ED0591AE568}"/>
          </ac:spMkLst>
        </pc:spChg>
        <pc:spChg chg="add mod">
          <ac:chgData name="McHarg, Catherine" userId="88b8f76c-9ae3-4745-88eb-fe0667a22af5" providerId="ADAL" clId="{840C55D7-56E9-48FF-B72C-292FF015D721}" dt="2023-04-14T14:38:05.101" v="3557" actId="13244"/>
          <ac:spMkLst>
            <pc:docMk/>
            <pc:sldMk cId="1178854965" sldId="261"/>
            <ac:spMk id="6" creationId="{1CFA2EE2-EF7C-F7CB-E6DC-C5E9E2ECA912}"/>
          </ac:spMkLst>
        </pc:spChg>
        <pc:picChg chg="mod">
          <ac:chgData name="McHarg, Catherine" userId="88b8f76c-9ae3-4745-88eb-fe0667a22af5" providerId="ADAL" clId="{840C55D7-56E9-48FF-B72C-292FF015D721}" dt="2023-04-14T14:19:30.790" v="1052" actId="962"/>
          <ac:picMkLst>
            <pc:docMk/>
            <pc:sldMk cId="1178854965" sldId="261"/>
            <ac:picMk id="4" creationId="{DA0A62D3-AFB6-14DA-FD4C-88C25FC35F64}"/>
          </ac:picMkLst>
        </pc:picChg>
        <pc:picChg chg="mod">
          <ac:chgData name="McHarg, Catherine" userId="88b8f76c-9ae3-4745-88eb-fe0667a22af5" providerId="ADAL" clId="{840C55D7-56E9-48FF-B72C-292FF015D721}" dt="2023-04-14T14:38:15.901" v="3559" actId="166"/>
          <ac:picMkLst>
            <pc:docMk/>
            <pc:sldMk cId="1178854965" sldId="261"/>
            <ac:picMk id="5" creationId="{6BE8B18E-4273-9BC7-DEB0-C485388834A6}"/>
          </ac:picMkLst>
        </pc:picChg>
      </pc:sldChg>
      <pc:sldChg chg="addSp modSp mod">
        <pc:chgData name="McHarg, Catherine" userId="88b8f76c-9ae3-4745-88eb-fe0667a22af5" providerId="ADAL" clId="{840C55D7-56E9-48FF-B72C-292FF015D721}" dt="2023-04-14T14:39:06.491" v="3562" actId="13244"/>
        <pc:sldMkLst>
          <pc:docMk/>
          <pc:sldMk cId="3258216939" sldId="262"/>
        </pc:sldMkLst>
        <pc:spChg chg="ord">
          <ac:chgData name="McHarg, Catherine" userId="88b8f76c-9ae3-4745-88eb-fe0667a22af5" providerId="ADAL" clId="{840C55D7-56E9-48FF-B72C-292FF015D721}" dt="2023-04-14T14:39:06.491" v="3562" actId="13244"/>
          <ac:spMkLst>
            <pc:docMk/>
            <pc:sldMk cId="3258216939" sldId="262"/>
            <ac:spMk id="2" creationId="{EABD2B4E-026C-AC19-21B7-1ED0591AE568}"/>
          </ac:spMkLst>
        </pc:spChg>
        <pc:spChg chg="add mod ord">
          <ac:chgData name="McHarg, Catherine" userId="88b8f76c-9ae3-4745-88eb-fe0667a22af5" providerId="ADAL" clId="{840C55D7-56E9-48FF-B72C-292FF015D721}" dt="2023-04-14T14:38:57.881" v="3560" actId="13244"/>
          <ac:spMkLst>
            <pc:docMk/>
            <pc:sldMk cId="3258216939" sldId="262"/>
            <ac:spMk id="3" creationId="{555315FE-A221-7F08-82F9-1D49753BA046}"/>
          </ac:spMkLst>
        </pc:spChg>
        <pc:picChg chg="mod">
          <ac:chgData name="McHarg, Catherine" userId="88b8f76c-9ae3-4745-88eb-fe0667a22af5" providerId="ADAL" clId="{840C55D7-56E9-48FF-B72C-292FF015D721}" dt="2023-04-14T14:22:56.183" v="1505" actId="962"/>
          <ac:picMkLst>
            <pc:docMk/>
            <pc:sldMk cId="3258216939" sldId="262"/>
            <ac:picMk id="4" creationId="{DA0A62D3-AFB6-14DA-FD4C-88C25FC35F64}"/>
          </ac:picMkLst>
        </pc:picChg>
        <pc:picChg chg="mod">
          <ac:chgData name="McHarg, Catherine" userId="88b8f76c-9ae3-4745-88eb-fe0667a22af5" providerId="ADAL" clId="{840C55D7-56E9-48FF-B72C-292FF015D721}" dt="2023-04-14T14:22:50.140" v="1504" actId="962"/>
          <ac:picMkLst>
            <pc:docMk/>
            <pc:sldMk cId="3258216939" sldId="262"/>
            <ac:picMk id="5" creationId="{6BE8B18E-4273-9BC7-DEB0-C485388834A6}"/>
          </ac:picMkLst>
        </pc:picChg>
      </pc:sldChg>
      <pc:sldChg chg="addSp modSp mod">
        <pc:chgData name="McHarg, Catherine" userId="88b8f76c-9ae3-4745-88eb-fe0667a22af5" providerId="ADAL" clId="{840C55D7-56E9-48FF-B72C-292FF015D721}" dt="2023-04-14T14:39:36.651" v="3566" actId="170"/>
        <pc:sldMkLst>
          <pc:docMk/>
          <pc:sldMk cId="2261731173" sldId="263"/>
        </pc:sldMkLst>
        <pc:spChg chg="add mod ord">
          <ac:chgData name="McHarg, Catherine" userId="88b8f76c-9ae3-4745-88eb-fe0667a22af5" providerId="ADAL" clId="{840C55D7-56E9-48FF-B72C-292FF015D721}" dt="2023-04-14T14:39:16.921" v="3563" actId="13244"/>
          <ac:spMkLst>
            <pc:docMk/>
            <pc:sldMk cId="2261731173" sldId="263"/>
            <ac:spMk id="2" creationId="{862CC807-D329-7F39-333F-B327410C7413}"/>
          </ac:spMkLst>
        </pc:spChg>
        <pc:spChg chg="ord">
          <ac:chgData name="McHarg, Catherine" userId="88b8f76c-9ae3-4745-88eb-fe0667a22af5" providerId="ADAL" clId="{840C55D7-56E9-48FF-B72C-292FF015D721}" dt="2023-04-14T14:39:36.651" v="3566" actId="170"/>
          <ac:spMkLst>
            <pc:docMk/>
            <pc:sldMk cId="2261731173" sldId="263"/>
            <ac:spMk id="6" creationId="{8EAA1F47-C166-ED88-1D1C-0DB1A6564FAD}"/>
          </ac:spMkLst>
        </pc:spChg>
        <pc:picChg chg="mod">
          <ac:chgData name="McHarg, Catherine" userId="88b8f76c-9ae3-4745-88eb-fe0667a22af5" providerId="ADAL" clId="{840C55D7-56E9-48FF-B72C-292FF015D721}" dt="2023-04-14T14:24:20.771" v="1789" actId="962"/>
          <ac:picMkLst>
            <pc:docMk/>
            <pc:sldMk cId="2261731173" sldId="263"/>
            <ac:picMk id="5" creationId="{6BE8B18E-4273-9BC7-DEB0-C485388834A6}"/>
          </ac:picMkLst>
        </pc:picChg>
        <pc:picChg chg="mod">
          <ac:chgData name="McHarg, Catherine" userId="88b8f76c-9ae3-4745-88eb-fe0667a22af5" providerId="ADAL" clId="{840C55D7-56E9-48FF-B72C-292FF015D721}" dt="2023-04-14T14:24:27.773" v="1790" actId="962"/>
          <ac:picMkLst>
            <pc:docMk/>
            <pc:sldMk cId="2261731173" sldId="263"/>
            <ac:picMk id="9" creationId="{7194A27B-E3BC-12B1-54C4-28E98C274371}"/>
          </ac:picMkLst>
        </pc:picChg>
      </pc:sldChg>
      <pc:sldChg chg="addSp modSp mod">
        <pc:chgData name="McHarg, Catherine" userId="88b8f76c-9ae3-4745-88eb-fe0667a22af5" providerId="ADAL" clId="{840C55D7-56E9-48FF-B72C-292FF015D721}" dt="2023-04-14T14:39:58.361" v="3567" actId="13244"/>
        <pc:sldMkLst>
          <pc:docMk/>
          <pc:sldMk cId="2015737598" sldId="264"/>
        </pc:sldMkLst>
        <pc:spChg chg="add mod ord">
          <ac:chgData name="McHarg, Catherine" userId="88b8f76c-9ae3-4745-88eb-fe0667a22af5" providerId="ADAL" clId="{840C55D7-56E9-48FF-B72C-292FF015D721}" dt="2023-04-14T14:39:58.361" v="3567" actId="13244"/>
          <ac:spMkLst>
            <pc:docMk/>
            <pc:sldMk cId="2015737598" sldId="264"/>
            <ac:spMk id="2" creationId="{DD478CF1-838C-F6E0-C355-072C67DB3D78}"/>
          </ac:spMkLst>
        </pc:spChg>
        <pc:picChg chg="mod">
          <ac:chgData name="McHarg, Catherine" userId="88b8f76c-9ae3-4745-88eb-fe0667a22af5" providerId="ADAL" clId="{840C55D7-56E9-48FF-B72C-292FF015D721}" dt="2023-04-14T14:25:23.054" v="2016" actId="962"/>
          <ac:picMkLst>
            <pc:docMk/>
            <pc:sldMk cId="2015737598" sldId="264"/>
            <ac:picMk id="5" creationId="{6BE8B18E-4273-9BC7-DEB0-C485388834A6}"/>
          </ac:picMkLst>
        </pc:picChg>
        <pc:picChg chg="mod">
          <ac:chgData name="McHarg, Catherine" userId="88b8f76c-9ae3-4745-88eb-fe0667a22af5" providerId="ADAL" clId="{840C55D7-56E9-48FF-B72C-292FF015D721}" dt="2023-04-14T14:25:30.390" v="2017" actId="962"/>
          <ac:picMkLst>
            <pc:docMk/>
            <pc:sldMk cId="2015737598" sldId="264"/>
            <ac:picMk id="9" creationId="{7194A27B-E3BC-12B1-54C4-28E98C274371}"/>
          </ac:picMkLst>
        </pc:picChg>
      </pc:sldChg>
      <pc:sldChg chg="addSp modSp mod">
        <pc:chgData name="McHarg, Catherine" userId="88b8f76c-9ae3-4745-88eb-fe0667a22af5" providerId="ADAL" clId="{840C55D7-56E9-48FF-B72C-292FF015D721}" dt="2023-04-14T14:40:10.702" v="3568" actId="13244"/>
        <pc:sldMkLst>
          <pc:docMk/>
          <pc:sldMk cId="2733458649" sldId="265"/>
        </pc:sldMkLst>
        <pc:spChg chg="add mod ord">
          <ac:chgData name="McHarg, Catherine" userId="88b8f76c-9ae3-4745-88eb-fe0667a22af5" providerId="ADAL" clId="{840C55D7-56E9-48FF-B72C-292FF015D721}" dt="2023-04-14T14:40:10.702" v="3568" actId="13244"/>
          <ac:spMkLst>
            <pc:docMk/>
            <pc:sldMk cId="2733458649" sldId="265"/>
            <ac:spMk id="2" creationId="{47A0CB01-F252-FD08-AFD3-AA1C5B27A0A2}"/>
          </ac:spMkLst>
        </pc:spChg>
        <pc:picChg chg="mod">
          <ac:chgData name="McHarg, Catherine" userId="88b8f76c-9ae3-4745-88eb-fe0667a22af5" providerId="ADAL" clId="{840C55D7-56E9-48FF-B72C-292FF015D721}" dt="2023-04-14T14:26:33.166" v="2261" actId="962"/>
          <ac:picMkLst>
            <pc:docMk/>
            <pc:sldMk cId="2733458649" sldId="265"/>
            <ac:picMk id="5" creationId="{6BE8B18E-4273-9BC7-DEB0-C485388834A6}"/>
          </ac:picMkLst>
        </pc:picChg>
        <pc:picChg chg="mod">
          <ac:chgData name="McHarg, Catherine" userId="88b8f76c-9ae3-4745-88eb-fe0667a22af5" providerId="ADAL" clId="{840C55D7-56E9-48FF-B72C-292FF015D721}" dt="2023-04-14T14:26:40.120" v="2262" actId="962"/>
          <ac:picMkLst>
            <pc:docMk/>
            <pc:sldMk cId="2733458649" sldId="265"/>
            <ac:picMk id="9" creationId="{7194A27B-E3BC-12B1-54C4-28E98C274371}"/>
          </ac:picMkLst>
        </pc:picChg>
      </pc:sldChg>
      <pc:sldChg chg="addSp modSp mod">
        <pc:chgData name="McHarg, Catherine" userId="88b8f76c-9ae3-4745-88eb-fe0667a22af5" providerId="ADAL" clId="{840C55D7-56E9-48FF-B72C-292FF015D721}" dt="2023-04-14T14:40:23.132" v="3569" actId="13244"/>
        <pc:sldMkLst>
          <pc:docMk/>
          <pc:sldMk cId="4285034596" sldId="266"/>
        </pc:sldMkLst>
        <pc:spChg chg="add mod ord">
          <ac:chgData name="McHarg, Catherine" userId="88b8f76c-9ae3-4745-88eb-fe0667a22af5" providerId="ADAL" clId="{840C55D7-56E9-48FF-B72C-292FF015D721}" dt="2023-04-14T14:40:23.132" v="3569" actId="13244"/>
          <ac:spMkLst>
            <pc:docMk/>
            <pc:sldMk cId="4285034596" sldId="266"/>
            <ac:spMk id="2" creationId="{B3BBD26B-ACD4-715C-F8BF-39370ABE10F5}"/>
          </ac:spMkLst>
        </pc:spChg>
        <pc:picChg chg="mod">
          <ac:chgData name="McHarg, Catherine" userId="88b8f76c-9ae3-4745-88eb-fe0667a22af5" providerId="ADAL" clId="{840C55D7-56E9-48FF-B72C-292FF015D721}" dt="2023-04-14T14:36:49.011" v="3550" actId="962"/>
          <ac:picMkLst>
            <pc:docMk/>
            <pc:sldMk cId="4285034596" sldId="266"/>
            <ac:picMk id="3" creationId="{C9D49259-D0F0-FF11-E863-20DAA88F0E54}"/>
          </ac:picMkLst>
        </pc:picChg>
        <pc:picChg chg="mod">
          <ac:chgData name="McHarg, Catherine" userId="88b8f76c-9ae3-4745-88eb-fe0667a22af5" providerId="ADAL" clId="{840C55D7-56E9-48FF-B72C-292FF015D721}" dt="2023-04-14T14:27:44.420" v="2517" actId="962"/>
          <ac:picMkLst>
            <pc:docMk/>
            <pc:sldMk cId="4285034596" sldId="266"/>
            <ac:picMk id="4" creationId="{7C121C8F-7101-7227-02FC-479ACB205110}"/>
          </ac:picMkLst>
        </pc:picChg>
        <pc:picChg chg="mod">
          <ac:chgData name="McHarg, Catherine" userId="88b8f76c-9ae3-4745-88eb-fe0667a22af5" providerId="ADAL" clId="{840C55D7-56E9-48FF-B72C-292FF015D721}" dt="2023-04-14T14:27:35.340" v="2516" actId="962"/>
          <ac:picMkLst>
            <pc:docMk/>
            <pc:sldMk cId="4285034596" sldId="266"/>
            <ac:picMk id="5" creationId="{6BE8B18E-4273-9BC7-DEB0-C485388834A6}"/>
          </ac:picMkLst>
        </pc:picChg>
      </pc:sldChg>
      <pc:sldChg chg="addSp modSp mod">
        <pc:chgData name="McHarg, Catherine" userId="88b8f76c-9ae3-4745-88eb-fe0667a22af5" providerId="ADAL" clId="{840C55D7-56E9-48FF-B72C-292FF015D721}" dt="2023-04-14T14:40:55.854" v="3572" actId="170"/>
        <pc:sldMkLst>
          <pc:docMk/>
          <pc:sldMk cId="1952961315" sldId="267"/>
        </pc:sldMkLst>
        <pc:spChg chg="add mod ord">
          <ac:chgData name="McHarg, Catherine" userId="88b8f76c-9ae3-4745-88eb-fe0667a22af5" providerId="ADAL" clId="{840C55D7-56E9-48FF-B72C-292FF015D721}" dt="2023-04-14T14:40:44.652" v="3570" actId="13244"/>
          <ac:spMkLst>
            <pc:docMk/>
            <pc:sldMk cId="1952961315" sldId="267"/>
            <ac:spMk id="3" creationId="{357BC039-9F80-82C4-C3E0-9A9B5A4269A0}"/>
          </ac:spMkLst>
        </pc:spChg>
        <pc:spChg chg="ord">
          <ac:chgData name="McHarg, Catherine" userId="88b8f76c-9ae3-4745-88eb-fe0667a22af5" providerId="ADAL" clId="{840C55D7-56E9-48FF-B72C-292FF015D721}" dt="2023-04-14T14:40:55.854" v="3572" actId="170"/>
          <ac:spMkLst>
            <pc:docMk/>
            <pc:sldMk cId="1952961315" sldId="267"/>
            <ac:spMk id="6" creationId="{8EAA1F47-C166-ED88-1D1C-0DB1A6564FAD}"/>
          </ac:spMkLst>
        </pc:spChg>
        <pc:picChg chg="mod">
          <ac:chgData name="McHarg, Catherine" userId="88b8f76c-9ae3-4745-88eb-fe0667a22af5" providerId="ADAL" clId="{840C55D7-56E9-48FF-B72C-292FF015D721}" dt="2023-04-14T14:28:26.561" v="2632" actId="962"/>
          <ac:picMkLst>
            <pc:docMk/>
            <pc:sldMk cId="1952961315" sldId="267"/>
            <ac:picMk id="2" creationId="{A4619156-A5D1-E63E-BDD8-9CCA8FCA4D57}"/>
          </ac:picMkLst>
        </pc:picChg>
        <pc:picChg chg="mod">
          <ac:chgData name="McHarg, Catherine" userId="88b8f76c-9ae3-4745-88eb-fe0667a22af5" providerId="ADAL" clId="{840C55D7-56E9-48FF-B72C-292FF015D721}" dt="2023-04-14T14:28:20.311" v="2631" actId="962"/>
          <ac:picMkLst>
            <pc:docMk/>
            <pc:sldMk cId="1952961315" sldId="267"/>
            <ac:picMk id="5" creationId="{6BE8B18E-4273-9BC7-DEB0-C485388834A6}"/>
          </ac:picMkLst>
        </pc:picChg>
      </pc:sldChg>
      <pc:sldChg chg="addSp modSp mod">
        <pc:chgData name="McHarg, Catherine" userId="88b8f76c-9ae3-4745-88eb-fe0667a22af5" providerId="ADAL" clId="{840C55D7-56E9-48FF-B72C-292FF015D721}" dt="2023-04-14T14:41:08.021" v="3573" actId="13244"/>
        <pc:sldMkLst>
          <pc:docMk/>
          <pc:sldMk cId="326887918" sldId="268"/>
        </pc:sldMkLst>
        <pc:spChg chg="add mod ord">
          <ac:chgData name="McHarg, Catherine" userId="88b8f76c-9ae3-4745-88eb-fe0667a22af5" providerId="ADAL" clId="{840C55D7-56E9-48FF-B72C-292FF015D721}" dt="2023-04-14T14:41:08.021" v="3573" actId="13244"/>
          <ac:spMkLst>
            <pc:docMk/>
            <pc:sldMk cId="326887918" sldId="268"/>
            <ac:spMk id="3" creationId="{477AB6E8-0217-EB7E-ADF0-8B79085BA4BC}"/>
          </ac:spMkLst>
        </pc:spChg>
        <pc:picChg chg="mod">
          <ac:chgData name="McHarg, Catherine" userId="88b8f76c-9ae3-4745-88eb-fe0667a22af5" providerId="ADAL" clId="{840C55D7-56E9-48FF-B72C-292FF015D721}" dt="2023-04-14T14:29:55.431" v="2893" actId="962"/>
          <ac:picMkLst>
            <pc:docMk/>
            <pc:sldMk cId="326887918" sldId="268"/>
            <ac:picMk id="2" creationId="{37417C2C-701F-5DA3-5794-331057915390}"/>
          </ac:picMkLst>
        </pc:picChg>
        <pc:picChg chg="mod">
          <ac:chgData name="McHarg, Catherine" userId="88b8f76c-9ae3-4745-88eb-fe0667a22af5" providerId="ADAL" clId="{840C55D7-56E9-48FF-B72C-292FF015D721}" dt="2023-04-14T14:29:47.341" v="2892" actId="962"/>
          <ac:picMkLst>
            <pc:docMk/>
            <pc:sldMk cId="326887918" sldId="268"/>
            <ac:picMk id="5" creationId="{6BE8B18E-4273-9BC7-DEB0-C485388834A6}"/>
          </ac:picMkLst>
        </pc:picChg>
      </pc:sldChg>
      <pc:sldChg chg="addSp modSp mod">
        <pc:chgData name="McHarg, Catherine" userId="88b8f76c-9ae3-4745-88eb-fe0667a22af5" providerId="ADAL" clId="{840C55D7-56E9-48FF-B72C-292FF015D721}" dt="2023-04-14T14:41:16.611" v="3574" actId="13244"/>
        <pc:sldMkLst>
          <pc:docMk/>
          <pc:sldMk cId="3287063733" sldId="269"/>
        </pc:sldMkLst>
        <pc:spChg chg="add mod ord">
          <ac:chgData name="McHarg, Catherine" userId="88b8f76c-9ae3-4745-88eb-fe0667a22af5" providerId="ADAL" clId="{840C55D7-56E9-48FF-B72C-292FF015D721}" dt="2023-04-14T14:41:16.611" v="3574" actId="13244"/>
          <ac:spMkLst>
            <pc:docMk/>
            <pc:sldMk cId="3287063733" sldId="269"/>
            <ac:spMk id="3" creationId="{62E2331B-7DCC-79A0-3986-D5036598B68F}"/>
          </ac:spMkLst>
        </pc:spChg>
        <pc:picChg chg="mod">
          <ac:chgData name="McHarg, Catherine" userId="88b8f76c-9ae3-4745-88eb-fe0667a22af5" providerId="ADAL" clId="{840C55D7-56E9-48FF-B72C-292FF015D721}" dt="2023-04-14T14:30:46.511" v="3062" actId="962"/>
          <ac:picMkLst>
            <pc:docMk/>
            <pc:sldMk cId="3287063733" sldId="269"/>
            <ac:picMk id="4" creationId="{DA0A62D3-AFB6-14DA-FD4C-88C25FC35F64}"/>
          </ac:picMkLst>
        </pc:picChg>
        <pc:picChg chg="mod">
          <ac:chgData name="McHarg, Catherine" userId="88b8f76c-9ae3-4745-88eb-fe0667a22af5" providerId="ADAL" clId="{840C55D7-56E9-48FF-B72C-292FF015D721}" dt="2023-04-14T14:30:38.460" v="3061" actId="962"/>
          <ac:picMkLst>
            <pc:docMk/>
            <pc:sldMk cId="3287063733" sldId="269"/>
            <ac:picMk id="5" creationId="{6BE8B18E-4273-9BC7-DEB0-C485388834A6}"/>
          </ac:picMkLst>
        </pc:picChg>
      </pc:sldChg>
      <pc:sldChg chg="addSp modSp mod">
        <pc:chgData name="McHarg, Catherine" userId="88b8f76c-9ae3-4745-88eb-fe0667a22af5" providerId="ADAL" clId="{840C55D7-56E9-48FF-B72C-292FF015D721}" dt="2023-04-14T14:41:48.891" v="3582" actId="13244"/>
        <pc:sldMkLst>
          <pc:docMk/>
          <pc:sldMk cId="3814583723" sldId="270"/>
        </pc:sldMkLst>
        <pc:spChg chg="ord">
          <ac:chgData name="McHarg, Catherine" userId="88b8f76c-9ae3-4745-88eb-fe0667a22af5" providerId="ADAL" clId="{840C55D7-56E9-48FF-B72C-292FF015D721}" dt="2023-04-14T14:41:48.891" v="3582" actId="13244"/>
          <ac:spMkLst>
            <pc:docMk/>
            <pc:sldMk cId="3814583723" sldId="270"/>
            <ac:spMk id="2" creationId="{EABD2B4E-026C-AC19-21B7-1ED0591AE568}"/>
          </ac:spMkLst>
        </pc:spChg>
        <pc:spChg chg="add mod ord">
          <ac:chgData name="McHarg, Catherine" userId="88b8f76c-9ae3-4745-88eb-fe0667a22af5" providerId="ADAL" clId="{840C55D7-56E9-48FF-B72C-292FF015D721}" dt="2023-04-14T14:41:47.282" v="3581" actId="13244"/>
          <ac:spMkLst>
            <pc:docMk/>
            <pc:sldMk cId="3814583723" sldId="270"/>
            <ac:spMk id="3" creationId="{D66532B3-EAE0-C00C-D2B0-78DA35C0AD91}"/>
          </ac:spMkLst>
        </pc:spChg>
        <pc:picChg chg="mod">
          <ac:chgData name="McHarg, Catherine" userId="88b8f76c-9ae3-4745-88eb-fe0667a22af5" providerId="ADAL" clId="{840C55D7-56E9-48FF-B72C-292FF015D721}" dt="2023-04-14T14:32:01.711" v="3281" actId="962"/>
          <ac:picMkLst>
            <pc:docMk/>
            <pc:sldMk cId="3814583723" sldId="270"/>
            <ac:picMk id="4" creationId="{DA0A62D3-AFB6-14DA-FD4C-88C25FC35F64}"/>
          </ac:picMkLst>
        </pc:picChg>
        <pc:picChg chg="mod ord">
          <ac:chgData name="McHarg, Catherine" userId="88b8f76c-9ae3-4745-88eb-fe0667a22af5" providerId="ADAL" clId="{840C55D7-56E9-48FF-B72C-292FF015D721}" dt="2023-04-14T14:41:36.081" v="3577" actId="167"/>
          <ac:picMkLst>
            <pc:docMk/>
            <pc:sldMk cId="3814583723" sldId="270"/>
            <ac:picMk id="5" creationId="{6BE8B18E-4273-9BC7-DEB0-C485388834A6}"/>
          </ac:picMkLst>
        </pc:picChg>
      </pc:sldChg>
    </pc:docChg>
  </pc:docChgLst>
  <pc:docChgLst>
    <pc:chgData name="McHarg, Catherine" userId="88b8f76c-9ae3-4745-88eb-fe0667a22af5" providerId="ADAL" clId="{995CC0AA-0AE2-4EA6-8831-82BD1A0F2423}"/>
    <pc:docChg chg="modSld">
      <pc:chgData name="McHarg, Catherine" userId="88b8f76c-9ae3-4745-88eb-fe0667a22af5" providerId="ADAL" clId="{995CC0AA-0AE2-4EA6-8831-82BD1A0F2423}" dt="2023-04-18T07:31:54.512" v="2" actId="13926"/>
      <pc:docMkLst>
        <pc:docMk/>
      </pc:docMkLst>
      <pc:sldChg chg="modSp">
        <pc:chgData name="McHarg, Catherine" userId="88b8f76c-9ae3-4745-88eb-fe0667a22af5" providerId="ADAL" clId="{995CC0AA-0AE2-4EA6-8831-82BD1A0F2423}" dt="2023-04-18T07:31:39.982" v="0" actId="13926"/>
        <pc:sldMkLst>
          <pc:docMk/>
          <pc:sldMk cId="2015737598" sldId="264"/>
        </pc:sldMkLst>
        <pc:spChg chg="mod">
          <ac:chgData name="McHarg, Catherine" userId="88b8f76c-9ae3-4745-88eb-fe0667a22af5" providerId="ADAL" clId="{995CC0AA-0AE2-4EA6-8831-82BD1A0F2423}" dt="2023-04-18T07:31:39.982" v="0" actId="13926"/>
          <ac:spMkLst>
            <pc:docMk/>
            <pc:sldMk cId="2015737598" sldId="264"/>
            <ac:spMk id="8" creationId="{C355D72F-9626-B4C5-6D82-B9D4864261AA}"/>
          </ac:spMkLst>
        </pc:spChg>
      </pc:sldChg>
      <pc:sldChg chg="modSp delCm">
        <pc:chgData name="McHarg, Catherine" userId="88b8f76c-9ae3-4745-88eb-fe0667a22af5" providerId="ADAL" clId="{995CC0AA-0AE2-4EA6-8831-82BD1A0F2423}" dt="2023-04-18T07:31:54.512" v="2" actId="13926"/>
        <pc:sldMkLst>
          <pc:docMk/>
          <pc:sldMk cId="326887918" sldId="268"/>
        </pc:sldMkLst>
        <pc:spChg chg="mod">
          <ac:chgData name="McHarg, Catherine" userId="88b8f76c-9ae3-4745-88eb-fe0667a22af5" providerId="ADAL" clId="{995CC0AA-0AE2-4EA6-8831-82BD1A0F2423}" dt="2023-04-18T07:31:54.512" v="2" actId="13926"/>
          <ac:spMkLst>
            <pc:docMk/>
            <pc:sldMk cId="326887918" sldId="268"/>
            <ac:spMk id="6" creationId="{8EAA1F47-C166-ED88-1D1C-0DB1A6564FAD}"/>
          </ac:spMkLst>
        </pc:spChg>
      </pc:sldChg>
    </pc:docChg>
  </pc:docChgLst>
  <pc:docChgLst>
    <pc:chgData name="McHarg, Catherine" userId="S::catherine.mcharg@historicengland.org.uk::88b8f76c-9ae3-4745-88eb-fe0667a22af5" providerId="AD" clId="Web-{D4AA27E3-0B27-4D9E-8031-45CCB8A339B3}"/>
    <pc:docChg chg="mod modSld">
      <pc:chgData name="McHarg, Catherine" userId="S::catherine.mcharg@historicengland.org.uk::88b8f76c-9ae3-4745-88eb-fe0667a22af5" providerId="AD" clId="Web-{D4AA27E3-0B27-4D9E-8031-45CCB8A339B3}" dt="2023-04-14T15:47:57.671" v="26" actId="14100"/>
      <pc:docMkLst>
        <pc:docMk/>
      </pc:docMkLst>
      <pc:sldChg chg="modSp">
        <pc:chgData name="McHarg, Catherine" userId="S::catherine.mcharg@historicengland.org.uk::88b8f76c-9ae3-4745-88eb-fe0667a22af5" providerId="AD" clId="Web-{D4AA27E3-0B27-4D9E-8031-45CCB8A339B3}" dt="2023-04-14T15:45:25.432" v="4" actId="20577"/>
        <pc:sldMkLst>
          <pc:docMk/>
          <pc:sldMk cId="2015737598" sldId="264"/>
        </pc:sldMkLst>
        <pc:spChg chg="mod">
          <ac:chgData name="McHarg, Catherine" userId="S::catherine.mcharg@historicengland.org.uk::88b8f76c-9ae3-4745-88eb-fe0667a22af5" providerId="AD" clId="Web-{D4AA27E3-0B27-4D9E-8031-45CCB8A339B3}" dt="2023-04-14T15:45:25.432" v="4" actId="20577"/>
          <ac:spMkLst>
            <pc:docMk/>
            <pc:sldMk cId="2015737598" sldId="264"/>
            <ac:spMk id="8" creationId="{C355D72F-9626-B4C5-6D82-B9D4864261AA}"/>
          </ac:spMkLst>
        </pc:spChg>
      </pc:sldChg>
      <pc:sldChg chg="modSp addCm modCm">
        <pc:chgData name="McHarg, Catherine" userId="S::catherine.mcharg@historicengland.org.uk::88b8f76c-9ae3-4745-88eb-fe0667a22af5" providerId="AD" clId="Web-{D4AA27E3-0B27-4D9E-8031-45CCB8A339B3}" dt="2023-04-14T15:47:57.671" v="26" actId="14100"/>
        <pc:sldMkLst>
          <pc:docMk/>
          <pc:sldMk cId="326887918" sldId="268"/>
        </pc:sldMkLst>
        <pc:spChg chg="mod">
          <ac:chgData name="McHarg, Catherine" userId="S::catherine.mcharg@historicengland.org.uk::88b8f76c-9ae3-4745-88eb-fe0667a22af5" providerId="AD" clId="Web-{D4AA27E3-0B27-4D9E-8031-45CCB8A339B3}" dt="2023-04-14T15:47:57.671" v="26" actId="14100"/>
          <ac:spMkLst>
            <pc:docMk/>
            <pc:sldMk cId="326887918" sldId="268"/>
            <ac:spMk id="6" creationId="{8EAA1F47-C166-ED88-1D1C-0DB1A6564FAD}"/>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AAF22-FCA9-6D3E-9F99-0431312BDF3F}"/>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161E6A86-FE7C-3D79-C5F4-6FCAF46113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F4BF740A-A33A-DB72-96CC-44C6D36BBBEE}"/>
              </a:ext>
            </a:extLst>
          </p:cNvPr>
          <p:cNvSpPr>
            <a:spLocks noGrp="1"/>
          </p:cNvSpPr>
          <p:nvPr>
            <p:ph type="dt" sz="half" idx="10"/>
          </p:nvPr>
        </p:nvSpPr>
        <p:spPr/>
        <p:txBody>
          <a:bodyPr/>
          <a:lstStyle/>
          <a:p>
            <a:fld id="{5C308513-C184-A242-9BEA-C60D87223E15}" type="datetimeFigureOut">
              <a:rPr lang="en-US" smtClean="0"/>
              <a:t>4/18/2023</a:t>
            </a:fld>
            <a:endParaRPr lang="en-US"/>
          </a:p>
        </p:txBody>
      </p:sp>
      <p:sp>
        <p:nvSpPr>
          <p:cNvPr id="5" name="Footer Placeholder 4">
            <a:extLst>
              <a:ext uri="{FF2B5EF4-FFF2-40B4-BE49-F238E27FC236}">
                <a16:creationId xmlns:a16="http://schemas.microsoft.com/office/drawing/2014/main" id="{864349C6-04AC-4C26-F60C-5D2FA3FEB7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F23253-CF84-D07F-6EBD-0C4DF1FD1BAA}"/>
              </a:ext>
            </a:extLst>
          </p:cNvPr>
          <p:cNvSpPr>
            <a:spLocks noGrp="1"/>
          </p:cNvSpPr>
          <p:nvPr>
            <p:ph type="sldNum" sz="quarter" idx="12"/>
          </p:nvPr>
        </p:nvSpPr>
        <p:spPr/>
        <p:txBody>
          <a:bodyPr/>
          <a:lstStyle/>
          <a:p>
            <a:fld id="{3AAEF71C-B22F-E747-A85D-A04BD18730F3}" type="slidenum">
              <a:rPr lang="en-US" smtClean="0"/>
              <a:t>‹#›</a:t>
            </a:fld>
            <a:endParaRPr lang="en-US"/>
          </a:p>
        </p:txBody>
      </p:sp>
    </p:spTree>
    <p:extLst>
      <p:ext uri="{BB962C8B-B14F-4D97-AF65-F5344CB8AC3E}">
        <p14:creationId xmlns:p14="http://schemas.microsoft.com/office/powerpoint/2010/main" val="32535497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D230D-AE8B-C69D-C1D9-B16293DDEEC8}"/>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140B2E-6BAA-8337-D9A7-D449A828AEBE}"/>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40895E4-98A9-CA92-E03B-6F98E2729B61}"/>
              </a:ext>
            </a:extLst>
          </p:cNvPr>
          <p:cNvSpPr>
            <a:spLocks noGrp="1"/>
          </p:cNvSpPr>
          <p:nvPr>
            <p:ph type="dt" sz="half" idx="10"/>
          </p:nvPr>
        </p:nvSpPr>
        <p:spPr/>
        <p:txBody>
          <a:bodyPr/>
          <a:lstStyle/>
          <a:p>
            <a:fld id="{5C308513-C184-A242-9BEA-C60D87223E15}" type="datetimeFigureOut">
              <a:rPr lang="en-US" smtClean="0"/>
              <a:t>4/18/2023</a:t>
            </a:fld>
            <a:endParaRPr lang="en-US"/>
          </a:p>
        </p:txBody>
      </p:sp>
      <p:sp>
        <p:nvSpPr>
          <p:cNvPr id="5" name="Footer Placeholder 4">
            <a:extLst>
              <a:ext uri="{FF2B5EF4-FFF2-40B4-BE49-F238E27FC236}">
                <a16:creationId xmlns:a16="http://schemas.microsoft.com/office/drawing/2014/main" id="{8E458FD1-A671-313B-9030-E515DB167E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6B122F-9EC4-392D-99E2-A99A6D51D5C6}"/>
              </a:ext>
            </a:extLst>
          </p:cNvPr>
          <p:cNvSpPr>
            <a:spLocks noGrp="1"/>
          </p:cNvSpPr>
          <p:nvPr>
            <p:ph type="sldNum" sz="quarter" idx="12"/>
          </p:nvPr>
        </p:nvSpPr>
        <p:spPr/>
        <p:txBody>
          <a:bodyPr/>
          <a:lstStyle/>
          <a:p>
            <a:fld id="{3AAEF71C-B22F-E747-A85D-A04BD18730F3}" type="slidenum">
              <a:rPr lang="en-US" smtClean="0"/>
              <a:t>‹#›</a:t>
            </a:fld>
            <a:endParaRPr lang="en-US"/>
          </a:p>
        </p:txBody>
      </p:sp>
    </p:spTree>
    <p:extLst>
      <p:ext uri="{BB962C8B-B14F-4D97-AF65-F5344CB8AC3E}">
        <p14:creationId xmlns:p14="http://schemas.microsoft.com/office/powerpoint/2010/main" val="3204244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B3BAF3-123D-C05C-099E-B53C41BE048E}"/>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0188D2C-BD99-D665-D1B5-3A0314AD1CA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3D0A007-F664-E462-4C9C-6578D22D17EA}"/>
              </a:ext>
            </a:extLst>
          </p:cNvPr>
          <p:cNvSpPr>
            <a:spLocks noGrp="1"/>
          </p:cNvSpPr>
          <p:nvPr>
            <p:ph type="dt" sz="half" idx="10"/>
          </p:nvPr>
        </p:nvSpPr>
        <p:spPr/>
        <p:txBody>
          <a:bodyPr/>
          <a:lstStyle/>
          <a:p>
            <a:fld id="{5C308513-C184-A242-9BEA-C60D87223E15}" type="datetimeFigureOut">
              <a:rPr lang="en-US" smtClean="0"/>
              <a:t>4/18/2023</a:t>
            </a:fld>
            <a:endParaRPr lang="en-US"/>
          </a:p>
        </p:txBody>
      </p:sp>
      <p:sp>
        <p:nvSpPr>
          <p:cNvPr id="5" name="Footer Placeholder 4">
            <a:extLst>
              <a:ext uri="{FF2B5EF4-FFF2-40B4-BE49-F238E27FC236}">
                <a16:creationId xmlns:a16="http://schemas.microsoft.com/office/drawing/2014/main" id="{B14680AE-7DC8-151F-FE92-AB35BAAD1F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F6B932-C33D-796A-F56B-6EAA6BDCD1E4}"/>
              </a:ext>
            </a:extLst>
          </p:cNvPr>
          <p:cNvSpPr>
            <a:spLocks noGrp="1"/>
          </p:cNvSpPr>
          <p:nvPr>
            <p:ph type="sldNum" sz="quarter" idx="12"/>
          </p:nvPr>
        </p:nvSpPr>
        <p:spPr/>
        <p:txBody>
          <a:bodyPr/>
          <a:lstStyle/>
          <a:p>
            <a:fld id="{3AAEF71C-B22F-E747-A85D-A04BD18730F3}" type="slidenum">
              <a:rPr lang="en-US" smtClean="0"/>
              <a:t>‹#›</a:t>
            </a:fld>
            <a:endParaRPr lang="en-US"/>
          </a:p>
        </p:txBody>
      </p:sp>
    </p:spTree>
    <p:extLst>
      <p:ext uri="{BB962C8B-B14F-4D97-AF65-F5344CB8AC3E}">
        <p14:creationId xmlns:p14="http://schemas.microsoft.com/office/powerpoint/2010/main" val="1049079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CBFBC-37DF-CEB2-C22E-A485C63090F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B3FC242-1D48-CDB9-DFDF-E96C6D79C445}"/>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6CD5F63-C677-BBAE-D743-28693BAFFAE3}"/>
              </a:ext>
            </a:extLst>
          </p:cNvPr>
          <p:cNvSpPr>
            <a:spLocks noGrp="1"/>
          </p:cNvSpPr>
          <p:nvPr>
            <p:ph type="dt" sz="half" idx="10"/>
          </p:nvPr>
        </p:nvSpPr>
        <p:spPr/>
        <p:txBody>
          <a:bodyPr/>
          <a:lstStyle/>
          <a:p>
            <a:fld id="{5C308513-C184-A242-9BEA-C60D87223E15}" type="datetimeFigureOut">
              <a:rPr lang="en-US" smtClean="0"/>
              <a:t>4/18/2023</a:t>
            </a:fld>
            <a:endParaRPr lang="en-US"/>
          </a:p>
        </p:txBody>
      </p:sp>
      <p:sp>
        <p:nvSpPr>
          <p:cNvPr id="5" name="Footer Placeholder 4">
            <a:extLst>
              <a:ext uri="{FF2B5EF4-FFF2-40B4-BE49-F238E27FC236}">
                <a16:creationId xmlns:a16="http://schemas.microsoft.com/office/drawing/2014/main" id="{332DA484-02A8-9283-F75B-74345A6474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935190-549B-F005-140F-2A11EC7F74D3}"/>
              </a:ext>
            </a:extLst>
          </p:cNvPr>
          <p:cNvSpPr>
            <a:spLocks noGrp="1"/>
          </p:cNvSpPr>
          <p:nvPr>
            <p:ph type="sldNum" sz="quarter" idx="12"/>
          </p:nvPr>
        </p:nvSpPr>
        <p:spPr/>
        <p:txBody>
          <a:bodyPr/>
          <a:lstStyle/>
          <a:p>
            <a:fld id="{3AAEF71C-B22F-E747-A85D-A04BD18730F3}" type="slidenum">
              <a:rPr lang="en-US" smtClean="0"/>
              <a:t>‹#›</a:t>
            </a:fld>
            <a:endParaRPr lang="en-US"/>
          </a:p>
        </p:txBody>
      </p:sp>
    </p:spTree>
    <p:extLst>
      <p:ext uri="{BB962C8B-B14F-4D97-AF65-F5344CB8AC3E}">
        <p14:creationId xmlns:p14="http://schemas.microsoft.com/office/powerpoint/2010/main" val="29016193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333BA-1FBA-F34E-5455-C1CA21C3368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06200E85-3F11-60E8-AD34-1E98C2AA14C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DC342383-B9D1-5581-BEF4-8205A1C28262}"/>
              </a:ext>
            </a:extLst>
          </p:cNvPr>
          <p:cNvSpPr>
            <a:spLocks noGrp="1"/>
          </p:cNvSpPr>
          <p:nvPr>
            <p:ph type="dt" sz="half" idx="10"/>
          </p:nvPr>
        </p:nvSpPr>
        <p:spPr/>
        <p:txBody>
          <a:bodyPr/>
          <a:lstStyle/>
          <a:p>
            <a:fld id="{5C308513-C184-A242-9BEA-C60D87223E15}" type="datetimeFigureOut">
              <a:rPr lang="en-US" smtClean="0"/>
              <a:t>4/18/2023</a:t>
            </a:fld>
            <a:endParaRPr lang="en-US"/>
          </a:p>
        </p:txBody>
      </p:sp>
      <p:sp>
        <p:nvSpPr>
          <p:cNvPr id="5" name="Footer Placeholder 4">
            <a:extLst>
              <a:ext uri="{FF2B5EF4-FFF2-40B4-BE49-F238E27FC236}">
                <a16:creationId xmlns:a16="http://schemas.microsoft.com/office/drawing/2014/main" id="{489EB6F2-7900-7916-64B8-CB578743FB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A64715-34EE-7D86-E8AF-D4ACF08B6164}"/>
              </a:ext>
            </a:extLst>
          </p:cNvPr>
          <p:cNvSpPr>
            <a:spLocks noGrp="1"/>
          </p:cNvSpPr>
          <p:nvPr>
            <p:ph type="sldNum" sz="quarter" idx="12"/>
          </p:nvPr>
        </p:nvSpPr>
        <p:spPr/>
        <p:txBody>
          <a:bodyPr/>
          <a:lstStyle/>
          <a:p>
            <a:fld id="{3AAEF71C-B22F-E747-A85D-A04BD18730F3}" type="slidenum">
              <a:rPr lang="en-US" smtClean="0"/>
              <a:t>‹#›</a:t>
            </a:fld>
            <a:endParaRPr lang="en-US"/>
          </a:p>
        </p:txBody>
      </p:sp>
    </p:spTree>
    <p:extLst>
      <p:ext uri="{BB962C8B-B14F-4D97-AF65-F5344CB8AC3E}">
        <p14:creationId xmlns:p14="http://schemas.microsoft.com/office/powerpoint/2010/main" val="4012689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6C2C8-DF80-B767-AEE9-2FDC8D49FE3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75C5AE7-D841-DE69-883D-1A071BDD8C8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4A5683C-0691-7436-D073-3742E118A13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8665FCDE-EAF2-FA0C-ECC8-B2705DC2F0F6}"/>
              </a:ext>
            </a:extLst>
          </p:cNvPr>
          <p:cNvSpPr>
            <a:spLocks noGrp="1"/>
          </p:cNvSpPr>
          <p:nvPr>
            <p:ph type="dt" sz="half" idx="10"/>
          </p:nvPr>
        </p:nvSpPr>
        <p:spPr/>
        <p:txBody>
          <a:bodyPr/>
          <a:lstStyle/>
          <a:p>
            <a:fld id="{5C308513-C184-A242-9BEA-C60D87223E15}" type="datetimeFigureOut">
              <a:rPr lang="en-US" smtClean="0"/>
              <a:t>4/18/2023</a:t>
            </a:fld>
            <a:endParaRPr lang="en-US"/>
          </a:p>
        </p:txBody>
      </p:sp>
      <p:sp>
        <p:nvSpPr>
          <p:cNvPr id="6" name="Footer Placeholder 5">
            <a:extLst>
              <a:ext uri="{FF2B5EF4-FFF2-40B4-BE49-F238E27FC236}">
                <a16:creationId xmlns:a16="http://schemas.microsoft.com/office/drawing/2014/main" id="{3427C6C8-7D56-348A-4FDE-31ED0251D2D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16E840-22BB-865A-2A55-13D5A7A589CF}"/>
              </a:ext>
            </a:extLst>
          </p:cNvPr>
          <p:cNvSpPr>
            <a:spLocks noGrp="1"/>
          </p:cNvSpPr>
          <p:nvPr>
            <p:ph type="sldNum" sz="quarter" idx="12"/>
          </p:nvPr>
        </p:nvSpPr>
        <p:spPr/>
        <p:txBody>
          <a:bodyPr/>
          <a:lstStyle/>
          <a:p>
            <a:fld id="{3AAEF71C-B22F-E747-A85D-A04BD18730F3}" type="slidenum">
              <a:rPr lang="en-US" smtClean="0"/>
              <a:t>‹#›</a:t>
            </a:fld>
            <a:endParaRPr lang="en-US"/>
          </a:p>
        </p:txBody>
      </p:sp>
    </p:spTree>
    <p:extLst>
      <p:ext uri="{BB962C8B-B14F-4D97-AF65-F5344CB8AC3E}">
        <p14:creationId xmlns:p14="http://schemas.microsoft.com/office/powerpoint/2010/main" val="2339721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91B33-C0A2-9B43-6E93-A036D1263136}"/>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3397D6A-4206-B2B7-093B-015F6C41A60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8CC23EE-6879-DBDE-9C60-1A06A1BEFB2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4AB1DA6-8562-0FE1-1177-75E1A6E70FE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2DF0F0D-8DF2-C7A8-9C3C-8F51C72CB25D}"/>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8155AD7-9742-5886-8A1D-A6AB263F9C24}"/>
              </a:ext>
            </a:extLst>
          </p:cNvPr>
          <p:cNvSpPr>
            <a:spLocks noGrp="1"/>
          </p:cNvSpPr>
          <p:nvPr>
            <p:ph type="dt" sz="half" idx="10"/>
          </p:nvPr>
        </p:nvSpPr>
        <p:spPr/>
        <p:txBody>
          <a:bodyPr/>
          <a:lstStyle/>
          <a:p>
            <a:fld id="{5C308513-C184-A242-9BEA-C60D87223E15}" type="datetimeFigureOut">
              <a:rPr lang="en-US" smtClean="0"/>
              <a:t>4/18/2023</a:t>
            </a:fld>
            <a:endParaRPr lang="en-US"/>
          </a:p>
        </p:txBody>
      </p:sp>
      <p:sp>
        <p:nvSpPr>
          <p:cNvPr id="8" name="Footer Placeholder 7">
            <a:extLst>
              <a:ext uri="{FF2B5EF4-FFF2-40B4-BE49-F238E27FC236}">
                <a16:creationId xmlns:a16="http://schemas.microsoft.com/office/drawing/2014/main" id="{EE8088A3-3179-9AAF-77A1-47144AC9DC6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3B6B49-7586-EBC4-4062-90694410D0A3}"/>
              </a:ext>
            </a:extLst>
          </p:cNvPr>
          <p:cNvSpPr>
            <a:spLocks noGrp="1"/>
          </p:cNvSpPr>
          <p:nvPr>
            <p:ph type="sldNum" sz="quarter" idx="12"/>
          </p:nvPr>
        </p:nvSpPr>
        <p:spPr/>
        <p:txBody>
          <a:bodyPr/>
          <a:lstStyle/>
          <a:p>
            <a:fld id="{3AAEF71C-B22F-E747-A85D-A04BD18730F3}" type="slidenum">
              <a:rPr lang="en-US" smtClean="0"/>
              <a:t>‹#›</a:t>
            </a:fld>
            <a:endParaRPr lang="en-US"/>
          </a:p>
        </p:txBody>
      </p:sp>
    </p:spTree>
    <p:extLst>
      <p:ext uri="{BB962C8B-B14F-4D97-AF65-F5344CB8AC3E}">
        <p14:creationId xmlns:p14="http://schemas.microsoft.com/office/powerpoint/2010/main" val="25017304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A3801-12EA-937B-6A7F-327A40BB9C69}"/>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1BAA45E-93FB-C2D2-D891-16CFA82BBF8D}"/>
              </a:ext>
            </a:extLst>
          </p:cNvPr>
          <p:cNvSpPr>
            <a:spLocks noGrp="1"/>
          </p:cNvSpPr>
          <p:nvPr>
            <p:ph type="dt" sz="half" idx="10"/>
          </p:nvPr>
        </p:nvSpPr>
        <p:spPr/>
        <p:txBody>
          <a:bodyPr/>
          <a:lstStyle/>
          <a:p>
            <a:fld id="{5C308513-C184-A242-9BEA-C60D87223E15}" type="datetimeFigureOut">
              <a:rPr lang="en-US" smtClean="0"/>
              <a:t>4/18/2023</a:t>
            </a:fld>
            <a:endParaRPr lang="en-US"/>
          </a:p>
        </p:txBody>
      </p:sp>
      <p:sp>
        <p:nvSpPr>
          <p:cNvPr id="4" name="Footer Placeholder 3">
            <a:extLst>
              <a:ext uri="{FF2B5EF4-FFF2-40B4-BE49-F238E27FC236}">
                <a16:creationId xmlns:a16="http://schemas.microsoft.com/office/drawing/2014/main" id="{971FF16B-FA2A-B410-C760-6239A634DA2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579B80B-5D20-77BD-83E1-760185687E31}"/>
              </a:ext>
            </a:extLst>
          </p:cNvPr>
          <p:cNvSpPr>
            <a:spLocks noGrp="1"/>
          </p:cNvSpPr>
          <p:nvPr>
            <p:ph type="sldNum" sz="quarter" idx="12"/>
          </p:nvPr>
        </p:nvSpPr>
        <p:spPr/>
        <p:txBody>
          <a:bodyPr/>
          <a:lstStyle/>
          <a:p>
            <a:fld id="{3AAEF71C-B22F-E747-A85D-A04BD18730F3}" type="slidenum">
              <a:rPr lang="en-US" smtClean="0"/>
              <a:t>‹#›</a:t>
            </a:fld>
            <a:endParaRPr lang="en-US"/>
          </a:p>
        </p:txBody>
      </p:sp>
    </p:spTree>
    <p:extLst>
      <p:ext uri="{BB962C8B-B14F-4D97-AF65-F5344CB8AC3E}">
        <p14:creationId xmlns:p14="http://schemas.microsoft.com/office/powerpoint/2010/main" val="40307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1839ED-F3CE-A0A8-4BE4-4ACE3B7B82B9}"/>
              </a:ext>
            </a:extLst>
          </p:cNvPr>
          <p:cNvSpPr>
            <a:spLocks noGrp="1"/>
          </p:cNvSpPr>
          <p:nvPr>
            <p:ph type="dt" sz="half" idx="10"/>
          </p:nvPr>
        </p:nvSpPr>
        <p:spPr/>
        <p:txBody>
          <a:bodyPr/>
          <a:lstStyle/>
          <a:p>
            <a:fld id="{5C308513-C184-A242-9BEA-C60D87223E15}" type="datetimeFigureOut">
              <a:rPr lang="en-US" smtClean="0"/>
              <a:t>4/18/2023</a:t>
            </a:fld>
            <a:endParaRPr lang="en-US"/>
          </a:p>
        </p:txBody>
      </p:sp>
      <p:sp>
        <p:nvSpPr>
          <p:cNvPr id="3" name="Footer Placeholder 2">
            <a:extLst>
              <a:ext uri="{FF2B5EF4-FFF2-40B4-BE49-F238E27FC236}">
                <a16:creationId xmlns:a16="http://schemas.microsoft.com/office/drawing/2014/main" id="{04E39DDC-26EF-36C3-D0BF-70CE675FE5C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8DB7BA-FC7B-B48A-4F49-4802CEDA0364}"/>
              </a:ext>
            </a:extLst>
          </p:cNvPr>
          <p:cNvSpPr>
            <a:spLocks noGrp="1"/>
          </p:cNvSpPr>
          <p:nvPr>
            <p:ph type="sldNum" sz="quarter" idx="12"/>
          </p:nvPr>
        </p:nvSpPr>
        <p:spPr/>
        <p:txBody>
          <a:bodyPr/>
          <a:lstStyle/>
          <a:p>
            <a:fld id="{3AAEF71C-B22F-E747-A85D-A04BD18730F3}" type="slidenum">
              <a:rPr lang="en-US" smtClean="0"/>
              <a:t>‹#›</a:t>
            </a:fld>
            <a:endParaRPr lang="en-US"/>
          </a:p>
        </p:txBody>
      </p:sp>
    </p:spTree>
    <p:extLst>
      <p:ext uri="{BB962C8B-B14F-4D97-AF65-F5344CB8AC3E}">
        <p14:creationId xmlns:p14="http://schemas.microsoft.com/office/powerpoint/2010/main" val="37907989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6B8AA-416E-EFE3-25BB-0EDBF45504D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0F04B42-E307-A34A-2083-D4EBDE71EFB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1F32F638-A7C7-4CED-E225-E12C05E06E6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0F66FFC-CDA4-0DDC-69DF-378AE461DF00}"/>
              </a:ext>
            </a:extLst>
          </p:cNvPr>
          <p:cNvSpPr>
            <a:spLocks noGrp="1"/>
          </p:cNvSpPr>
          <p:nvPr>
            <p:ph type="dt" sz="half" idx="10"/>
          </p:nvPr>
        </p:nvSpPr>
        <p:spPr/>
        <p:txBody>
          <a:bodyPr/>
          <a:lstStyle/>
          <a:p>
            <a:fld id="{5C308513-C184-A242-9BEA-C60D87223E15}" type="datetimeFigureOut">
              <a:rPr lang="en-US" smtClean="0"/>
              <a:t>4/18/2023</a:t>
            </a:fld>
            <a:endParaRPr lang="en-US"/>
          </a:p>
        </p:txBody>
      </p:sp>
      <p:sp>
        <p:nvSpPr>
          <p:cNvPr id="6" name="Footer Placeholder 5">
            <a:extLst>
              <a:ext uri="{FF2B5EF4-FFF2-40B4-BE49-F238E27FC236}">
                <a16:creationId xmlns:a16="http://schemas.microsoft.com/office/drawing/2014/main" id="{2412150A-B755-C83A-2FC4-AD3A733995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9AB3B8-6558-7835-37F5-68862A8059CD}"/>
              </a:ext>
            </a:extLst>
          </p:cNvPr>
          <p:cNvSpPr>
            <a:spLocks noGrp="1"/>
          </p:cNvSpPr>
          <p:nvPr>
            <p:ph type="sldNum" sz="quarter" idx="12"/>
          </p:nvPr>
        </p:nvSpPr>
        <p:spPr/>
        <p:txBody>
          <a:bodyPr/>
          <a:lstStyle/>
          <a:p>
            <a:fld id="{3AAEF71C-B22F-E747-A85D-A04BD18730F3}" type="slidenum">
              <a:rPr lang="en-US" smtClean="0"/>
              <a:t>‹#›</a:t>
            </a:fld>
            <a:endParaRPr lang="en-US"/>
          </a:p>
        </p:txBody>
      </p:sp>
    </p:spTree>
    <p:extLst>
      <p:ext uri="{BB962C8B-B14F-4D97-AF65-F5344CB8AC3E}">
        <p14:creationId xmlns:p14="http://schemas.microsoft.com/office/powerpoint/2010/main" val="30621359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C9F95-D0CB-BDEE-23CE-4678AB76CA0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DE76434-8DAB-DF76-6C7E-C8CF7CBAB0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466CA20-FF12-AD7F-6029-FFFC3940A3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05C2235-79D4-DE39-630E-05AE924092F3}"/>
              </a:ext>
            </a:extLst>
          </p:cNvPr>
          <p:cNvSpPr>
            <a:spLocks noGrp="1"/>
          </p:cNvSpPr>
          <p:nvPr>
            <p:ph type="dt" sz="half" idx="10"/>
          </p:nvPr>
        </p:nvSpPr>
        <p:spPr/>
        <p:txBody>
          <a:bodyPr/>
          <a:lstStyle/>
          <a:p>
            <a:fld id="{5C308513-C184-A242-9BEA-C60D87223E15}" type="datetimeFigureOut">
              <a:rPr lang="en-US" smtClean="0"/>
              <a:t>4/18/2023</a:t>
            </a:fld>
            <a:endParaRPr lang="en-US"/>
          </a:p>
        </p:txBody>
      </p:sp>
      <p:sp>
        <p:nvSpPr>
          <p:cNvPr id="6" name="Footer Placeholder 5">
            <a:extLst>
              <a:ext uri="{FF2B5EF4-FFF2-40B4-BE49-F238E27FC236}">
                <a16:creationId xmlns:a16="http://schemas.microsoft.com/office/drawing/2014/main" id="{ECCFA48F-7F51-9B92-8C0F-7085928A82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E97CF5-180D-B6CB-F98B-D505CE894712}"/>
              </a:ext>
            </a:extLst>
          </p:cNvPr>
          <p:cNvSpPr>
            <a:spLocks noGrp="1"/>
          </p:cNvSpPr>
          <p:nvPr>
            <p:ph type="sldNum" sz="quarter" idx="12"/>
          </p:nvPr>
        </p:nvSpPr>
        <p:spPr/>
        <p:txBody>
          <a:bodyPr/>
          <a:lstStyle/>
          <a:p>
            <a:fld id="{3AAEF71C-B22F-E747-A85D-A04BD18730F3}" type="slidenum">
              <a:rPr lang="en-US" smtClean="0"/>
              <a:t>‹#›</a:t>
            </a:fld>
            <a:endParaRPr lang="en-US"/>
          </a:p>
        </p:txBody>
      </p:sp>
    </p:spTree>
    <p:extLst>
      <p:ext uri="{BB962C8B-B14F-4D97-AF65-F5344CB8AC3E}">
        <p14:creationId xmlns:p14="http://schemas.microsoft.com/office/powerpoint/2010/main" val="1732559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9D8034A-EBE2-FF5C-9933-F2EC9A02990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9BA3189-F0FD-9278-2831-DDB4936628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712A138-ACAE-1543-FD0A-DA6B57839A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308513-C184-A242-9BEA-C60D87223E15}" type="datetimeFigureOut">
              <a:rPr lang="en-US" smtClean="0"/>
              <a:t>4/18/2023</a:t>
            </a:fld>
            <a:endParaRPr lang="en-US"/>
          </a:p>
        </p:txBody>
      </p:sp>
      <p:sp>
        <p:nvSpPr>
          <p:cNvPr id="5" name="Footer Placeholder 4">
            <a:extLst>
              <a:ext uri="{FF2B5EF4-FFF2-40B4-BE49-F238E27FC236}">
                <a16:creationId xmlns:a16="http://schemas.microsoft.com/office/drawing/2014/main" id="{D7AFFED7-7D57-32A3-7EAA-419838F78E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763CB6-533F-7DDC-B3C4-FA7A65B5311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AEF71C-B22F-E747-A85D-A04BD18730F3}" type="slidenum">
              <a:rPr lang="en-US" smtClean="0"/>
              <a:t>‹#›</a:t>
            </a:fld>
            <a:endParaRPr lang="en-US"/>
          </a:p>
        </p:txBody>
      </p:sp>
    </p:spTree>
    <p:extLst>
      <p:ext uri="{BB962C8B-B14F-4D97-AF65-F5344CB8AC3E}">
        <p14:creationId xmlns:p14="http://schemas.microsoft.com/office/powerpoint/2010/main" val="20803251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6EE3E-3D26-BBF3-26A5-76EE848A372D}"/>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The World Wars</a:t>
            </a:r>
          </a:p>
        </p:txBody>
      </p:sp>
      <p:pic>
        <p:nvPicPr>
          <p:cNvPr id="10" name="Picture 9" descr="A drawing of a large grand building with a clock on the front. A horse and cart is being driven along a street towards the building. ">
            <a:extLst>
              <a:ext uri="{FF2B5EF4-FFF2-40B4-BE49-F238E27FC236}">
                <a16:creationId xmlns:a16="http://schemas.microsoft.com/office/drawing/2014/main" id="{1FBCC8C6-C6E2-7004-EC26-2B14A9862FC4}"/>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1440"/>
            <a:ext cx="12191999" cy="6856559"/>
          </a:xfrm>
          <a:prstGeom prst="rect">
            <a:avLst/>
          </a:prstGeom>
        </p:spPr>
      </p:pic>
      <p:pic>
        <p:nvPicPr>
          <p:cNvPr id="6" name="Picture 5">
            <a:extLst>
              <a:ext uri="{FF2B5EF4-FFF2-40B4-BE49-F238E27FC236}">
                <a16:creationId xmlns:a16="http://schemas.microsoft.com/office/drawing/2014/main" id="{A94DCB44-E7E0-90FC-56F3-4EECF9FA99F0}"/>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14383" y="5337314"/>
            <a:ext cx="1477616" cy="1519966"/>
          </a:xfrm>
          <a:prstGeom prst="rect">
            <a:avLst/>
          </a:prstGeom>
        </p:spPr>
      </p:pic>
      <p:pic>
        <p:nvPicPr>
          <p:cNvPr id="12" name="Picture 11" descr="The World Wars">
            <a:extLst>
              <a:ext uri="{FF2B5EF4-FFF2-40B4-BE49-F238E27FC236}">
                <a16:creationId xmlns:a16="http://schemas.microsoft.com/office/drawing/2014/main" id="{7475E16A-991C-7DE8-53D5-7EED6F8BEA5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2"/>
            <a:ext cx="12191999" cy="6856558"/>
          </a:xfrm>
          <a:prstGeom prst="rect">
            <a:avLst/>
          </a:prstGeom>
        </p:spPr>
      </p:pic>
    </p:spTree>
    <p:extLst>
      <p:ext uri="{BB962C8B-B14F-4D97-AF65-F5344CB8AC3E}">
        <p14:creationId xmlns:p14="http://schemas.microsoft.com/office/powerpoint/2010/main" val="1377214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BD26B-ACD4-715C-F8BF-39370ABE10F5}"/>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Luton Airport</a:t>
            </a:r>
          </a:p>
        </p:txBody>
      </p:sp>
      <p:pic>
        <p:nvPicPr>
          <p:cNvPr id="5" name="Picture 4" descr="A black and white photo of a man in a flying outfit climbing into an old fashioned aeroplane that has a gun turret on it.">
            <a:extLst>
              <a:ext uri="{FF2B5EF4-FFF2-40B4-BE49-F238E27FC236}">
                <a16:creationId xmlns:a16="http://schemas.microsoft.com/office/drawing/2014/main" id="{6BE8B18E-4273-9BC7-DEB0-C485388834A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5" y="1444"/>
            <a:ext cx="12191995" cy="6856556"/>
          </a:xfrm>
          <a:prstGeom prst="rect">
            <a:avLst/>
          </a:prstGeom>
        </p:spPr>
      </p:pic>
      <p:sp>
        <p:nvSpPr>
          <p:cNvPr id="6" name="TextBox 5">
            <a:extLst>
              <a:ext uri="{FF2B5EF4-FFF2-40B4-BE49-F238E27FC236}">
                <a16:creationId xmlns:a16="http://schemas.microsoft.com/office/drawing/2014/main" id="{8EAA1F47-C166-ED88-1D1C-0DB1A6564FAD}"/>
              </a:ext>
            </a:extLst>
          </p:cNvPr>
          <p:cNvSpPr txBox="1"/>
          <p:nvPr/>
        </p:nvSpPr>
        <p:spPr>
          <a:xfrm>
            <a:off x="444846" y="422478"/>
            <a:ext cx="4139513" cy="2218556"/>
          </a:xfrm>
          <a:prstGeom prst="rect">
            <a:avLst/>
          </a:prstGeom>
          <a:noFill/>
        </p:spPr>
        <p:txBody>
          <a:bodyPr wrap="square" rtlCol="0">
            <a:spAutoFit/>
          </a:bodyPr>
          <a:lstStyle/>
          <a:p>
            <a:pPr>
              <a:lnSpc>
                <a:spcPts val="2820"/>
              </a:lnSpc>
              <a:spcBef>
                <a:spcPts val="1200"/>
              </a:spcBef>
            </a:pPr>
            <a:r>
              <a:rPr lang="en-GB" sz="1600" dirty="0">
                <a:latin typeface="Linkpen 17a Print" panose="03050602060000000000" pitchFamily="66" charset="77"/>
              </a:rPr>
              <a:t>Luton Airport opened in 1938, the year before World War 2 broke out. During the war it was a base for the 264 Fighter Squadron and was also used for designing and building aircraft. </a:t>
            </a:r>
          </a:p>
        </p:txBody>
      </p:sp>
      <p:pic>
        <p:nvPicPr>
          <p:cNvPr id="3" name="Picture 2" descr="A picture of an old fashioned aeroplane">
            <a:extLst>
              <a:ext uri="{FF2B5EF4-FFF2-40B4-BE49-F238E27FC236}">
                <a16:creationId xmlns:a16="http://schemas.microsoft.com/office/drawing/2014/main" id="{C9D49259-D0F0-FF11-E863-20DAA88F0E5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86294" flipH="1">
            <a:off x="12397658" y="1643289"/>
            <a:ext cx="4178811" cy="2231695"/>
          </a:xfrm>
          <a:prstGeom prst="rect">
            <a:avLst/>
          </a:prstGeom>
        </p:spPr>
      </p:pic>
      <p:pic>
        <p:nvPicPr>
          <p:cNvPr id="4" name="Picture 3">
            <a:extLst>
              <a:ext uri="{FF2B5EF4-FFF2-40B4-BE49-F238E27FC236}">
                <a16:creationId xmlns:a16="http://schemas.microsoft.com/office/drawing/2014/main" id="{7C121C8F-7101-7227-02FC-479ACB205110}"/>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14383" y="5337314"/>
            <a:ext cx="1477616" cy="1519966"/>
          </a:xfrm>
          <a:prstGeom prst="rect">
            <a:avLst/>
          </a:prstGeom>
        </p:spPr>
      </p:pic>
    </p:spTree>
    <p:extLst>
      <p:ext uri="{BB962C8B-B14F-4D97-AF65-F5344CB8AC3E}">
        <p14:creationId xmlns:p14="http://schemas.microsoft.com/office/powerpoint/2010/main" val="4285034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0" presetClass="path" presetSubtype="0" decel="50000" fill="hold" nodeType="afterEffect">
                                  <p:stCondLst>
                                    <p:cond delay="0"/>
                                  </p:stCondLst>
                                  <p:childTnLst>
                                    <p:animMotion origin="layout" path="M -0.03737 0.01945 C -0.08463 0.20186 -0.13177 0.38426 -0.35039 0.38727 C -0.56888 0.39028 -1.14739 0.30232 -1.34857 0.03774 " pathEditMode="relative" rAng="0" ptsTypes="AAA">
                                      <p:cBhvr>
                                        <p:cTn id="10" dur="2000" fill="hold"/>
                                        <p:tgtEl>
                                          <p:spTgt spid="3"/>
                                        </p:tgtEl>
                                        <p:attrNameLst>
                                          <p:attrName>ppt_x</p:attrName>
                                          <p:attrName>ppt_y</p:attrName>
                                        </p:attrNameLst>
                                      </p:cBhvr>
                                      <p:rCtr x="-65560" y="1838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57BC039-9F80-82C4-C3E0-9A9B5A4269A0}"/>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War effort</a:t>
            </a:r>
          </a:p>
        </p:txBody>
      </p:sp>
      <p:pic>
        <p:nvPicPr>
          <p:cNvPr id="5" name="Picture 4" descr="A colour photo of a dark green 'Churchill' army tank.">
            <a:extLst>
              <a:ext uri="{FF2B5EF4-FFF2-40B4-BE49-F238E27FC236}">
                <a16:creationId xmlns:a16="http://schemas.microsoft.com/office/drawing/2014/main" id="{6BE8B18E-4273-9BC7-DEB0-C485388834A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 y="1444"/>
            <a:ext cx="12191993" cy="6856556"/>
          </a:xfrm>
          <a:prstGeom prst="rect">
            <a:avLst/>
          </a:prstGeom>
        </p:spPr>
      </p:pic>
      <p:sp>
        <p:nvSpPr>
          <p:cNvPr id="6" name="TextBox 5">
            <a:extLst>
              <a:ext uri="{FF2B5EF4-FFF2-40B4-BE49-F238E27FC236}">
                <a16:creationId xmlns:a16="http://schemas.microsoft.com/office/drawing/2014/main" id="{8EAA1F47-C166-ED88-1D1C-0DB1A6564FAD}"/>
              </a:ext>
            </a:extLst>
          </p:cNvPr>
          <p:cNvSpPr txBox="1"/>
          <p:nvPr/>
        </p:nvSpPr>
        <p:spPr>
          <a:xfrm>
            <a:off x="444846" y="422478"/>
            <a:ext cx="4139513" cy="4732065"/>
          </a:xfrm>
          <a:prstGeom prst="rect">
            <a:avLst/>
          </a:prstGeom>
          <a:noFill/>
        </p:spPr>
        <p:txBody>
          <a:bodyPr wrap="square" rtlCol="0">
            <a:spAutoFit/>
          </a:bodyPr>
          <a:lstStyle/>
          <a:p>
            <a:pPr>
              <a:lnSpc>
                <a:spcPts val="2820"/>
              </a:lnSpc>
              <a:spcBef>
                <a:spcPts val="1200"/>
              </a:spcBef>
            </a:pPr>
            <a:r>
              <a:rPr lang="en-GB" sz="1600" dirty="0">
                <a:latin typeface="Linkpen 17a Print" panose="03050602060000000000" pitchFamily="66" charset="77"/>
              </a:rPr>
              <a:t>Many factories in the town supported the war effort by making vital supplies. This included the Vauxhall factory that stopped making cars and built Churchill tanks, named after Winston Churchill. This made Luton a target for German bombers and the town suffered from 24 air raids during the war. As a result, 107 people were killed and over 500 were injured. </a:t>
            </a:r>
          </a:p>
        </p:txBody>
      </p:sp>
      <p:pic>
        <p:nvPicPr>
          <p:cNvPr id="2" name="Picture 1">
            <a:extLst>
              <a:ext uri="{FF2B5EF4-FFF2-40B4-BE49-F238E27FC236}">
                <a16:creationId xmlns:a16="http://schemas.microsoft.com/office/drawing/2014/main" id="{A4619156-A5D1-E63E-BDD8-9CCA8FCA4D57}"/>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14383" y="5337314"/>
            <a:ext cx="1477616" cy="1519966"/>
          </a:xfrm>
          <a:prstGeom prst="rect">
            <a:avLst/>
          </a:prstGeom>
        </p:spPr>
      </p:pic>
    </p:spTree>
    <p:extLst>
      <p:ext uri="{BB962C8B-B14F-4D97-AF65-F5344CB8AC3E}">
        <p14:creationId xmlns:p14="http://schemas.microsoft.com/office/powerpoint/2010/main" val="1952961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7AB6E8-0217-EB7E-ADF0-8B79085BA4BC}"/>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Evacuees</a:t>
            </a:r>
          </a:p>
        </p:txBody>
      </p:sp>
      <p:pic>
        <p:nvPicPr>
          <p:cNvPr id="5" name="Picture 4" descr="Two black and white photos of children in 1940's clothing, all are carrying their gas masks in cardboard boxes around their necks.">
            <a:extLst>
              <a:ext uri="{FF2B5EF4-FFF2-40B4-BE49-F238E27FC236}">
                <a16:creationId xmlns:a16="http://schemas.microsoft.com/office/drawing/2014/main" id="{6BE8B18E-4273-9BC7-DEB0-C485388834A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6" y="1444"/>
            <a:ext cx="12191993" cy="6856555"/>
          </a:xfrm>
          <a:prstGeom prst="rect">
            <a:avLst/>
          </a:prstGeom>
        </p:spPr>
      </p:pic>
      <p:sp>
        <p:nvSpPr>
          <p:cNvPr id="6" name="TextBox 5">
            <a:extLst>
              <a:ext uri="{FF2B5EF4-FFF2-40B4-BE49-F238E27FC236}">
                <a16:creationId xmlns:a16="http://schemas.microsoft.com/office/drawing/2014/main" id="{8EAA1F47-C166-ED88-1D1C-0DB1A6564FAD}"/>
              </a:ext>
            </a:extLst>
          </p:cNvPr>
          <p:cNvSpPr txBox="1"/>
          <p:nvPr/>
        </p:nvSpPr>
        <p:spPr>
          <a:xfrm>
            <a:off x="6028268" y="422478"/>
            <a:ext cx="5672665" cy="1492973"/>
          </a:xfrm>
          <a:prstGeom prst="rect">
            <a:avLst/>
          </a:prstGeom>
          <a:noFill/>
        </p:spPr>
        <p:txBody>
          <a:bodyPr wrap="square" lIns="91440" tIns="45720" rIns="91440" bIns="45720" rtlCol="0" anchor="t">
            <a:spAutoFit/>
          </a:bodyPr>
          <a:lstStyle/>
          <a:p>
            <a:pPr>
              <a:lnSpc>
                <a:spcPts val="2820"/>
              </a:lnSpc>
              <a:spcBef>
                <a:spcPts val="1200"/>
              </a:spcBef>
            </a:pPr>
            <a:r>
              <a:rPr lang="en-GB" sz="1600" dirty="0">
                <a:latin typeface="Linkpen 17a Print"/>
                <a:cs typeface="Calibri"/>
              </a:rPr>
              <a:t>At</a:t>
            </a:r>
            <a:r>
              <a:rPr lang="en-GB" sz="1600" dirty="0">
                <a:latin typeface="Linkpen 17a Print"/>
                <a:ea typeface="+mn-lt"/>
                <a:cs typeface="+mn-lt"/>
              </a:rPr>
              <a:t> the start of the war, the government came up with a plan to evacuate children from London to areas less likely to be bombed. Under Operation Pied Piper, as it was known, 36,000 children were sent to Bedfordshire with many staying in Luton.</a:t>
            </a:r>
            <a:r>
              <a:rPr lang="en-GB" sz="1600" dirty="0">
                <a:latin typeface="Linkpen 17a Print"/>
              </a:rPr>
              <a:t> </a:t>
            </a:r>
            <a:endParaRPr lang="en-GB" sz="1600" dirty="0">
              <a:latin typeface="Linkpen 17a Print" panose="03050602060000000000" pitchFamily="66" charset="77"/>
            </a:endParaRPr>
          </a:p>
        </p:txBody>
      </p:sp>
      <p:pic>
        <p:nvPicPr>
          <p:cNvPr id="2" name="Picture 1">
            <a:extLst>
              <a:ext uri="{FF2B5EF4-FFF2-40B4-BE49-F238E27FC236}">
                <a16:creationId xmlns:a16="http://schemas.microsoft.com/office/drawing/2014/main" id="{37417C2C-701F-5DA3-5794-331057915390}"/>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14383" y="5337314"/>
            <a:ext cx="1477616" cy="1519966"/>
          </a:xfrm>
          <a:prstGeom prst="rect">
            <a:avLst/>
          </a:prstGeom>
        </p:spPr>
      </p:pic>
    </p:spTree>
    <p:extLst>
      <p:ext uri="{BB962C8B-B14F-4D97-AF65-F5344CB8AC3E}">
        <p14:creationId xmlns:p14="http://schemas.microsoft.com/office/powerpoint/2010/main" val="326887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E2331B-7DCC-79A0-3986-D5036598B68F}"/>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err="1"/>
              <a:t>Wardown</a:t>
            </a:r>
            <a:r>
              <a:rPr lang="en-GB" dirty="0"/>
              <a:t> Park</a:t>
            </a:r>
          </a:p>
        </p:txBody>
      </p:sp>
      <p:pic>
        <p:nvPicPr>
          <p:cNvPr id="5" name="Picture 4" descr="A colour aerial photo of green area of parkland with a lake in the middle of it.">
            <a:extLst>
              <a:ext uri="{FF2B5EF4-FFF2-40B4-BE49-F238E27FC236}">
                <a16:creationId xmlns:a16="http://schemas.microsoft.com/office/drawing/2014/main" id="{6BE8B18E-4273-9BC7-DEB0-C485388834A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720"/>
            <a:ext cx="12191999" cy="6856558"/>
          </a:xfrm>
          <a:prstGeom prst="rect">
            <a:avLst/>
          </a:prstGeom>
        </p:spPr>
      </p:pic>
      <p:sp>
        <p:nvSpPr>
          <p:cNvPr id="2" name="TextBox 1">
            <a:extLst>
              <a:ext uri="{FF2B5EF4-FFF2-40B4-BE49-F238E27FC236}">
                <a16:creationId xmlns:a16="http://schemas.microsoft.com/office/drawing/2014/main" id="{EABD2B4E-026C-AC19-21B7-1ED0591AE568}"/>
              </a:ext>
            </a:extLst>
          </p:cNvPr>
          <p:cNvSpPr txBox="1"/>
          <p:nvPr/>
        </p:nvSpPr>
        <p:spPr>
          <a:xfrm>
            <a:off x="432871" y="373050"/>
            <a:ext cx="3800464" cy="5809283"/>
          </a:xfrm>
          <a:prstGeom prst="rect">
            <a:avLst/>
          </a:prstGeom>
          <a:noFill/>
        </p:spPr>
        <p:txBody>
          <a:bodyPr wrap="square" rtlCol="0">
            <a:spAutoFit/>
          </a:bodyPr>
          <a:lstStyle/>
          <a:p>
            <a:pPr>
              <a:lnSpc>
                <a:spcPts val="2820"/>
              </a:lnSpc>
            </a:pPr>
            <a:r>
              <a:rPr lang="en-GB" sz="1600" dirty="0">
                <a:latin typeface="Linkpen 17a Print" panose="03050602060000000000" pitchFamily="66" charset="77"/>
              </a:rPr>
              <a:t>The children lived with families and went to local schools. There was not enough room for all of the evacuees and children already in Luton schools so the school day would be split in half with some children attending in the morning and the rest going in the afternoon. Some of those who were not in school would go for lessons in </a:t>
            </a:r>
            <a:r>
              <a:rPr lang="en-GB" sz="1600" dirty="0" err="1">
                <a:latin typeface="Linkpen 17a Print" panose="03050602060000000000" pitchFamily="66" charset="77"/>
              </a:rPr>
              <a:t>Wardown</a:t>
            </a:r>
            <a:r>
              <a:rPr lang="en-GB" sz="1600" dirty="0">
                <a:latin typeface="Linkpen 17a Print" panose="03050602060000000000" pitchFamily="66" charset="77"/>
              </a:rPr>
              <a:t> Park for the other half of the day. If it rained they would go inside the museum.</a:t>
            </a:r>
          </a:p>
        </p:txBody>
      </p:sp>
      <p:pic>
        <p:nvPicPr>
          <p:cNvPr id="4" name="Picture 3">
            <a:extLst>
              <a:ext uri="{FF2B5EF4-FFF2-40B4-BE49-F238E27FC236}">
                <a16:creationId xmlns:a16="http://schemas.microsoft.com/office/drawing/2014/main" id="{DA0A62D3-AFB6-14DA-FD4C-88C25FC35F64}"/>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14383" y="5337314"/>
            <a:ext cx="1477616" cy="1519966"/>
          </a:xfrm>
          <a:prstGeom prst="rect">
            <a:avLst/>
          </a:prstGeom>
        </p:spPr>
      </p:pic>
    </p:spTree>
    <p:extLst>
      <p:ext uri="{BB962C8B-B14F-4D97-AF65-F5344CB8AC3E}">
        <p14:creationId xmlns:p14="http://schemas.microsoft.com/office/powerpoint/2010/main" val="3287063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66532B3-EAE0-C00C-D2B0-78DA35C0AD91}"/>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End of the war</a:t>
            </a:r>
          </a:p>
        </p:txBody>
      </p:sp>
      <p:pic>
        <p:nvPicPr>
          <p:cNvPr id="5" name="Picture 4" descr="An arial photo of a town showing lots of houses and roads.">
            <a:extLst>
              <a:ext uri="{FF2B5EF4-FFF2-40B4-BE49-F238E27FC236}">
                <a16:creationId xmlns:a16="http://schemas.microsoft.com/office/drawing/2014/main" id="{6BE8B18E-4273-9BC7-DEB0-C485388834A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720"/>
            <a:ext cx="12191999" cy="6856558"/>
          </a:xfrm>
          <a:prstGeom prst="rect">
            <a:avLst/>
          </a:prstGeom>
        </p:spPr>
      </p:pic>
      <p:sp>
        <p:nvSpPr>
          <p:cNvPr id="2" name="TextBox 1">
            <a:extLst>
              <a:ext uri="{FF2B5EF4-FFF2-40B4-BE49-F238E27FC236}">
                <a16:creationId xmlns:a16="http://schemas.microsoft.com/office/drawing/2014/main" id="{EABD2B4E-026C-AC19-21B7-1ED0591AE568}"/>
              </a:ext>
            </a:extLst>
          </p:cNvPr>
          <p:cNvSpPr txBox="1"/>
          <p:nvPr/>
        </p:nvSpPr>
        <p:spPr>
          <a:xfrm>
            <a:off x="466736" y="373050"/>
            <a:ext cx="11258527" cy="782265"/>
          </a:xfrm>
          <a:prstGeom prst="rect">
            <a:avLst/>
          </a:prstGeom>
          <a:noFill/>
        </p:spPr>
        <p:txBody>
          <a:bodyPr wrap="square" rtlCol="0">
            <a:spAutoFit/>
          </a:bodyPr>
          <a:lstStyle/>
          <a:p>
            <a:pPr>
              <a:lnSpc>
                <a:spcPts val="2820"/>
              </a:lnSpc>
            </a:pPr>
            <a:r>
              <a:rPr lang="en-GB" sz="1600" dirty="0">
                <a:latin typeface="Linkpen 17a Print" panose="03050602060000000000" pitchFamily="66" charset="77"/>
              </a:rPr>
              <a:t>World War 2 ended in 1945 and Luton, and the United Kingdom as a whole, went through a period of growth as the nation was rebuilt.</a:t>
            </a:r>
          </a:p>
        </p:txBody>
      </p:sp>
      <p:pic>
        <p:nvPicPr>
          <p:cNvPr id="4" name="Picture 3">
            <a:extLst>
              <a:ext uri="{FF2B5EF4-FFF2-40B4-BE49-F238E27FC236}">
                <a16:creationId xmlns:a16="http://schemas.microsoft.com/office/drawing/2014/main" id="{DA0A62D3-AFB6-14DA-FD4C-88C25FC35F64}"/>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14383" y="5337314"/>
            <a:ext cx="1477616" cy="1519966"/>
          </a:xfrm>
          <a:prstGeom prst="rect">
            <a:avLst/>
          </a:prstGeom>
        </p:spPr>
      </p:pic>
    </p:spTree>
    <p:extLst>
      <p:ext uri="{BB962C8B-B14F-4D97-AF65-F5344CB8AC3E}">
        <p14:creationId xmlns:p14="http://schemas.microsoft.com/office/powerpoint/2010/main" val="3814583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41CC673-26E6-C65D-31B1-38DF00CF10EA}"/>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Outbreak of war</a:t>
            </a:r>
          </a:p>
        </p:txBody>
      </p:sp>
      <p:pic>
        <p:nvPicPr>
          <p:cNvPr id="5" name="Picture 4" descr="Photo showing rows and rows of plain wite crosses in a cemetery with a French flag on a flagpole in the distance">
            <a:extLst>
              <a:ext uri="{FF2B5EF4-FFF2-40B4-BE49-F238E27FC236}">
                <a16:creationId xmlns:a16="http://schemas.microsoft.com/office/drawing/2014/main" id="{6BE8B18E-4273-9BC7-DEB0-C485388834A6}"/>
              </a:ext>
              <a:ext uri="{C183D7F6-B498-43B3-948B-1728B52AA6E4}">
                <adec:decorative xmlns:adec="http://schemas.microsoft.com/office/drawing/2017/decorative" val="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720"/>
            <a:ext cx="12192000" cy="6856559"/>
          </a:xfrm>
          <a:prstGeom prst="rect">
            <a:avLst/>
          </a:prstGeom>
        </p:spPr>
      </p:pic>
      <p:sp>
        <p:nvSpPr>
          <p:cNvPr id="2" name="TextBox 1">
            <a:extLst>
              <a:ext uri="{FF2B5EF4-FFF2-40B4-BE49-F238E27FC236}">
                <a16:creationId xmlns:a16="http://schemas.microsoft.com/office/drawing/2014/main" id="{EABD2B4E-026C-AC19-21B7-1ED0591AE568}"/>
              </a:ext>
            </a:extLst>
          </p:cNvPr>
          <p:cNvSpPr txBox="1"/>
          <p:nvPr/>
        </p:nvSpPr>
        <p:spPr>
          <a:xfrm>
            <a:off x="466736" y="373050"/>
            <a:ext cx="11258527" cy="1500411"/>
          </a:xfrm>
          <a:prstGeom prst="rect">
            <a:avLst/>
          </a:prstGeom>
          <a:noFill/>
        </p:spPr>
        <p:txBody>
          <a:bodyPr wrap="square" rtlCol="0">
            <a:spAutoFit/>
          </a:bodyPr>
          <a:lstStyle/>
          <a:p>
            <a:pPr>
              <a:lnSpc>
                <a:spcPts val="2820"/>
              </a:lnSpc>
            </a:pPr>
            <a:r>
              <a:rPr lang="en-GB" sz="1600" dirty="0">
                <a:latin typeface="Linkpen 17a Print" panose="03050602060000000000" pitchFamily="66" charset="77"/>
              </a:rPr>
              <a:t>World War 1 broke out in 1914. On one side were the Allies – France, The United Kingdom, Russia, Italy, Japan and the United States. On the other side, the Central Powers led by Germany, Austria-Hungary and the Ottoman Empire. The war raged on until 1918 and many millions of people were killed.</a:t>
            </a:r>
          </a:p>
        </p:txBody>
      </p:sp>
      <p:pic>
        <p:nvPicPr>
          <p:cNvPr id="4" name="Picture 3">
            <a:extLst>
              <a:ext uri="{FF2B5EF4-FFF2-40B4-BE49-F238E27FC236}">
                <a16:creationId xmlns:a16="http://schemas.microsoft.com/office/drawing/2014/main" id="{DA0A62D3-AFB6-14DA-FD4C-88C25FC35F64}"/>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14383" y="5337314"/>
            <a:ext cx="1477616" cy="1519966"/>
          </a:xfrm>
          <a:prstGeom prst="rect">
            <a:avLst/>
          </a:prstGeom>
        </p:spPr>
      </p:pic>
    </p:spTree>
    <p:extLst>
      <p:ext uri="{BB962C8B-B14F-4D97-AF65-F5344CB8AC3E}">
        <p14:creationId xmlns:p14="http://schemas.microsoft.com/office/powerpoint/2010/main" val="3475599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1EF2BE-345D-E82C-B4C2-305BAD2E19E7}"/>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Luton’s role in the war</a:t>
            </a:r>
          </a:p>
        </p:txBody>
      </p:sp>
      <p:pic>
        <p:nvPicPr>
          <p:cNvPr id="5" name="Picture 4" descr="A photo of a metal regimental army badge for the Bedfordshire Regiment. It has a stag in the middle with a latin motto written around the centre.">
            <a:extLst>
              <a:ext uri="{FF2B5EF4-FFF2-40B4-BE49-F238E27FC236}">
                <a16:creationId xmlns:a16="http://schemas.microsoft.com/office/drawing/2014/main" id="{6BE8B18E-4273-9BC7-DEB0-C485388834A6}"/>
              </a:ext>
            </a:extLst>
          </p:cNvPr>
          <p:cNvPicPr>
            <a:picLocks noChangeAspect="1"/>
          </p:cNvPicPr>
          <p:nvPr/>
        </p:nvPicPr>
        <p:blipFill>
          <a:blip r:embed="rId2"/>
          <a:srcRect/>
          <a:stretch/>
        </p:blipFill>
        <p:spPr>
          <a:xfrm>
            <a:off x="0" y="1442"/>
            <a:ext cx="12191999" cy="6856558"/>
          </a:xfrm>
          <a:prstGeom prst="rect">
            <a:avLst/>
          </a:prstGeom>
        </p:spPr>
      </p:pic>
      <p:sp>
        <p:nvSpPr>
          <p:cNvPr id="2" name="TextBox 1">
            <a:extLst>
              <a:ext uri="{FF2B5EF4-FFF2-40B4-BE49-F238E27FC236}">
                <a16:creationId xmlns:a16="http://schemas.microsoft.com/office/drawing/2014/main" id="{EABD2B4E-026C-AC19-21B7-1ED0591AE568}"/>
              </a:ext>
            </a:extLst>
          </p:cNvPr>
          <p:cNvSpPr txBox="1"/>
          <p:nvPr/>
        </p:nvSpPr>
        <p:spPr>
          <a:xfrm>
            <a:off x="540877" y="471904"/>
            <a:ext cx="4150393" cy="5435462"/>
          </a:xfrm>
          <a:prstGeom prst="rect">
            <a:avLst/>
          </a:prstGeom>
          <a:noFill/>
        </p:spPr>
        <p:txBody>
          <a:bodyPr wrap="square" rtlCol="0">
            <a:spAutoFit/>
          </a:bodyPr>
          <a:lstStyle/>
          <a:p>
            <a:pPr>
              <a:lnSpc>
                <a:spcPts val="3460"/>
              </a:lnSpc>
            </a:pPr>
            <a:r>
              <a:rPr lang="en-GB" dirty="0">
                <a:latin typeface="Linkpen 17a Print" panose="03050602060000000000" pitchFamily="66" charset="77"/>
              </a:rPr>
              <a:t>Lots of people from Luton played a part in the First World War. Most Luton men were drafted to the Bedfordshire Regiment and many took part in the disastrous Gallipoli campaign in Turkey. This campaign led to the most serious loss of lives that Luton has experienced in any war.</a:t>
            </a:r>
          </a:p>
        </p:txBody>
      </p:sp>
      <p:pic>
        <p:nvPicPr>
          <p:cNvPr id="4" name="Picture 3">
            <a:extLst>
              <a:ext uri="{FF2B5EF4-FFF2-40B4-BE49-F238E27FC236}">
                <a16:creationId xmlns:a16="http://schemas.microsoft.com/office/drawing/2014/main" id="{DA0A62D3-AFB6-14DA-FD4C-88C25FC35F64}"/>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14383" y="5337314"/>
            <a:ext cx="1477616" cy="1519966"/>
          </a:xfrm>
          <a:prstGeom prst="rect">
            <a:avLst/>
          </a:prstGeom>
        </p:spPr>
      </p:pic>
    </p:spTree>
    <p:extLst>
      <p:ext uri="{BB962C8B-B14F-4D97-AF65-F5344CB8AC3E}">
        <p14:creationId xmlns:p14="http://schemas.microsoft.com/office/powerpoint/2010/main" val="1916552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89BF04-88D1-955D-01BC-ABA140E834DE}"/>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Military camps</a:t>
            </a:r>
          </a:p>
        </p:txBody>
      </p:sp>
      <p:pic>
        <p:nvPicPr>
          <p:cNvPr id="5" name="Picture 4" descr="A photo or green parkland with lots of trees and grassy spaces.">
            <a:extLst>
              <a:ext uri="{FF2B5EF4-FFF2-40B4-BE49-F238E27FC236}">
                <a16:creationId xmlns:a16="http://schemas.microsoft.com/office/drawing/2014/main" id="{6BE8B18E-4273-9BC7-DEB0-C485388834A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720"/>
            <a:ext cx="12191999" cy="6856559"/>
          </a:xfrm>
          <a:prstGeom prst="rect">
            <a:avLst/>
          </a:prstGeom>
        </p:spPr>
      </p:pic>
      <p:sp>
        <p:nvSpPr>
          <p:cNvPr id="2" name="TextBox 1">
            <a:extLst>
              <a:ext uri="{FF2B5EF4-FFF2-40B4-BE49-F238E27FC236}">
                <a16:creationId xmlns:a16="http://schemas.microsoft.com/office/drawing/2014/main" id="{EABD2B4E-026C-AC19-21B7-1ED0591AE568}"/>
              </a:ext>
            </a:extLst>
          </p:cNvPr>
          <p:cNvSpPr txBox="1"/>
          <p:nvPr/>
        </p:nvSpPr>
        <p:spPr>
          <a:xfrm>
            <a:off x="466736" y="373050"/>
            <a:ext cx="11258527" cy="1141338"/>
          </a:xfrm>
          <a:prstGeom prst="rect">
            <a:avLst/>
          </a:prstGeom>
          <a:noFill/>
        </p:spPr>
        <p:txBody>
          <a:bodyPr wrap="square" rtlCol="0">
            <a:spAutoFit/>
          </a:bodyPr>
          <a:lstStyle/>
          <a:p>
            <a:pPr>
              <a:lnSpc>
                <a:spcPts val="2820"/>
              </a:lnSpc>
            </a:pPr>
            <a:r>
              <a:rPr lang="en-GB" sz="1600" dirty="0">
                <a:latin typeface="Linkpen 17a Print" panose="03050602060000000000" pitchFamily="66" charset="77"/>
              </a:rPr>
              <a:t>There were a number of military camps in Luton including at Stockwood Park where the Army Veterinary Corps were based and at </a:t>
            </a:r>
            <a:r>
              <a:rPr lang="en-GB" sz="1600" dirty="0" err="1">
                <a:latin typeface="Linkpen 17a Print" panose="03050602060000000000" pitchFamily="66" charset="77"/>
              </a:rPr>
              <a:t>Biscot</a:t>
            </a:r>
            <a:r>
              <a:rPr lang="en-GB" sz="1600" dirty="0">
                <a:latin typeface="Linkpen 17a Print" panose="03050602060000000000" pitchFamily="66" charset="77"/>
              </a:rPr>
              <a:t> Mill where the Royal Field Artillery had a camp.</a:t>
            </a:r>
          </a:p>
        </p:txBody>
      </p:sp>
      <p:pic>
        <p:nvPicPr>
          <p:cNvPr id="4" name="Picture 3">
            <a:extLst>
              <a:ext uri="{FF2B5EF4-FFF2-40B4-BE49-F238E27FC236}">
                <a16:creationId xmlns:a16="http://schemas.microsoft.com/office/drawing/2014/main" id="{DA0A62D3-AFB6-14DA-FD4C-88C25FC35F64}"/>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14383" y="5337314"/>
            <a:ext cx="1477616" cy="1519966"/>
          </a:xfrm>
          <a:prstGeom prst="rect">
            <a:avLst/>
          </a:prstGeom>
        </p:spPr>
      </p:pic>
    </p:spTree>
    <p:extLst>
      <p:ext uri="{BB962C8B-B14F-4D97-AF65-F5344CB8AC3E}">
        <p14:creationId xmlns:p14="http://schemas.microsoft.com/office/powerpoint/2010/main" val="1004157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CFA2EE2-EF7C-F7CB-E6DC-C5E9E2ECA912}"/>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err="1"/>
              <a:t>Wardown</a:t>
            </a:r>
            <a:r>
              <a:rPr lang="en-GB" dirty="0"/>
              <a:t> House</a:t>
            </a:r>
          </a:p>
        </p:txBody>
      </p:sp>
      <p:pic>
        <p:nvPicPr>
          <p:cNvPr id="5" name="Picture 4" descr="A black and white photo of a group of men in hospital patient uniforms and women in nurses uniforms.">
            <a:extLst>
              <a:ext uri="{FF2B5EF4-FFF2-40B4-BE49-F238E27FC236}">
                <a16:creationId xmlns:a16="http://schemas.microsoft.com/office/drawing/2014/main" id="{6BE8B18E-4273-9BC7-DEB0-C485388834A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1442"/>
            <a:ext cx="12191999" cy="6856558"/>
          </a:xfrm>
          <a:prstGeom prst="rect">
            <a:avLst/>
          </a:prstGeom>
        </p:spPr>
      </p:pic>
      <p:sp>
        <p:nvSpPr>
          <p:cNvPr id="2" name="TextBox 1">
            <a:extLst>
              <a:ext uri="{FF2B5EF4-FFF2-40B4-BE49-F238E27FC236}">
                <a16:creationId xmlns:a16="http://schemas.microsoft.com/office/drawing/2014/main" id="{EABD2B4E-026C-AC19-21B7-1ED0591AE568}"/>
              </a:ext>
            </a:extLst>
          </p:cNvPr>
          <p:cNvSpPr txBox="1"/>
          <p:nvPr/>
        </p:nvSpPr>
        <p:spPr>
          <a:xfrm>
            <a:off x="466736" y="373050"/>
            <a:ext cx="11258527" cy="1500411"/>
          </a:xfrm>
          <a:prstGeom prst="rect">
            <a:avLst/>
          </a:prstGeom>
          <a:noFill/>
        </p:spPr>
        <p:txBody>
          <a:bodyPr wrap="square" rtlCol="0">
            <a:spAutoFit/>
          </a:bodyPr>
          <a:lstStyle/>
          <a:p>
            <a:pPr>
              <a:lnSpc>
                <a:spcPts val="2820"/>
              </a:lnSpc>
            </a:pPr>
            <a:r>
              <a:rPr lang="en-GB" sz="1600" dirty="0" err="1">
                <a:latin typeface="Linkpen 17a Print" panose="03050602060000000000" pitchFamily="66" charset="77"/>
              </a:rPr>
              <a:t>Wardown</a:t>
            </a:r>
            <a:r>
              <a:rPr lang="en-GB" sz="1600" dirty="0">
                <a:latin typeface="Linkpen 17a Print" panose="03050602060000000000" pitchFamily="66" charset="77"/>
              </a:rPr>
              <a:t> House was the home of the Scargill family until the outbreak of World War 1 when it became a military hospital treating men who were injured at war.  It opened as a military hospital in 1914 and in 1915 became a Voluntary Aid Detachment hospital. This meant that it was run by volunteers who provided nursing care to the wounded soldiers. </a:t>
            </a:r>
          </a:p>
        </p:txBody>
      </p:sp>
      <p:pic>
        <p:nvPicPr>
          <p:cNvPr id="4" name="Picture 3">
            <a:extLst>
              <a:ext uri="{FF2B5EF4-FFF2-40B4-BE49-F238E27FC236}">
                <a16:creationId xmlns:a16="http://schemas.microsoft.com/office/drawing/2014/main" id="{DA0A62D3-AFB6-14DA-FD4C-88C25FC35F64}"/>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8280" y="5337312"/>
            <a:ext cx="1477616" cy="1519966"/>
          </a:xfrm>
          <a:prstGeom prst="rect">
            <a:avLst/>
          </a:prstGeom>
        </p:spPr>
      </p:pic>
      <p:sp>
        <p:nvSpPr>
          <p:cNvPr id="3" name="TextBox 2">
            <a:extLst>
              <a:ext uri="{FF2B5EF4-FFF2-40B4-BE49-F238E27FC236}">
                <a16:creationId xmlns:a16="http://schemas.microsoft.com/office/drawing/2014/main" id="{BFC0E34B-F825-26D4-F382-81F41D916EFE}"/>
              </a:ext>
            </a:extLst>
          </p:cNvPr>
          <p:cNvSpPr txBox="1"/>
          <p:nvPr/>
        </p:nvSpPr>
        <p:spPr>
          <a:xfrm>
            <a:off x="1218661" y="5560312"/>
            <a:ext cx="9754675" cy="782265"/>
          </a:xfrm>
          <a:prstGeom prst="rect">
            <a:avLst/>
          </a:prstGeom>
          <a:noFill/>
        </p:spPr>
        <p:txBody>
          <a:bodyPr wrap="square" rtlCol="0">
            <a:spAutoFit/>
          </a:bodyPr>
          <a:lstStyle/>
          <a:p>
            <a:pPr>
              <a:lnSpc>
                <a:spcPts val="2820"/>
              </a:lnSpc>
            </a:pPr>
            <a:r>
              <a:rPr lang="en-GB" sz="1600" dirty="0">
                <a:latin typeface="Linkpen 17a Print" panose="03050602060000000000" pitchFamily="66" charset="77"/>
              </a:rPr>
              <a:t>The </a:t>
            </a:r>
            <a:r>
              <a:rPr lang="en-GB" sz="1600" dirty="0" err="1">
                <a:latin typeface="Linkpen 17a Print" panose="03050602060000000000" pitchFamily="66" charset="77"/>
              </a:rPr>
              <a:t>Wardown</a:t>
            </a:r>
            <a:r>
              <a:rPr lang="en-GB" sz="1600" dirty="0">
                <a:latin typeface="Linkpen 17a Print" panose="03050602060000000000" pitchFamily="66" charset="77"/>
              </a:rPr>
              <a:t> House Hospital could provide 50 beds for patients and had a staff of sisters, nurses, a pharmacist, orderlies, cooks and housemaids.</a:t>
            </a:r>
          </a:p>
        </p:txBody>
      </p:sp>
    </p:spTree>
    <p:extLst>
      <p:ext uri="{BB962C8B-B14F-4D97-AF65-F5344CB8AC3E}">
        <p14:creationId xmlns:p14="http://schemas.microsoft.com/office/powerpoint/2010/main" val="1178854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5315FE-A221-7F08-82F9-1D49753BA046}"/>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Refugees</a:t>
            </a:r>
          </a:p>
        </p:txBody>
      </p:sp>
      <p:pic>
        <p:nvPicPr>
          <p:cNvPr id="5" name="Picture 4" descr="A map of northern Europe with each country coloured in to show they're different and an arrow going from Belgium to Luton.">
            <a:extLst>
              <a:ext uri="{FF2B5EF4-FFF2-40B4-BE49-F238E27FC236}">
                <a16:creationId xmlns:a16="http://schemas.microsoft.com/office/drawing/2014/main" id="{6BE8B18E-4273-9BC7-DEB0-C485388834A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720"/>
            <a:ext cx="12191999" cy="6856558"/>
          </a:xfrm>
          <a:prstGeom prst="rect">
            <a:avLst/>
          </a:prstGeom>
        </p:spPr>
      </p:pic>
      <p:sp>
        <p:nvSpPr>
          <p:cNvPr id="2" name="TextBox 1">
            <a:extLst>
              <a:ext uri="{FF2B5EF4-FFF2-40B4-BE49-F238E27FC236}">
                <a16:creationId xmlns:a16="http://schemas.microsoft.com/office/drawing/2014/main" id="{EABD2B4E-026C-AC19-21B7-1ED0591AE568}"/>
              </a:ext>
            </a:extLst>
          </p:cNvPr>
          <p:cNvSpPr txBox="1"/>
          <p:nvPr/>
        </p:nvSpPr>
        <p:spPr>
          <a:xfrm>
            <a:off x="553234" y="471904"/>
            <a:ext cx="4760172" cy="3640099"/>
          </a:xfrm>
          <a:prstGeom prst="rect">
            <a:avLst/>
          </a:prstGeom>
          <a:noFill/>
        </p:spPr>
        <p:txBody>
          <a:bodyPr wrap="square" rtlCol="0">
            <a:spAutoFit/>
          </a:bodyPr>
          <a:lstStyle/>
          <a:p>
            <a:pPr>
              <a:lnSpc>
                <a:spcPts val="3460"/>
              </a:lnSpc>
            </a:pPr>
            <a:r>
              <a:rPr lang="en-GB" dirty="0">
                <a:latin typeface="Linkpen 17a Print" panose="03050602060000000000" pitchFamily="66" charset="77"/>
              </a:rPr>
              <a:t>As the Germans advanced through Belgium, many people had to flee their destroyed homes. Kind </a:t>
            </a:r>
            <a:r>
              <a:rPr lang="en-GB" dirty="0" err="1">
                <a:latin typeface="Linkpen 17a Print" panose="03050602060000000000" pitchFamily="66" charset="77"/>
              </a:rPr>
              <a:t>Lutonians</a:t>
            </a:r>
            <a:r>
              <a:rPr lang="en-GB" dirty="0">
                <a:latin typeface="Linkpen 17a Print" panose="03050602060000000000" pitchFamily="66" charset="77"/>
              </a:rPr>
              <a:t> opened up their hearts and homes to Belgian refugees and a large number lived rent-free in various households around the town.</a:t>
            </a:r>
          </a:p>
        </p:txBody>
      </p:sp>
      <p:pic>
        <p:nvPicPr>
          <p:cNvPr id="4" name="Picture 3">
            <a:extLst>
              <a:ext uri="{FF2B5EF4-FFF2-40B4-BE49-F238E27FC236}">
                <a16:creationId xmlns:a16="http://schemas.microsoft.com/office/drawing/2014/main" id="{DA0A62D3-AFB6-14DA-FD4C-88C25FC35F64}"/>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14383" y="5337314"/>
            <a:ext cx="1477616" cy="1519966"/>
          </a:xfrm>
          <a:prstGeom prst="rect">
            <a:avLst/>
          </a:prstGeom>
        </p:spPr>
      </p:pic>
    </p:spTree>
    <p:extLst>
      <p:ext uri="{BB962C8B-B14F-4D97-AF65-F5344CB8AC3E}">
        <p14:creationId xmlns:p14="http://schemas.microsoft.com/office/powerpoint/2010/main" val="325821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CC807-D329-7F39-333F-B327410C7413}"/>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Peace Day celebrations</a:t>
            </a:r>
          </a:p>
        </p:txBody>
      </p:sp>
      <p:pic>
        <p:nvPicPr>
          <p:cNvPr id="5" name="Picture 4" descr="A black and white photo of a once grand building that now has no roof and has been badly burnt. A crowd of people are looking at it.">
            <a:extLst>
              <a:ext uri="{FF2B5EF4-FFF2-40B4-BE49-F238E27FC236}">
                <a16:creationId xmlns:a16="http://schemas.microsoft.com/office/drawing/2014/main" id="{6BE8B18E-4273-9BC7-DEB0-C485388834A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720"/>
            <a:ext cx="12191997" cy="6856558"/>
          </a:xfrm>
          <a:prstGeom prst="rect">
            <a:avLst/>
          </a:prstGeom>
        </p:spPr>
      </p:pic>
      <p:sp>
        <p:nvSpPr>
          <p:cNvPr id="6" name="TextBox 5">
            <a:extLst>
              <a:ext uri="{FF2B5EF4-FFF2-40B4-BE49-F238E27FC236}">
                <a16:creationId xmlns:a16="http://schemas.microsoft.com/office/drawing/2014/main" id="{8EAA1F47-C166-ED88-1D1C-0DB1A6564FAD}"/>
              </a:ext>
            </a:extLst>
          </p:cNvPr>
          <p:cNvSpPr txBox="1"/>
          <p:nvPr/>
        </p:nvSpPr>
        <p:spPr>
          <a:xfrm>
            <a:off x="466736" y="422478"/>
            <a:ext cx="11258527" cy="423193"/>
          </a:xfrm>
          <a:prstGeom prst="rect">
            <a:avLst/>
          </a:prstGeom>
          <a:noFill/>
        </p:spPr>
        <p:txBody>
          <a:bodyPr wrap="square" rtlCol="0">
            <a:spAutoFit/>
          </a:bodyPr>
          <a:lstStyle/>
          <a:p>
            <a:pPr>
              <a:lnSpc>
                <a:spcPts val="2820"/>
              </a:lnSpc>
            </a:pPr>
            <a:r>
              <a:rPr lang="en-GB" sz="1600" dirty="0">
                <a:latin typeface="Linkpen 17a Print" panose="03050602060000000000" pitchFamily="66" charset="77"/>
              </a:rPr>
              <a:t>World War 1 ended in 1918 but Luton was not entirely peaceful. </a:t>
            </a:r>
          </a:p>
        </p:txBody>
      </p:sp>
      <p:sp>
        <p:nvSpPr>
          <p:cNvPr id="8" name="TextBox 7">
            <a:extLst>
              <a:ext uri="{FF2B5EF4-FFF2-40B4-BE49-F238E27FC236}">
                <a16:creationId xmlns:a16="http://schemas.microsoft.com/office/drawing/2014/main" id="{C355D72F-9626-B4C5-6D82-B9D4864261AA}"/>
              </a:ext>
            </a:extLst>
          </p:cNvPr>
          <p:cNvSpPr txBox="1"/>
          <p:nvPr/>
        </p:nvSpPr>
        <p:spPr>
          <a:xfrm>
            <a:off x="8835083" y="422478"/>
            <a:ext cx="2914896" cy="6168355"/>
          </a:xfrm>
          <a:prstGeom prst="rect">
            <a:avLst/>
          </a:prstGeom>
          <a:noFill/>
        </p:spPr>
        <p:txBody>
          <a:bodyPr wrap="square" rtlCol="0">
            <a:spAutoFit/>
          </a:bodyPr>
          <a:lstStyle/>
          <a:p>
            <a:pPr>
              <a:lnSpc>
                <a:spcPts val="2820"/>
              </a:lnSpc>
            </a:pPr>
            <a:r>
              <a:rPr lang="en-GB" sz="1600" dirty="0">
                <a:latin typeface="Linkpen 17a Print" panose="03050602060000000000" pitchFamily="66" charset="77"/>
              </a:rPr>
              <a:t>In 1919, Peace Day celebrations in Luton were disrupted by servicemen who felt that money should be used to help soldiers who had returned from war rather than be wasted on lavish Peace Parades in London. There were three days of rioting which led to Luton Town Hall being burnt down.</a:t>
            </a:r>
          </a:p>
          <a:p>
            <a:pPr>
              <a:lnSpc>
                <a:spcPts val="2820"/>
              </a:lnSpc>
            </a:pPr>
            <a:endParaRPr lang="en-GB" sz="1600" dirty="0">
              <a:latin typeface="Linkpen 17a Print" panose="03050602060000000000" pitchFamily="66" charset="77"/>
            </a:endParaRPr>
          </a:p>
          <a:p>
            <a:pPr>
              <a:lnSpc>
                <a:spcPts val="2820"/>
              </a:lnSpc>
            </a:pPr>
            <a:endParaRPr lang="en-GB" sz="1600" dirty="0">
              <a:latin typeface="Linkpen 17a Print" panose="03050602060000000000" pitchFamily="66" charset="77"/>
            </a:endParaRPr>
          </a:p>
        </p:txBody>
      </p:sp>
      <p:pic>
        <p:nvPicPr>
          <p:cNvPr id="9" name="Picture 8">
            <a:extLst>
              <a:ext uri="{FF2B5EF4-FFF2-40B4-BE49-F238E27FC236}">
                <a16:creationId xmlns:a16="http://schemas.microsoft.com/office/drawing/2014/main" id="{7194A27B-E3BC-12B1-54C4-28E98C274371}"/>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8280" y="5337312"/>
            <a:ext cx="1477616" cy="1519966"/>
          </a:xfrm>
          <a:prstGeom prst="rect">
            <a:avLst/>
          </a:prstGeom>
        </p:spPr>
      </p:pic>
    </p:spTree>
    <p:extLst>
      <p:ext uri="{BB962C8B-B14F-4D97-AF65-F5344CB8AC3E}">
        <p14:creationId xmlns:p14="http://schemas.microsoft.com/office/powerpoint/2010/main" val="2261731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78CF1-838C-F6E0-C355-072C67DB3D78}"/>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World War Two</a:t>
            </a:r>
          </a:p>
        </p:txBody>
      </p:sp>
      <p:pic>
        <p:nvPicPr>
          <p:cNvPr id="5" name="Picture 4" descr="A group of soldiers in army short and shirts, with the sleeves rolled up, loading rockets into a rocket launcher.">
            <a:extLst>
              <a:ext uri="{FF2B5EF4-FFF2-40B4-BE49-F238E27FC236}">
                <a16:creationId xmlns:a16="http://schemas.microsoft.com/office/drawing/2014/main" id="{6BE8B18E-4273-9BC7-DEB0-C485388834A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720"/>
            <a:ext cx="12191997" cy="6856557"/>
          </a:xfrm>
          <a:prstGeom prst="rect">
            <a:avLst/>
          </a:prstGeom>
        </p:spPr>
      </p:pic>
      <p:sp>
        <p:nvSpPr>
          <p:cNvPr id="6" name="TextBox 5">
            <a:extLst>
              <a:ext uri="{FF2B5EF4-FFF2-40B4-BE49-F238E27FC236}">
                <a16:creationId xmlns:a16="http://schemas.microsoft.com/office/drawing/2014/main" id="{8EAA1F47-C166-ED88-1D1C-0DB1A6564FAD}"/>
              </a:ext>
            </a:extLst>
          </p:cNvPr>
          <p:cNvSpPr txBox="1"/>
          <p:nvPr/>
        </p:nvSpPr>
        <p:spPr>
          <a:xfrm>
            <a:off x="7327557" y="422478"/>
            <a:ext cx="4397706" cy="1141338"/>
          </a:xfrm>
          <a:prstGeom prst="rect">
            <a:avLst/>
          </a:prstGeom>
          <a:noFill/>
        </p:spPr>
        <p:txBody>
          <a:bodyPr wrap="square" rtlCol="0">
            <a:spAutoFit/>
          </a:bodyPr>
          <a:lstStyle/>
          <a:p>
            <a:pPr>
              <a:lnSpc>
                <a:spcPts val="2820"/>
              </a:lnSpc>
            </a:pPr>
            <a:r>
              <a:rPr lang="en-GB" sz="1600" dirty="0">
                <a:latin typeface="Linkpen 17a Print" panose="03050602060000000000" pitchFamily="66" charset="77"/>
              </a:rPr>
              <a:t>Just over 20 years after World War 1 had ended, war returned to Europe.</a:t>
            </a:r>
          </a:p>
        </p:txBody>
      </p:sp>
      <p:sp>
        <p:nvSpPr>
          <p:cNvPr id="8" name="TextBox 7">
            <a:extLst>
              <a:ext uri="{FF2B5EF4-FFF2-40B4-BE49-F238E27FC236}">
                <a16:creationId xmlns:a16="http://schemas.microsoft.com/office/drawing/2014/main" id="{C355D72F-9626-B4C5-6D82-B9D4864261AA}"/>
              </a:ext>
            </a:extLst>
          </p:cNvPr>
          <p:cNvSpPr txBox="1"/>
          <p:nvPr/>
        </p:nvSpPr>
        <p:spPr>
          <a:xfrm>
            <a:off x="7327557" y="1768545"/>
            <a:ext cx="4422422" cy="2211118"/>
          </a:xfrm>
          <a:prstGeom prst="rect">
            <a:avLst/>
          </a:prstGeom>
          <a:noFill/>
        </p:spPr>
        <p:txBody>
          <a:bodyPr wrap="square" lIns="91440" tIns="45720" rIns="91440" bIns="45720" rtlCol="0" anchor="t">
            <a:spAutoFit/>
          </a:bodyPr>
          <a:lstStyle/>
          <a:p>
            <a:pPr>
              <a:lnSpc>
                <a:spcPts val="2820"/>
              </a:lnSpc>
            </a:pPr>
            <a:r>
              <a:rPr lang="en-GB" sz="1600" dirty="0">
                <a:latin typeface="Linkpen 17a Print"/>
              </a:rPr>
              <a:t>World War 2 was fought between 1939 and 1945. The Allies led by the United Kingdom, USSR and the United States fought against the Axis Powers led by Germany, Italy and Japan. Many other countries were also involved on both sides. Luton played a vital role in the United Kingdom’s war efforts.</a:t>
            </a:r>
          </a:p>
        </p:txBody>
      </p:sp>
      <p:pic>
        <p:nvPicPr>
          <p:cNvPr id="9" name="Picture 8">
            <a:extLst>
              <a:ext uri="{FF2B5EF4-FFF2-40B4-BE49-F238E27FC236}">
                <a16:creationId xmlns:a16="http://schemas.microsoft.com/office/drawing/2014/main" id="{7194A27B-E3BC-12B1-54C4-28E98C274371}"/>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8280" y="5337312"/>
            <a:ext cx="1477616" cy="1519966"/>
          </a:xfrm>
          <a:prstGeom prst="rect">
            <a:avLst/>
          </a:prstGeom>
        </p:spPr>
      </p:pic>
    </p:spTree>
    <p:extLst>
      <p:ext uri="{BB962C8B-B14F-4D97-AF65-F5344CB8AC3E}">
        <p14:creationId xmlns:p14="http://schemas.microsoft.com/office/powerpoint/2010/main" val="2015737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A0CB01-F252-FD08-AFD3-AA1C5B27A0A2}"/>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GB" dirty="0"/>
              <a:t>Impact on Luton</a:t>
            </a:r>
          </a:p>
        </p:txBody>
      </p:sp>
      <p:pic>
        <p:nvPicPr>
          <p:cNvPr id="5" name="Picture 4" descr="A black and white photo of soldiers holding a large gun, with a pile of ammunition on the ground next to it.">
            <a:extLst>
              <a:ext uri="{FF2B5EF4-FFF2-40B4-BE49-F238E27FC236}">
                <a16:creationId xmlns:a16="http://schemas.microsoft.com/office/drawing/2014/main" id="{6BE8B18E-4273-9BC7-DEB0-C485388834A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2" y="720"/>
            <a:ext cx="12191995" cy="6856557"/>
          </a:xfrm>
          <a:prstGeom prst="rect">
            <a:avLst/>
          </a:prstGeom>
        </p:spPr>
      </p:pic>
      <p:sp>
        <p:nvSpPr>
          <p:cNvPr id="6" name="TextBox 5">
            <a:extLst>
              <a:ext uri="{FF2B5EF4-FFF2-40B4-BE49-F238E27FC236}">
                <a16:creationId xmlns:a16="http://schemas.microsoft.com/office/drawing/2014/main" id="{8EAA1F47-C166-ED88-1D1C-0DB1A6564FAD}"/>
              </a:ext>
            </a:extLst>
          </p:cNvPr>
          <p:cNvSpPr txBox="1"/>
          <p:nvPr/>
        </p:nvSpPr>
        <p:spPr>
          <a:xfrm>
            <a:off x="7438770" y="422478"/>
            <a:ext cx="4139513" cy="4885953"/>
          </a:xfrm>
          <a:prstGeom prst="rect">
            <a:avLst/>
          </a:prstGeom>
          <a:noFill/>
        </p:spPr>
        <p:txBody>
          <a:bodyPr wrap="square" rtlCol="0">
            <a:spAutoFit/>
          </a:bodyPr>
          <a:lstStyle/>
          <a:p>
            <a:pPr>
              <a:lnSpc>
                <a:spcPts val="2820"/>
              </a:lnSpc>
              <a:spcBef>
                <a:spcPts val="1200"/>
              </a:spcBef>
            </a:pPr>
            <a:r>
              <a:rPr lang="en-GB" sz="1600" dirty="0">
                <a:latin typeface="Linkpen 17a Print" panose="03050602060000000000" pitchFamily="66" charset="77"/>
              </a:rPr>
              <a:t>During the Second World War, many people from Luton were sent to fight in locations around the world. More than 700 people from Luton were killed while serving. </a:t>
            </a:r>
          </a:p>
          <a:p>
            <a:pPr>
              <a:lnSpc>
                <a:spcPts val="2820"/>
              </a:lnSpc>
              <a:spcBef>
                <a:spcPts val="1200"/>
              </a:spcBef>
            </a:pPr>
            <a:r>
              <a:rPr lang="en-GB" sz="1600" dirty="0">
                <a:latin typeface="Linkpen 17a Print" panose="03050602060000000000" pitchFamily="66" charset="77"/>
              </a:rPr>
              <a:t>Most served in the Bedfordshire and Hertfordshire Regiment which had changed its name from the Bedfordshire Regiment after World War 1. They served in the Middle East, India and North Africa before returning home.</a:t>
            </a:r>
          </a:p>
        </p:txBody>
      </p:sp>
      <p:pic>
        <p:nvPicPr>
          <p:cNvPr id="9" name="Picture 8">
            <a:extLst>
              <a:ext uri="{FF2B5EF4-FFF2-40B4-BE49-F238E27FC236}">
                <a16:creationId xmlns:a16="http://schemas.microsoft.com/office/drawing/2014/main" id="{7194A27B-E3BC-12B1-54C4-28E98C274371}"/>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8280" y="5337312"/>
            <a:ext cx="1477616" cy="1519966"/>
          </a:xfrm>
          <a:prstGeom prst="rect">
            <a:avLst/>
          </a:prstGeom>
        </p:spPr>
      </p:pic>
    </p:spTree>
    <p:extLst>
      <p:ext uri="{BB962C8B-B14F-4D97-AF65-F5344CB8AC3E}">
        <p14:creationId xmlns:p14="http://schemas.microsoft.com/office/powerpoint/2010/main" val="273345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77A466D0F0B014199F17874A9089BD2" ma:contentTypeVersion="16" ma:contentTypeDescription="Create a new document." ma:contentTypeScope="" ma:versionID="880b6d2babd561a8d5d67cb13094e797">
  <xsd:schema xmlns:xsd="http://www.w3.org/2001/XMLSchema" xmlns:xs="http://www.w3.org/2001/XMLSchema" xmlns:p="http://schemas.microsoft.com/office/2006/metadata/properties" xmlns:ns2="408036ea-1b9e-4437-8296-2e19a6775779" xmlns:ns3="07b4d3a2-3fa1-401f-bd62-629c5e67585e" xmlns:ns4="bb952b06-3268-4e55-b0fe-9eb49669fc08" targetNamespace="http://schemas.microsoft.com/office/2006/metadata/properties" ma:root="true" ma:fieldsID="c42500fa79a45c8ad3ddad5b2315fdd8" ns2:_="" ns3:_="" ns4:_="">
    <xsd:import namespace="408036ea-1b9e-4437-8296-2e19a6775779"/>
    <xsd:import namespace="07b4d3a2-3fa1-401f-bd62-629c5e67585e"/>
    <xsd:import namespace="bb952b06-3268-4e55-b0fe-9eb49669fc0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8036ea-1b9e-4437-8296-2e19a67757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af4335e-c6cf-4429-aa3a-f62cbecd1b58"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b4d3a2-3fa1-401f-bd62-629c5e67585e"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b952b06-3268-4e55-b0fe-9eb49669fc08"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cb3f3a3-df16-4a80-a814-479147323afc}" ma:internalName="TaxCatchAll" ma:showField="CatchAllData" ma:web="07b4d3a2-3fa1-401f-bd62-629c5e67585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A2FD34A-EB55-49ED-8530-45C1A90BFF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8036ea-1b9e-4437-8296-2e19a6775779"/>
    <ds:schemaRef ds:uri="07b4d3a2-3fa1-401f-bd62-629c5e67585e"/>
    <ds:schemaRef ds:uri="bb952b06-3268-4e55-b0fe-9eb49669fc0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B0911F3-FC10-4F8E-B93E-A8220FDF788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138</TotalTime>
  <Words>793</Words>
  <Application>Microsoft Office PowerPoint</Application>
  <PresentationFormat>Widescreen</PresentationFormat>
  <Paragraphs>31</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Calibri</vt:lpstr>
      <vt:lpstr>Calibri Light</vt:lpstr>
      <vt:lpstr>Arial</vt:lpstr>
      <vt:lpstr>Linkpen 17a Print</vt:lpstr>
      <vt:lpstr>Office Theme</vt:lpstr>
      <vt:lpstr>The World Wars</vt:lpstr>
      <vt:lpstr>Outbreak of war</vt:lpstr>
      <vt:lpstr>Luton’s role in the war</vt:lpstr>
      <vt:lpstr>Military camps</vt:lpstr>
      <vt:lpstr>Wardown House</vt:lpstr>
      <vt:lpstr>Refugees</vt:lpstr>
      <vt:lpstr>Peace Day celebrations</vt:lpstr>
      <vt:lpstr>World War Two</vt:lpstr>
      <vt:lpstr>Impact on Luton</vt:lpstr>
      <vt:lpstr>Luton Airport</vt:lpstr>
      <vt:lpstr>War effort</vt:lpstr>
      <vt:lpstr>Evacuees</vt:lpstr>
      <vt:lpstr>Wardown Park</vt:lpstr>
      <vt:lpstr>End of the war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16</cp:revision>
  <dcterms:created xsi:type="dcterms:W3CDTF">2023-04-05T11:33:30Z</dcterms:created>
  <dcterms:modified xsi:type="dcterms:W3CDTF">2023-04-18T07:32:02Z</dcterms:modified>
</cp:coreProperties>
</file>