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4"/>
  </p:sldMasterIdLst>
  <p:notesMasterIdLst>
    <p:notesMasterId r:id="rId52"/>
  </p:notesMasterIdLst>
  <p:sldIdLst>
    <p:sldId id="257" r:id="rId5"/>
    <p:sldId id="373" r:id="rId6"/>
    <p:sldId id="416" r:id="rId7"/>
    <p:sldId id="259" r:id="rId8"/>
    <p:sldId id="260" r:id="rId9"/>
    <p:sldId id="386" r:id="rId10"/>
    <p:sldId id="424" r:id="rId11"/>
    <p:sldId id="425" r:id="rId12"/>
    <p:sldId id="428" r:id="rId13"/>
    <p:sldId id="427" r:id="rId14"/>
    <p:sldId id="272" r:id="rId15"/>
    <p:sldId id="356" r:id="rId16"/>
    <p:sldId id="273" r:id="rId17"/>
    <p:sldId id="369" r:id="rId18"/>
    <p:sldId id="274" r:id="rId19"/>
    <p:sldId id="363" r:id="rId20"/>
    <p:sldId id="413" r:id="rId21"/>
    <p:sldId id="367" r:id="rId22"/>
    <p:sldId id="429" r:id="rId23"/>
    <p:sldId id="366" r:id="rId24"/>
    <p:sldId id="368" r:id="rId25"/>
    <p:sldId id="365" r:id="rId26"/>
    <p:sldId id="261" r:id="rId27"/>
    <p:sldId id="417" r:id="rId28"/>
    <p:sldId id="374" r:id="rId29"/>
    <p:sldId id="375" r:id="rId30"/>
    <p:sldId id="380" r:id="rId31"/>
    <p:sldId id="383" r:id="rId32"/>
    <p:sldId id="364" r:id="rId33"/>
    <p:sldId id="418" r:id="rId34"/>
    <p:sldId id="385" r:id="rId35"/>
    <p:sldId id="419" r:id="rId36"/>
    <p:sldId id="376" r:id="rId37"/>
    <p:sldId id="414" r:id="rId38"/>
    <p:sldId id="377" r:id="rId39"/>
    <p:sldId id="355" r:id="rId40"/>
    <p:sldId id="361" r:id="rId41"/>
    <p:sldId id="360" r:id="rId42"/>
    <p:sldId id="420" r:id="rId43"/>
    <p:sldId id="421" r:id="rId44"/>
    <p:sldId id="423" r:id="rId45"/>
    <p:sldId id="430" r:id="rId46"/>
    <p:sldId id="431" r:id="rId47"/>
    <p:sldId id="372" r:id="rId48"/>
    <p:sldId id="382" r:id="rId49"/>
    <p:sldId id="415" r:id="rId50"/>
    <p:sldId id="258" r:id="rId51"/>
  </p:sldIdLst>
  <p:sldSz cx="9144000" cy="6858000" type="screen4x3"/>
  <p:notesSz cx="6889750" cy="10021888"/>
  <p:defaultTextStyle>
    <a:defPPr>
      <a:defRPr lang="en-GB"/>
    </a:defPPr>
    <a:lvl1pPr algn="l" defTabSz="457200"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0B1A36"/>
    <a:srgbClr val="1D4289"/>
    <a:srgbClr val="4F81BD"/>
    <a:srgbClr val="DDA38B"/>
    <a:srgbClr val="9993C7"/>
    <a:srgbClr val="EFDF93"/>
    <a:srgbClr val="B9DDD7"/>
    <a:srgbClr val="89B1DF"/>
    <a:srgbClr val="CF7C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C3707C-3A5D-4E65-B6EE-23D046663AAD}" v="446" dt="2022-04-22T11:00:56.0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yves, Lois" userId="a0f0cfc8-a513-4cd6-93c6-be45d46a401a" providerId="ADAL" clId="{51C1FC47-A46C-448E-87F2-2B9030E9B317}"/>
    <pc:docChg chg="undo custSel modSld">
      <pc:chgData name="Gyves, Lois" userId="a0f0cfc8-a513-4cd6-93c6-be45d46a401a" providerId="ADAL" clId="{51C1FC47-A46C-448E-87F2-2B9030E9B317}" dt="2022-04-21T08:27:40.928" v="67" actId="1076"/>
      <pc:docMkLst>
        <pc:docMk/>
      </pc:docMkLst>
      <pc:sldChg chg="addSp delSp modSp">
        <pc:chgData name="Gyves, Lois" userId="a0f0cfc8-a513-4cd6-93c6-be45d46a401a" providerId="ADAL" clId="{51C1FC47-A46C-448E-87F2-2B9030E9B317}" dt="2022-04-21T06:22:56.925" v="45" actId="1076"/>
        <pc:sldMkLst>
          <pc:docMk/>
          <pc:sldMk cId="1507773584" sldId="257"/>
        </pc:sldMkLst>
        <pc:picChg chg="add del mod">
          <ac:chgData name="Gyves, Lois" userId="a0f0cfc8-a513-4cd6-93c6-be45d46a401a" providerId="ADAL" clId="{51C1FC47-A46C-448E-87F2-2B9030E9B317}" dt="2022-04-21T06:16:47.030" v="14" actId="478"/>
          <ac:picMkLst>
            <pc:docMk/>
            <pc:sldMk cId="1507773584" sldId="257"/>
            <ac:picMk id="4" creationId="{DCECE849-F604-4355-9E12-7D00BC66B4FD}"/>
          </ac:picMkLst>
        </pc:picChg>
        <pc:picChg chg="add mod">
          <ac:chgData name="Gyves, Lois" userId="a0f0cfc8-a513-4cd6-93c6-be45d46a401a" providerId="ADAL" clId="{51C1FC47-A46C-448E-87F2-2B9030E9B317}" dt="2022-04-21T06:22:56.925" v="45" actId="1076"/>
          <ac:picMkLst>
            <pc:docMk/>
            <pc:sldMk cId="1507773584" sldId="257"/>
            <ac:picMk id="5" creationId="{C55F1A9E-48E7-42AD-9899-40DDB59618FF}"/>
          </ac:picMkLst>
        </pc:picChg>
      </pc:sldChg>
      <pc:sldChg chg="addSp">
        <pc:chgData name="Gyves, Lois" userId="a0f0cfc8-a513-4cd6-93c6-be45d46a401a" providerId="ADAL" clId="{51C1FC47-A46C-448E-87F2-2B9030E9B317}" dt="2022-04-21T06:23:10.608" v="46"/>
        <pc:sldMkLst>
          <pc:docMk/>
          <pc:sldMk cId="3259604695" sldId="258"/>
        </pc:sldMkLst>
        <pc:picChg chg="add">
          <ac:chgData name="Gyves, Lois" userId="a0f0cfc8-a513-4cd6-93c6-be45d46a401a" providerId="ADAL" clId="{51C1FC47-A46C-448E-87F2-2B9030E9B317}" dt="2022-04-21T06:23:10.608" v="46"/>
          <ac:picMkLst>
            <pc:docMk/>
            <pc:sldMk cId="3259604695" sldId="258"/>
            <ac:picMk id="3" creationId="{22D907F6-8094-4E32-A80E-605B155AA576}"/>
          </ac:picMkLst>
        </pc:picChg>
      </pc:sldChg>
      <pc:sldChg chg="addSp delSp modSp">
        <pc:chgData name="Gyves, Lois" userId="a0f0cfc8-a513-4cd6-93c6-be45d46a401a" providerId="ADAL" clId="{51C1FC47-A46C-448E-87F2-2B9030E9B317}" dt="2022-04-21T06:21:22.404" v="44" actId="478"/>
        <pc:sldMkLst>
          <pc:docMk/>
          <pc:sldMk cId="1792824093" sldId="259"/>
        </pc:sldMkLst>
        <pc:picChg chg="add del mod">
          <ac:chgData name="Gyves, Lois" userId="a0f0cfc8-a513-4cd6-93c6-be45d46a401a" providerId="ADAL" clId="{51C1FC47-A46C-448E-87F2-2B9030E9B317}" dt="2022-04-21T06:21:22.404" v="44" actId="478"/>
          <ac:picMkLst>
            <pc:docMk/>
            <pc:sldMk cId="1792824093" sldId="259"/>
            <ac:picMk id="4" creationId="{F265F516-4034-484F-89F2-EF6FF78B605E}"/>
          </ac:picMkLst>
        </pc:picChg>
      </pc:sldChg>
      <pc:sldChg chg="modSp">
        <pc:chgData name="Gyves, Lois" userId="a0f0cfc8-a513-4cd6-93c6-be45d46a401a" providerId="ADAL" clId="{51C1FC47-A46C-448E-87F2-2B9030E9B317}" dt="2022-04-20T17:47:19.350" v="1" actId="20577"/>
        <pc:sldMkLst>
          <pc:docMk/>
          <pc:sldMk cId="4096749382" sldId="272"/>
        </pc:sldMkLst>
        <pc:spChg chg="mod">
          <ac:chgData name="Gyves, Lois" userId="a0f0cfc8-a513-4cd6-93c6-be45d46a401a" providerId="ADAL" clId="{51C1FC47-A46C-448E-87F2-2B9030E9B317}" dt="2022-04-20T17:47:19.350" v="1" actId="20577"/>
          <ac:spMkLst>
            <pc:docMk/>
            <pc:sldMk cId="4096749382" sldId="272"/>
            <ac:spMk id="8" creationId="{911FDA1A-E870-45D0-865C-BBBBFFEB976D}"/>
          </ac:spMkLst>
        </pc:spChg>
      </pc:sldChg>
      <pc:sldChg chg="addSp delSp modSp">
        <pc:chgData name="Gyves, Lois" userId="a0f0cfc8-a513-4cd6-93c6-be45d46a401a" providerId="ADAL" clId="{51C1FC47-A46C-448E-87F2-2B9030E9B317}" dt="2022-04-21T08:26:31.988" v="56" actId="167"/>
        <pc:sldMkLst>
          <pc:docMk/>
          <pc:sldMk cId="126839296" sldId="361"/>
        </pc:sldMkLst>
        <pc:picChg chg="add mod ord">
          <ac:chgData name="Gyves, Lois" userId="a0f0cfc8-a513-4cd6-93c6-be45d46a401a" providerId="ADAL" clId="{51C1FC47-A46C-448E-87F2-2B9030E9B317}" dt="2022-04-21T08:26:31.988" v="56" actId="167"/>
          <ac:picMkLst>
            <pc:docMk/>
            <pc:sldMk cId="126839296" sldId="361"/>
            <ac:picMk id="12" creationId="{23800690-1A72-4E92-961F-428109AE225B}"/>
          </ac:picMkLst>
        </pc:picChg>
        <pc:picChg chg="del">
          <ac:chgData name="Gyves, Lois" userId="a0f0cfc8-a513-4cd6-93c6-be45d46a401a" providerId="ADAL" clId="{51C1FC47-A46C-448E-87F2-2B9030E9B317}" dt="2022-04-21T08:25:42.816" v="48" actId="478"/>
          <ac:picMkLst>
            <pc:docMk/>
            <pc:sldMk cId="126839296" sldId="361"/>
            <ac:picMk id="18" creationId="{4032BFE2-B39B-4668-96C7-EB6F201036F5}"/>
          </ac:picMkLst>
        </pc:picChg>
      </pc:sldChg>
      <pc:sldChg chg="addSp delSp modSp">
        <pc:chgData name="Gyves, Lois" userId="a0f0cfc8-a513-4cd6-93c6-be45d46a401a" providerId="ADAL" clId="{51C1FC47-A46C-448E-87F2-2B9030E9B317}" dt="2022-04-21T08:27:40.928" v="67" actId="1076"/>
        <pc:sldMkLst>
          <pc:docMk/>
          <pc:sldMk cId="1505336180" sldId="369"/>
        </pc:sldMkLst>
        <pc:picChg chg="add mod">
          <ac:chgData name="Gyves, Lois" userId="a0f0cfc8-a513-4cd6-93c6-be45d46a401a" providerId="ADAL" clId="{51C1FC47-A46C-448E-87F2-2B9030E9B317}" dt="2022-04-21T08:27:40.928" v="67" actId="1076"/>
          <ac:picMkLst>
            <pc:docMk/>
            <pc:sldMk cId="1505336180" sldId="369"/>
            <ac:picMk id="6" creationId="{B0106636-10F4-4C77-923C-8788B963251F}"/>
          </ac:picMkLst>
        </pc:picChg>
        <pc:picChg chg="del">
          <ac:chgData name="Gyves, Lois" userId="a0f0cfc8-a513-4cd6-93c6-be45d46a401a" providerId="ADAL" clId="{51C1FC47-A46C-448E-87F2-2B9030E9B317}" dt="2022-04-21T08:25:02.168" v="47" actId="478"/>
          <ac:picMkLst>
            <pc:docMk/>
            <pc:sldMk cId="1505336180" sldId="369"/>
            <ac:picMk id="7" creationId="{D3559260-18A5-4093-B1C9-F1BDED970C79}"/>
          </ac:picMkLst>
        </pc:picChg>
      </pc:sldChg>
      <pc:sldChg chg="addSp delSp modSp">
        <pc:chgData name="Gyves, Lois" userId="a0f0cfc8-a513-4cd6-93c6-be45d46a401a" providerId="ADAL" clId="{51C1FC47-A46C-448E-87F2-2B9030E9B317}" dt="2022-04-21T06:21:16.625" v="43" actId="478"/>
        <pc:sldMkLst>
          <pc:docMk/>
          <pc:sldMk cId="4073313334" sldId="373"/>
        </pc:sldMkLst>
        <pc:spChg chg="mod">
          <ac:chgData name="Gyves, Lois" userId="a0f0cfc8-a513-4cd6-93c6-be45d46a401a" providerId="ADAL" clId="{51C1FC47-A46C-448E-87F2-2B9030E9B317}" dt="2022-04-21T06:19:05.544" v="37" actId="20577"/>
          <ac:spMkLst>
            <pc:docMk/>
            <pc:sldMk cId="4073313334" sldId="373"/>
            <ac:spMk id="5" creationId="{44BBDE2D-85AC-4B3E-B1A0-E1E2F8EBD786}"/>
          </ac:spMkLst>
        </pc:spChg>
        <pc:picChg chg="add del">
          <ac:chgData name="Gyves, Lois" userId="a0f0cfc8-a513-4cd6-93c6-be45d46a401a" providerId="ADAL" clId="{51C1FC47-A46C-448E-87F2-2B9030E9B317}" dt="2022-04-21T06:15:37.195" v="8"/>
          <ac:picMkLst>
            <pc:docMk/>
            <pc:sldMk cId="4073313334" sldId="373"/>
            <ac:picMk id="7" creationId="{A27F1CC8-E7BE-4EA7-B6A7-BC76C2583A1E}"/>
          </ac:picMkLst>
        </pc:picChg>
        <pc:picChg chg="add del mod">
          <ac:chgData name="Gyves, Lois" userId="a0f0cfc8-a513-4cd6-93c6-be45d46a401a" providerId="ADAL" clId="{51C1FC47-A46C-448E-87F2-2B9030E9B317}" dt="2022-04-21T06:21:16.625" v="43" actId="478"/>
          <ac:picMkLst>
            <pc:docMk/>
            <pc:sldMk cId="4073313334" sldId="373"/>
            <ac:picMk id="8" creationId="{1796C915-9651-4871-A7F7-0EAA37CB9B4B}"/>
          </ac:picMkLst>
        </pc:picChg>
      </pc:sldChg>
      <pc:sldChg chg="addSp delSp modSp">
        <pc:chgData name="Gyves, Lois" userId="a0f0cfc8-a513-4cd6-93c6-be45d46a401a" providerId="ADAL" clId="{51C1FC47-A46C-448E-87F2-2B9030E9B317}" dt="2022-04-21T06:20:36.271" v="41" actId="478"/>
        <pc:sldMkLst>
          <pc:docMk/>
          <pc:sldMk cId="1920525997" sldId="416"/>
        </pc:sldMkLst>
        <pc:picChg chg="add del mod">
          <ac:chgData name="Gyves, Lois" userId="a0f0cfc8-a513-4cd6-93c6-be45d46a401a" providerId="ADAL" clId="{51C1FC47-A46C-448E-87F2-2B9030E9B317}" dt="2022-04-21T06:20:36.271" v="41" actId="478"/>
          <ac:picMkLst>
            <pc:docMk/>
            <pc:sldMk cId="1920525997" sldId="416"/>
            <ac:picMk id="7" creationId="{5B0C0D6D-17FE-428D-A2A5-1563F0BA0B84}"/>
          </ac:picMkLst>
        </pc:picChg>
      </pc:sldChg>
    </pc:docChg>
  </pc:docChgLst>
  <pc:docChgLst>
    <pc:chgData name="McHarg, Catherine" userId="88b8f76c-9ae3-4745-88eb-fe0667a22af5" providerId="ADAL" clId="{9FC3707C-3A5D-4E65-B6EE-23D046663AAD}"/>
    <pc:docChg chg="undo custSel addSld delSld modSld sldOrd">
      <pc:chgData name="McHarg, Catherine" userId="88b8f76c-9ae3-4745-88eb-fe0667a22af5" providerId="ADAL" clId="{9FC3707C-3A5D-4E65-B6EE-23D046663AAD}" dt="2022-04-22T11:00:56.007" v="2011" actId="20577"/>
      <pc:docMkLst>
        <pc:docMk/>
      </pc:docMkLst>
      <pc:sldChg chg="modSp">
        <pc:chgData name="McHarg, Catherine" userId="88b8f76c-9ae3-4745-88eb-fe0667a22af5" providerId="ADAL" clId="{9FC3707C-3A5D-4E65-B6EE-23D046663AAD}" dt="2022-04-21T10:08:54.105" v="548" actId="20577"/>
        <pc:sldMkLst>
          <pc:docMk/>
          <pc:sldMk cId="1507773584" sldId="257"/>
        </pc:sldMkLst>
        <pc:spChg chg="mod">
          <ac:chgData name="McHarg, Catherine" userId="88b8f76c-9ae3-4745-88eb-fe0667a22af5" providerId="ADAL" clId="{9FC3707C-3A5D-4E65-B6EE-23D046663AAD}" dt="2022-04-21T10:08:54.105" v="548" actId="20577"/>
          <ac:spMkLst>
            <pc:docMk/>
            <pc:sldMk cId="1507773584" sldId="257"/>
            <ac:spMk id="2" creationId="{00000000-0000-0000-0000-000000000000}"/>
          </ac:spMkLst>
        </pc:spChg>
      </pc:sldChg>
      <pc:sldChg chg="modSp modNotesTx">
        <pc:chgData name="McHarg, Catherine" userId="88b8f76c-9ae3-4745-88eb-fe0667a22af5" providerId="ADAL" clId="{9FC3707C-3A5D-4E65-B6EE-23D046663AAD}" dt="2022-04-22T07:46:43.901" v="1364" actId="20577"/>
        <pc:sldMkLst>
          <pc:docMk/>
          <pc:sldMk cId="1792824093" sldId="259"/>
        </pc:sldMkLst>
        <pc:spChg chg="mod">
          <ac:chgData name="McHarg, Catherine" userId="88b8f76c-9ae3-4745-88eb-fe0667a22af5" providerId="ADAL" clId="{9FC3707C-3A5D-4E65-B6EE-23D046663AAD}" dt="2022-04-22T07:44:01.786" v="1151" actId="115"/>
          <ac:spMkLst>
            <pc:docMk/>
            <pc:sldMk cId="1792824093" sldId="259"/>
            <ac:spMk id="7" creationId="{95876E16-CE0F-4331-ABAA-6A94AACEABD1}"/>
          </ac:spMkLst>
        </pc:spChg>
      </pc:sldChg>
      <pc:sldChg chg="modSp ord">
        <pc:chgData name="McHarg, Catherine" userId="88b8f76c-9ae3-4745-88eb-fe0667a22af5" providerId="ADAL" clId="{9FC3707C-3A5D-4E65-B6EE-23D046663AAD}" dt="2022-04-22T07:47:51.352" v="1367" actId="14100"/>
        <pc:sldMkLst>
          <pc:docMk/>
          <pc:sldMk cId="615352348" sldId="260"/>
        </pc:sldMkLst>
        <pc:spChg chg="mod">
          <ac:chgData name="McHarg, Catherine" userId="88b8f76c-9ae3-4745-88eb-fe0667a22af5" providerId="ADAL" clId="{9FC3707C-3A5D-4E65-B6EE-23D046663AAD}" dt="2022-04-21T10:13:56.569" v="576" actId="20577"/>
          <ac:spMkLst>
            <pc:docMk/>
            <pc:sldMk cId="615352348" sldId="260"/>
            <ac:spMk id="5" creationId="{749FA163-F5D6-496B-ABF4-1323BE4B9F3B}"/>
          </ac:spMkLst>
        </pc:spChg>
        <pc:spChg chg="mod">
          <ac:chgData name="McHarg, Catherine" userId="88b8f76c-9ae3-4745-88eb-fe0667a22af5" providerId="ADAL" clId="{9FC3707C-3A5D-4E65-B6EE-23D046663AAD}" dt="2022-04-20T15:57:35.309" v="5" actId="20577"/>
          <ac:spMkLst>
            <pc:docMk/>
            <pc:sldMk cId="615352348" sldId="260"/>
            <ac:spMk id="6" creationId="{48E265A9-0AEC-41DD-B7C0-38E2BE1DDCDD}"/>
          </ac:spMkLst>
        </pc:spChg>
        <pc:picChg chg="mod">
          <ac:chgData name="McHarg, Catherine" userId="88b8f76c-9ae3-4745-88eb-fe0667a22af5" providerId="ADAL" clId="{9FC3707C-3A5D-4E65-B6EE-23D046663AAD}" dt="2022-04-22T07:47:51.352" v="1367" actId="14100"/>
          <ac:picMkLst>
            <pc:docMk/>
            <pc:sldMk cId="615352348" sldId="260"/>
            <ac:picMk id="8" creationId="{A05766A2-D6DD-4CD2-AA07-8FB55AA91AF5}"/>
          </ac:picMkLst>
        </pc:picChg>
      </pc:sldChg>
      <pc:sldChg chg="modSp">
        <pc:chgData name="McHarg, Catherine" userId="88b8f76c-9ae3-4745-88eb-fe0667a22af5" providerId="ADAL" clId="{9FC3707C-3A5D-4E65-B6EE-23D046663AAD}" dt="2022-04-21T10:34:09.558" v="688" actId="20577"/>
        <pc:sldMkLst>
          <pc:docMk/>
          <pc:sldMk cId="3314271794" sldId="261"/>
        </pc:sldMkLst>
        <pc:spChg chg="mod">
          <ac:chgData name="McHarg, Catherine" userId="88b8f76c-9ae3-4745-88eb-fe0667a22af5" providerId="ADAL" clId="{9FC3707C-3A5D-4E65-B6EE-23D046663AAD}" dt="2022-04-21T10:33:38.152" v="684" actId="20577"/>
          <ac:spMkLst>
            <pc:docMk/>
            <pc:sldMk cId="3314271794" sldId="261"/>
            <ac:spMk id="5" creationId="{1E51BB0F-001E-48C0-AC5A-DB0A6FF14497}"/>
          </ac:spMkLst>
        </pc:spChg>
        <pc:spChg chg="mod">
          <ac:chgData name="McHarg, Catherine" userId="88b8f76c-9ae3-4745-88eb-fe0667a22af5" providerId="ADAL" clId="{9FC3707C-3A5D-4E65-B6EE-23D046663AAD}" dt="2022-04-21T10:34:09.558" v="688" actId="20577"/>
          <ac:spMkLst>
            <pc:docMk/>
            <pc:sldMk cId="3314271794" sldId="261"/>
            <ac:spMk id="6" creationId="{E4E3E319-B79E-4683-9F3B-B34370CDA92B}"/>
          </ac:spMkLst>
        </pc:spChg>
      </pc:sldChg>
      <pc:sldChg chg="modSp modNotesTx">
        <pc:chgData name="McHarg, Catherine" userId="88b8f76c-9ae3-4745-88eb-fe0667a22af5" providerId="ADAL" clId="{9FC3707C-3A5D-4E65-B6EE-23D046663AAD}" dt="2022-04-22T07:54:17.988" v="1375" actId="20577"/>
        <pc:sldMkLst>
          <pc:docMk/>
          <pc:sldMk cId="4096749382" sldId="272"/>
        </pc:sldMkLst>
        <pc:spChg chg="mod">
          <ac:chgData name="McHarg, Catherine" userId="88b8f76c-9ae3-4745-88eb-fe0667a22af5" providerId="ADAL" clId="{9FC3707C-3A5D-4E65-B6EE-23D046663AAD}" dt="2022-04-21T10:17:24.469" v="595" actId="5793"/>
          <ac:spMkLst>
            <pc:docMk/>
            <pc:sldMk cId="4096749382" sldId="272"/>
            <ac:spMk id="4" creationId="{EF7336F9-5EAD-4B95-8898-4A610EEDFE9B}"/>
          </ac:spMkLst>
        </pc:spChg>
      </pc:sldChg>
      <pc:sldChg chg="modSp">
        <pc:chgData name="McHarg, Catherine" userId="88b8f76c-9ae3-4745-88eb-fe0667a22af5" providerId="ADAL" clId="{9FC3707C-3A5D-4E65-B6EE-23D046663AAD}" dt="2022-04-21T10:18:27.710" v="602" actId="20577"/>
        <pc:sldMkLst>
          <pc:docMk/>
          <pc:sldMk cId="2509640517" sldId="273"/>
        </pc:sldMkLst>
        <pc:spChg chg="mod">
          <ac:chgData name="McHarg, Catherine" userId="88b8f76c-9ae3-4745-88eb-fe0667a22af5" providerId="ADAL" clId="{9FC3707C-3A5D-4E65-B6EE-23D046663AAD}" dt="2022-04-21T10:18:27.710" v="602" actId="20577"/>
          <ac:spMkLst>
            <pc:docMk/>
            <pc:sldMk cId="2509640517" sldId="273"/>
            <ac:spMk id="3" creationId="{131DF4EB-84BA-4D9E-B32D-49DED5FB47B1}"/>
          </ac:spMkLst>
        </pc:spChg>
      </pc:sldChg>
      <pc:sldChg chg="modSp modNotesTx">
        <pc:chgData name="McHarg, Catherine" userId="88b8f76c-9ae3-4745-88eb-fe0667a22af5" providerId="ADAL" clId="{9FC3707C-3A5D-4E65-B6EE-23D046663AAD}" dt="2022-04-22T08:01:04.021" v="1545" actId="20577"/>
        <pc:sldMkLst>
          <pc:docMk/>
          <pc:sldMk cId="4101084089" sldId="274"/>
        </pc:sldMkLst>
        <pc:spChg chg="mod">
          <ac:chgData name="McHarg, Catherine" userId="88b8f76c-9ae3-4745-88eb-fe0667a22af5" providerId="ADAL" clId="{9FC3707C-3A5D-4E65-B6EE-23D046663AAD}" dt="2022-04-22T07:59:22.450" v="1433" actId="20577"/>
          <ac:spMkLst>
            <pc:docMk/>
            <pc:sldMk cId="4101084089" sldId="274"/>
            <ac:spMk id="2" creationId="{563A147F-2155-4775-900B-3D155BBD28EB}"/>
          </ac:spMkLst>
        </pc:spChg>
      </pc:sldChg>
      <pc:sldChg chg="modSp">
        <pc:chgData name="McHarg, Catherine" userId="88b8f76c-9ae3-4745-88eb-fe0667a22af5" providerId="ADAL" clId="{9FC3707C-3A5D-4E65-B6EE-23D046663AAD}" dt="2022-04-22T11:00:56.007" v="2011" actId="20577"/>
        <pc:sldMkLst>
          <pc:docMk/>
          <pc:sldMk cId="2421590780" sldId="355"/>
        </pc:sldMkLst>
        <pc:spChg chg="mod">
          <ac:chgData name="McHarg, Catherine" userId="88b8f76c-9ae3-4745-88eb-fe0667a22af5" providerId="ADAL" clId="{9FC3707C-3A5D-4E65-B6EE-23D046663AAD}" dt="2022-04-21T11:01:34.998" v="1034" actId="207"/>
          <ac:spMkLst>
            <pc:docMk/>
            <pc:sldMk cId="2421590780" sldId="355"/>
            <ac:spMk id="2" creationId="{00000000-0000-0000-0000-000000000000}"/>
          </ac:spMkLst>
        </pc:spChg>
        <pc:spChg chg="mod">
          <ac:chgData name="McHarg, Catherine" userId="88b8f76c-9ae3-4745-88eb-fe0667a22af5" providerId="ADAL" clId="{9FC3707C-3A5D-4E65-B6EE-23D046663AAD}" dt="2022-04-22T11:00:56.007" v="2011" actId="20577"/>
          <ac:spMkLst>
            <pc:docMk/>
            <pc:sldMk cId="2421590780" sldId="355"/>
            <ac:spMk id="3" creationId="{00000000-0000-0000-0000-000000000000}"/>
          </ac:spMkLst>
        </pc:spChg>
      </pc:sldChg>
      <pc:sldChg chg="modNotesTx">
        <pc:chgData name="McHarg, Catherine" userId="88b8f76c-9ae3-4745-88eb-fe0667a22af5" providerId="ADAL" clId="{9FC3707C-3A5D-4E65-B6EE-23D046663AAD}" dt="2022-04-22T07:54:50.138" v="1376" actId="20577"/>
        <pc:sldMkLst>
          <pc:docMk/>
          <pc:sldMk cId="2624887584" sldId="356"/>
        </pc:sldMkLst>
      </pc:sldChg>
      <pc:sldChg chg="addSp modSp">
        <pc:chgData name="McHarg, Catherine" userId="88b8f76c-9ae3-4745-88eb-fe0667a22af5" providerId="ADAL" clId="{9FC3707C-3A5D-4E65-B6EE-23D046663AAD}" dt="2022-04-21T11:23:46.038" v="1147" actId="207"/>
        <pc:sldMkLst>
          <pc:docMk/>
          <pc:sldMk cId="3875823474" sldId="360"/>
        </pc:sldMkLst>
        <pc:spChg chg="mod">
          <ac:chgData name="McHarg, Catherine" userId="88b8f76c-9ae3-4745-88eb-fe0667a22af5" providerId="ADAL" clId="{9FC3707C-3A5D-4E65-B6EE-23D046663AAD}" dt="2022-04-21T11:06:37.329" v="1062" actId="20577"/>
          <ac:spMkLst>
            <pc:docMk/>
            <pc:sldMk cId="3875823474" sldId="360"/>
            <ac:spMk id="12" creationId="{AD9D3761-BDA0-46D6-B69D-62DAFD0EA081}"/>
          </ac:spMkLst>
        </pc:spChg>
        <pc:picChg chg="add mod">
          <ac:chgData name="McHarg, Catherine" userId="88b8f76c-9ae3-4745-88eb-fe0667a22af5" providerId="ADAL" clId="{9FC3707C-3A5D-4E65-B6EE-23D046663AAD}" dt="2022-04-21T11:23:46.038" v="1147" actId="207"/>
          <ac:picMkLst>
            <pc:docMk/>
            <pc:sldMk cId="3875823474" sldId="360"/>
            <ac:picMk id="3" creationId="{1F99F29E-46BE-4372-A7EC-63DF8BC2FE15}"/>
          </ac:picMkLst>
        </pc:picChg>
      </pc:sldChg>
      <pc:sldChg chg="modSp">
        <pc:chgData name="McHarg, Catherine" userId="88b8f76c-9ae3-4745-88eb-fe0667a22af5" providerId="ADAL" clId="{9FC3707C-3A5D-4E65-B6EE-23D046663AAD}" dt="2022-04-21T11:02:28.566" v="1040" actId="14100"/>
        <pc:sldMkLst>
          <pc:docMk/>
          <pc:sldMk cId="126839296" sldId="361"/>
        </pc:sldMkLst>
        <pc:spChg chg="mod">
          <ac:chgData name="McHarg, Catherine" userId="88b8f76c-9ae3-4745-88eb-fe0667a22af5" providerId="ADAL" clId="{9FC3707C-3A5D-4E65-B6EE-23D046663AAD}" dt="2022-04-21T11:02:28.566" v="1040" actId="14100"/>
          <ac:spMkLst>
            <pc:docMk/>
            <pc:sldMk cId="126839296" sldId="361"/>
            <ac:spMk id="2" creationId="{DBCE5223-F804-438B-8FCA-4E54906E56A9}"/>
          </ac:spMkLst>
        </pc:spChg>
      </pc:sldChg>
      <pc:sldChg chg="modSp">
        <pc:chgData name="McHarg, Catherine" userId="88b8f76c-9ae3-4745-88eb-fe0667a22af5" providerId="ADAL" clId="{9FC3707C-3A5D-4E65-B6EE-23D046663AAD}" dt="2022-04-21T10:22:26.837" v="636" actId="20577"/>
        <pc:sldMkLst>
          <pc:docMk/>
          <pc:sldMk cId="1405764796" sldId="363"/>
        </pc:sldMkLst>
        <pc:spChg chg="mod">
          <ac:chgData name="McHarg, Catherine" userId="88b8f76c-9ae3-4745-88eb-fe0667a22af5" providerId="ADAL" clId="{9FC3707C-3A5D-4E65-B6EE-23D046663AAD}" dt="2022-04-21T10:22:26.837" v="636" actId="20577"/>
          <ac:spMkLst>
            <pc:docMk/>
            <pc:sldMk cId="1405764796" sldId="363"/>
            <ac:spMk id="6" creationId="{1C714C8C-5CD2-4EA5-898C-787EE3A695C3}"/>
          </ac:spMkLst>
        </pc:spChg>
      </pc:sldChg>
      <pc:sldChg chg="modSp modNotesTx">
        <pc:chgData name="McHarg, Catherine" userId="88b8f76c-9ae3-4745-88eb-fe0667a22af5" providerId="ADAL" clId="{9FC3707C-3A5D-4E65-B6EE-23D046663AAD}" dt="2022-04-21T10:52:29.894" v="970" actId="20577"/>
        <pc:sldMkLst>
          <pc:docMk/>
          <pc:sldMk cId="1564197056" sldId="364"/>
        </pc:sldMkLst>
        <pc:spChg chg="mod">
          <ac:chgData name="McHarg, Catherine" userId="88b8f76c-9ae3-4745-88eb-fe0667a22af5" providerId="ADAL" clId="{9FC3707C-3A5D-4E65-B6EE-23D046663AAD}" dt="2022-04-21T10:51:29.863" v="965" actId="1076"/>
          <ac:spMkLst>
            <pc:docMk/>
            <pc:sldMk cId="1564197056" sldId="364"/>
            <ac:spMk id="5" creationId="{BD9B46F5-7439-42A6-8FE5-4E0A51A3D70D}"/>
          </ac:spMkLst>
        </pc:spChg>
        <pc:spChg chg="mod">
          <ac:chgData name="McHarg, Catherine" userId="88b8f76c-9ae3-4745-88eb-fe0667a22af5" providerId="ADAL" clId="{9FC3707C-3A5D-4E65-B6EE-23D046663AAD}" dt="2022-04-21T10:51:34.638" v="966" actId="1076"/>
          <ac:spMkLst>
            <pc:docMk/>
            <pc:sldMk cId="1564197056" sldId="364"/>
            <ac:spMk id="7" creationId="{E858E30A-BD3B-480B-901E-FC2982C3FBF0}"/>
          </ac:spMkLst>
        </pc:spChg>
        <pc:spChg chg="mod">
          <ac:chgData name="McHarg, Catherine" userId="88b8f76c-9ae3-4745-88eb-fe0667a22af5" providerId="ADAL" clId="{9FC3707C-3A5D-4E65-B6EE-23D046663AAD}" dt="2022-04-21T10:51:38.181" v="967" actId="1076"/>
          <ac:spMkLst>
            <pc:docMk/>
            <pc:sldMk cId="1564197056" sldId="364"/>
            <ac:spMk id="8" creationId="{126D3346-0529-42D0-BED8-EE92264871A1}"/>
          </ac:spMkLst>
        </pc:spChg>
        <pc:spChg chg="mod">
          <ac:chgData name="McHarg, Catherine" userId="88b8f76c-9ae3-4745-88eb-fe0667a22af5" providerId="ADAL" clId="{9FC3707C-3A5D-4E65-B6EE-23D046663AAD}" dt="2022-04-21T10:51:26.310" v="964" actId="1076"/>
          <ac:spMkLst>
            <pc:docMk/>
            <pc:sldMk cId="1564197056" sldId="364"/>
            <ac:spMk id="9" creationId="{C4164B2B-3161-414C-8346-EB2B644324E9}"/>
          </ac:spMkLst>
        </pc:spChg>
        <pc:spChg chg="mod">
          <ac:chgData name="McHarg, Catherine" userId="88b8f76c-9ae3-4745-88eb-fe0667a22af5" providerId="ADAL" clId="{9FC3707C-3A5D-4E65-B6EE-23D046663AAD}" dt="2022-04-21T10:51:56.711" v="968" actId="1076"/>
          <ac:spMkLst>
            <pc:docMk/>
            <pc:sldMk cId="1564197056" sldId="364"/>
            <ac:spMk id="10" creationId="{CFB1D107-16BA-4EF7-9417-252D6E2AE25C}"/>
          </ac:spMkLst>
        </pc:spChg>
        <pc:spChg chg="mod">
          <ac:chgData name="McHarg, Catherine" userId="88b8f76c-9ae3-4745-88eb-fe0667a22af5" providerId="ADAL" clId="{9FC3707C-3A5D-4E65-B6EE-23D046663AAD}" dt="2022-04-21T10:51:11.110" v="962" actId="1076"/>
          <ac:spMkLst>
            <pc:docMk/>
            <pc:sldMk cId="1564197056" sldId="364"/>
            <ac:spMk id="11" creationId="{E42178C8-E6AB-4971-AB5F-47ACE1C0D8F5}"/>
          </ac:spMkLst>
        </pc:spChg>
        <pc:picChg chg="mod">
          <ac:chgData name="McHarg, Catherine" userId="88b8f76c-9ae3-4745-88eb-fe0667a22af5" providerId="ADAL" clId="{9FC3707C-3A5D-4E65-B6EE-23D046663AAD}" dt="2022-04-21T10:51:07.870" v="961" actId="1076"/>
          <ac:picMkLst>
            <pc:docMk/>
            <pc:sldMk cId="1564197056" sldId="364"/>
            <ac:picMk id="4" creationId="{EA607B83-B6B2-455D-908B-04196D5C3493}"/>
          </ac:picMkLst>
        </pc:picChg>
      </pc:sldChg>
      <pc:sldChg chg="modSp">
        <pc:chgData name="McHarg, Catherine" userId="88b8f76c-9ae3-4745-88eb-fe0667a22af5" providerId="ADAL" clId="{9FC3707C-3A5D-4E65-B6EE-23D046663AAD}" dt="2022-04-21T10:31:31.462" v="677" actId="1076"/>
        <pc:sldMkLst>
          <pc:docMk/>
          <pc:sldMk cId="4022601824" sldId="365"/>
        </pc:sldMkLst>
        <pc:spChg chg="mod">
          <ac:chgData name="McHarg, Catherine" userId="88b8f76c-9ae3-4745-88eb-fe0667a22af5" providerId="ADAL" clId="{9FC3707C-3A5D-4E65-B6EE-23D046663AAD}" dt="2022-04-21T10:30:27.071" v="669" actId="1076"/>
          <ac:spMkLst>
            <pc:docMk/>
            <pc:sldMk cId="4022601824" sldId="365"/>
            <ac:spMk id="3" creationId="{7110C988-F56E-438B-9A87-098A3DFF545D}"/>
          </ac:spMkLst>
        </pc:spChg>
        <pc:spChg chg="mod">
          <ac:chgData name="McHarg, Catherine" userId="88b8f76c-9ae3-4745-88eb-fe0667a22af5" providerId="ADAL" clId="{9FC3707C-3A5D-4E65-B6EE-23D046663AAD}" dt="2022-04-21T10:29:57.519" v="667" actId="20577"/>
          <ac:spMkLst>
            <pc:docMk/>
            <pc:sldMk cId="4022601824" sldId="365"/>
            <ac:spMk id="5" creationId="{2A306716-9CD6-4009-A77D-4EB25DE1F6F3}"/>
          </ac:spMkLst>
        </pc:spChg>
        <pc:spChg chg="mod">
          <ac:chgData name="McHarg, Catherine" userId="88b8f76c-9ae3-4745-88eb-fe0667a22af5" providerId="ADAL" clId="{9FC3707C-3A5D-4E65-B6EE-23D046663AAD}" dt="2022-04-21T10:31:31.462" v="677" actId="1076"/>
          <ac:spMkLst>
            <pc:docMk/>
            <pc:sldMk cId="4022601824" sldId="365"/>
            <ac:spMk id="28" creationId="{F440AE89-70E4-4F6C-8499-EC5A27C0A4AD}"/>
          </ac:spMkLst>
        </pc:spChg>
        <pc:spChg chg="mod">
          <ac:chgData name="McHarg, Catherine" userId="88b8f76c-9ae3-4745-88eb-fe0667a22af5" providerId="ADAL" clId="{9FC3707C-3A5D-4E65-B6EE-23D046663AAD}" dt="2022-04-21T10:31:22.733" v="676" actId="1076"/>
          <ac:spMkLst>
            <pc:docMk/>
            <pc:sldMk cId="4022601824" sldId="365"/>
            <ac:spMk id="29" creationId="{B0618265-66B8-4E80-A851-06A606388217}"/>
          </ac:spMkLst>
        </pc:spChg>
      </pc:sldChg>
      <pc:sldChg chg="modSp">
        <pc:chgData name="McHarg, Catherine" userId="88b8f76c-9ae3-4745-88eb-fe0667a22af5" providerId="ADAL" clId="{9FC3707C-3A5D-4E65-B6EE-23D046663AAD}" dt="2022-04-22T08:10:24.371" v="1654" actId="20577"/>
        <pc:sldMkLst>
          <pc:docMk/>
          <pc:sldMk cId="1306262433" sldId="366"/>
        </pc:sldMkLst>
        <pc:spChg chg="mod">
          <ac:chgData name="McHarg, Catherine" userId="88b8f76c-9ae3-4745-88eb-fe0667a22af5" providerId="ADAL" clId="{9FC3707C-3A5D-4E65-B6EE-23D046663AAD}" dt="2022-04-22T08:10:24.371" v="1654" actId="20577"/>
          <ac:spMkLst>
            <pc:docMk/>
            <pc:sldMk cId="1306262433" sldId="366"/>
            <ac:spMk id="13" creationId="{DA47FE8C-1188-46A0-88F1-17D234082AF4}"/>
          </ac:spMkLst>
        </pc:spChg>
      </pc:sldChg>
      <pc:sldChg chg="addSp delSp modSp modNotesTx">
        <pc:chgData name="McHarg, Catherine" userId="88b8f76c-9ae3-4745-88eb-fe0667a22af5" providerId="ADAL" clId="{9FC3707C-3A5D-4E65-B6EE-23D046663AAD}" dt="2022-04-22T08:09:09.041" v="1652" actId="20577"/>
        <pc:sldMkLst>
          <pc:docMk/>
          <pc:sldMk cId="1962940344" sldId="367"/>
        </pc:sldMkLst>
        <pc:spChg chg="add del mod">
          <ac:chgData name="McHarg, Catherine" userId="88b8f76c-9ae3-4745-88eb-fe0667a22af5" providerId="ADAL" clId="{9FC3707C-3A5D-4E65-B6EE-23D046663AAD}" dt="2022-04-22T08:06:30.681" v="1548" actId="478"/>
          <ac:spMkLst>
            <pc:docMk/>
            <pc:sldMk cId="1962940344" sldId="367"/>
            <ac:spMk id="2" creationId="{9569B30A-90D2-4E64-9934-F7219E81BBBF}"/>
          </ac:spMkLst>
        </pc:spChg>
        <pc:spChg chg="del mod">
          <ac:chgData name="McHarg, Catherine" userId="88b8f76c-9ae3-4745-88eb-fe0667a22af5" providerId="ADAL" clId="{9FC3707C-3A5D-4E65-B6EE-23D046663AAD}" dt="2022-04-22T08:06:28.401" v="1547" actId="478"/>
          <ac:spMkLst>
            <pc:docMk/>
            <pc:sldMk cId="1962940344" sldId="367"/>
            <ac:spMk id="3" creationId="{A320D204-64BA-45E3-8BAD-9EFE0C24E67A}"/>
          </ac:spMkLst>
        </pc:spChg>
        <pc:spChg chg="add del mod">
          <ac:chgData name="McHarg, Catherine" userId="88b8f76c-9ae3-4745-88eb-fe0667a22af5" providerId="ADAL" clId="{9FC3707C-3A5D-4E65-B6EE-23D046663AAD}" dt="2022-04-22T08:06:32.341" v="1550" actId="478"/>
          <ac:spMkLst>
            <pc:docMk/>
            <pc:sldMk cId="1962940344" sldId="367"/>
            <ac:spMk id="4" creationId="{C73E4B95-86F5-4C32-8AA9-14CB7F646E2F}"/>
          </ac:spMkLst>
        </pc:spChg>
        <pc:picChg chg="add mod modCrop">
          <ac:chgData name="McHarg, Catherine" userId="88b8f76c-9ae3-4745-88eb-fe0667a22af5" providerId="ADAL" clId="{9FC3707C-3A5D-4E65-B6EE-23D046663AAD}" dt="2022-04-22T08:07:24.173" v="1558" actId="1076"/>
          <ac:picMkLst>
            <pc:docMk/>
            <pc:sldMk cId="1962940344" sldId="367"/>
            <ac:picMk id="5" creationId="{CFD134B9-4044-48D7-8BC9-64C2C9FF0744}"/>
          </ac:picMkLst>
        </pc:picChg>
        <pc:picChg chg="del">
          <ac:chgData name="McHarg, Catherine" userId="88b8f76c-9ae3-4745-88eb-fe0667a22af5" providerId="ADAL" clId="{9FC3707C-3A5D-4E65-B6EE-23D046663AAD}" dt="2022-04-22T08:06:31.356" v="1549" actId="478"/>
          <ac:picMkLst>
            <pc:docMk/>
            <pc:sldMk cId="1962940344" sldId="367"/>
            <ac:picMk id="6" creationId="{B433E978-0783-4C06-B9E6-888FA4F5BD85}"/>
          </ac:picMkLst>
        </pc:picChg>
        <pc:picChg chg="del">
          <ac:chgData name="McHarg, Catherine" userId="88b8f76c-9ae3-4745-88eb-fe0667a22af5" providerId="ADAL" clId="{9FC3707C-3A5D-4E65-B6EE-23D046663AAD}" dt="2022-04-22T08:06:33.121" v="1551" actId="478"/>
          <ac:picMkLst>
            <pc:docMk/>
            <pc:sldMk cId="1962940344" sldId="367"/>
            <ac:picMk id="7" creationId="{B8AAA88D-3FD4-438B-8347-52DED992650B}"/>
          </ac:picMkLst>
        </pc:picChg>
      </pc:sldChg>
      <pc:sldChg chg="addSp delSp modSp">
        <pc:chgData name="McHarg, Catherine" userId="88b8f76c-9ae3-4745-88eb-fe0667a22af5" providerId="ADAL" clId="{9FC3707C-3A5D-4E65-B6EE-23D046663AAD}" dt="2022-04-22T08:10:59.152" v="1658" actId="14100"/>
        <pc:sldMkLst>
          <pc:docMk/>
          <pc:sldMk cId="715515543" sldId="368"/>
        </pc:sldMkLst>
        <pc:spChg chg="mod">
          <ac:chgData name="McHarg, Catherine" userId="88b8f76c-9ae3-4745-88eb-fe0667a22af5" providerId="ADAL" clId="{9FC3707C-3A5D-4E65-B6EE-23D046663AAD}" dt="2022-04-21T10:29:12.062" v="665" actId="20577"/>
          <ac:spMkLst>
            <pc:docMk/>
            <pc:sldMk cId="715515543" sldId="368"/>
            <ac:spMk id="4" creationId="{CADC9CC1-42FB-4D35-86D0-67DABDC339A3}"/>
          </ac:spMkLst>
        </pc:spChg>
        <pc:picChg chg="del">
          <ac:chgData name="McHarg, Catherine" userId="88b8f76c-9ae3-4745-88eb-fe0667a22af5" providerId="ADAL" clId="{9FC3707C-3A5D-4E65-B6EE-23D046663AAD}" dt="2022-04-22T08:10:43.691" v="1655" actId="478"/>
          <ac:picMkLst>
            <pc:docMk/>
            <pc:sldMk cId="715515543" sldId="368"/>
            <ac:picMk id="2" creationId="{4E0BBCE8-3691-4B32-8A25-D2976CD2267A}"/>
          </ac:picMkLst>
        </pc:picChg>
        <pc:picChg chg="add mod">
          <ac:chgData name="McHarg, Catherine" userId="88b8f76c-9ae3-4745-88eb-fe0667a22af5" providerId="ADAL" clId="{9FC3707C-3A5D-4E65-B6EE-23D046663AAD}" dt="2022-04-22T08:10:59.152" v="1658" actId="14100"/>
          <ac:picMkLst>
            <pc:docMk/>
            <pc:sldMk cId="715515543" sldId="368"/>
            <ac:picMk id="6" creationId="{BAF698D0-9D92-40A6-8B20-8A59E907B464}"/>
          </ac:picMkLst>
        </pc:picChg>
      </pc:sldChg>
      <pc:sldChg chg="modSp">
        <pc:chgData name="McHarg, Catherine" userId="88b8f76c-9ae3-4745-88eb-fe0667a22af5" providerId="ADAL" clId="{9FC3707C-3A5D-4E65-B6EE-23D046663AAD}" dt="2022-04-21T11:09:07.850" v="1079" actId="1076"/>
        <pc:sldMkLst>
          <pc:docMk/>
          <pc:sldMk cId="1703304176" sldId="372"/>
        </pc:sldMkLst>
        <pc:spChg chg="mod">
          <ac:chgData name="McHarg, Catherine" userId="88b8f76c-9ae3-4745-88eb-fe0667a22af5" providerId="ADAL" clId="{9FC3707C-3A5D-4E65-B6EE-23D046663AAD}" dt="2022-04-21T11:09:07.850" v="1079" actId="1076"/>
          <ac:spMkLst>
            <pc:docMk/>
            <pc:sldMk cId="1703304176" sldId="372"/>
            <ac:spMk id="2" creationId="{DBCE5223-F804-438B-8FCA-4E54906E56A9}"/>
          </ac:spMkLst>
        </pc:spChg>
        <pc:picChg chg="mod">
          <ac:chgData name="McHarg, Catherine" userId="88b8f76c-9ae3-4745-88eb-fe0667a22af5" providerId="ADAL" clId="{9FC3707C-3A5D-4E65-B6EE-23D046663AAD}" dt="2022-04-21T11:07:30.673" v="1066" actId="1076"/>
          <ac:picMkLst>
            <pc:docMk/>
            <pc:sldMk cId="1703304176" sldId="372"/>
            <ac:picMk id="14" creationId="{8D27738C-D35F-439D-AE87-C7CCB9C33A79}"/>
          </ac:picMkLst>
        </pc:picChg>
      </pc:sldChg>
      <pc:sldChg chg="modSp">
        <pc:chgData name="McHarg, Catherine" userId="88b8f76c-9ae3-4745-88eb-fe0667a22af5" providerId="ADAL" clId="{9FC3707C-3A5D-4E65-B6EE-23D046663AAD}" dt="2022-04-22T08:13:01.771" v="1660" actId="20577"/>
        <pc:sldMkLst>
          <pc:docMk/>
          <pc:sldMk cId="1011546628" sldId="374"/>
        </pc:sldMkLst>
        <pc:spChg chg="mod">
          <ac:chgData name="McHarg, Catherine" userId="88b8f76c-9ae3-4745-88eb-fe0667a22af5" providerId="ADAL" clId="{9FC3707C-3A5D-4E65-B6EE-23D046663AAD}" dt="2022-04-22T08:13:01.771" v="1660" actId="20577"/>
          <ac:spMkLst>
            <pc:docMk/>
            <pc:sldMk cId="1011546628" sldId="374"/>
            <ac:spMk id="7" creationId="{A0BB092E-F150-428C-933A-8B5702ACDACA}"/>
          </ac:spMkLst>
        </pc:spChg>
      </pc:sldChg>
      <pc:sldChg chg="addSp delSp modSp">
        <pc:chgData name="McHarg, Catherine" userId="88b8f76c-9ae3-4745-88eb-fe0667a22af5" providerId="ADAL" clId="{9FC3707C-3A5D-4E65-B6EE-23D046663AAD}" dt="2022-04-22T08:14:46.576" v="1675" actId="255"/>
        <pc:sldMkLst>
          <pc:docMk/>
          <pc:sldMk cId="4116779386" sldId="375"/>
        </pc:sldMkLst>
        <pc:spChg chg="add del mod">
          <ac:chgData name="McHarg, Catherine" userId="88b8f76c-9ae3-4745-88eb-fe0667a22af5" providerId="ADAL" clId="{9FC3707C-3A5D-4E65-B6EE-23D046663AAD}" dt="2022-04-21T10:43:06.311" v="801" actId="478"/>
          <ac:spMkLst>
            <pc:docMk/>
            <pc:sldMk cId="4116779386" sldId="375"/>
            <ac:spMk id="2" creationId="{9D0EA15D-AA6F-4113-A417-0E29FEC29700}"/>
          </ac:spMkLst>
        </pc:spChg>
        <pc:spChg chg="del mod">
          <ac:chgData name="McHarg, Catherine" userId="88b8f76c-9ae3-4745-88eb-fe0667a22af5" providerId="ADAL" clId="{9FC3707C-3A5D-4E65-B6EE-23D046663AAD}" dt="2022-04-21T10:42:25.590" v="794" actId="478"/>
          <ac:spMkLst>
            <pc:docMk/>
            <pc:sldMk cId="4116779386" sldId="375"/>
            <ac:spMk id="3" creationId="{E8926255-206C-4A07-B801-540078C7429F}"/>
          </ac:spMkLst>
        </pc:spChg>
        <pc:spChg chg="mod">
          <ac:chgData name="McHarg, Catherine" userId="88b8f76c-9ae3-4745-88eb-fe0667a22af5" providerId="ADAL" clId="{9FC3707C-3A5D-4E65-B6EE-23D046663AAD}" dt="2022-04-22T08:14:46.576" v="1675" actId="255"/>
          <ac:spMkLst>
            <pc:docMk/>
            <pc:sldMk cId="4116779386" sldId="375"/>
            <ac:spMk id="7" creationId="{7AF75FCB-6346-4101-B92F-EEF3618980FF}"/>
          </ac:spMkLst>
        </pc:spChg>
        <pc:spChg chg="add mod">
          <ac:chgData name="McHarg, Catherine" userId="88b8f76c-9ae3-4745-88eb-fe0667a22af5" providerId="ADAL" clId="{9FC3707C-3A5D-4E65-B6EE-23D046663AAD}" dt="2022-04-21T10:43:45.726" v="809" actId="1076"/>
          <ac:spMkLst>
            <pc:docMk/>
            <pc:sldMk cId="4116779386" sldId="375"/>
            <ac:spMk id="9" creationId="{F65606A7-EDBA-4A46-94E1-1B20309CBAA9}"/>
          </ac:spMkLst>
        </pc:spChg>
      </pc:sldChg>
      <pc:sldChg chg="addSp delSp modSp">
        <pc:chgData name="McHarg, Catherine" userId="88b8f76c-9ae3-4745-88eb-fe0667a22af5" providerId="ADAL" clId="{9FC3707C-3A5D-4E65-B6EE-23D046663AAD}" dt="2022-04-22T08:26:16.147" v="1799"/>
        <pc:sldMkLst>
          <pc:docMk/>
          <pc:sldMk cId="2518445220" sldId="376"/>
        </pc:sldMkLst>
        <pc:spChg chg="add del mod">
          <ac:chgData name="McHarg, Catherine" userId="88b8f76c-9ae3-4745-88eb-fe0667a22af5" providerId="ADAL" clId="{9FC3707C-3A5D-4E65-B6EE-23D046663AAD}" dt="2022-04-22T08:23:27.270" v="1736" actId="478"/>
          <ac:spMkLst>
            <pc:docMk/>
            <pc:sldMk cId="2518445220" sldId="376"/>
            <ac:spMk id="2" creationId="{7999666B-388F-4AFE-AE2D-9E7E7A2519E5}"/>
          </ac:spMkLst>
        </pc:spChg>
        <pc:spChg chg="mod">
          <ac:chgData name="McHarg, Catherine" userId="88b8f76c-9ae3-4745-88eb-fe0667a22af5" providerId="ADAL" clId="{9FC3707C-3A5D-4E65-B6EE-23D046663AAD}" dt="2022-04-22T08:24:40.793" v="1750" actId="122"/>
          <ac:spMkLst>
            <pc:docMk/>
            <pc:sldMk cId="2518445220" sldId="376"/>
            <ac:spMk id="3" creationId="{52332BA5-A8D7-4281-9E96-2020D378969A}"/>
          </ac:spMkLst>
        </pc:spChg>
        <pc:spChg chg="del">
          <ac:chgData name="McHarg, Catherine" userId="88b8f76c-9ae3-4745-88eb-fe0667a22af5" providerId="ADAL" clId="{9FC3707C-3A5D-4E65-B6EE-23D046663AAD}" dt="2022-04-22T08:23:23.939" v="1735" actId="478"/>
          <ac:spMkLst>
            <pc:docMk/>
            <pc:sldMk cId="2518445220" sldId="376"/>
            <ac:spMk id="5" creationId="{19FAEE65-889A-4EAC-8C21-C1BDEC55CF96}"/>
          </ac:spMkLst>
        </pc:spChg>
        <pc:spChg chg="mod">
          <ac:chgData name="McHarg, Catherine" userId="88b8f76c-9ae3-4745-88eb-fe0667a22af5" providerId="ADAL" clId="{9FC3707C-3A5D-4E65-B6EE-23D046663AAD}" dt="2022-04-22T08:25:37.020" v="1798" actId="20577"/>
          <ac:spMkLst>
            <pc:docMk/>
            <pc:sldMk cId="2518445220" sldId="376"/>
            <ac:spMk id="6" creationId="{44CEF14B-3A1D-47C6-A999-15B0B127C457}"/>
          </ac:spMkLst>
        </pc:spChg>
        <pc:picChg chg="add mod">
          <ac:chgData name="McHarg, Catherine" userId="88b8f76c-9ae3-4745-88eb-fe0667a22af5" providerId="ADAL" clId="{9FC3707C-3A5D-4E65-B6EE-23D046663AAD}" dt="2022-04-22T08:26:16.147" v="1799"/>
          <ac:picMkLst>
            <pc:docMk/>
            <pc:sldMk cId="2518445220" sldId="376"/>
            <ac:picMk id="7" creationId="{0BB72D65-C835-431F-B02F-0B2143B8C12D}"/>
          </ac:picMkLst>
        </pc:picChg>
      </pc:sldChg>
      <pc:sldChg chg="modSp">
        <pc:chgData name="McHarg, Catherine" userId="88b8f76c-9ae3-4745-88eb-fe0667a22af5" providerId="ADAL" clId="{9FC3707C-3A5D-4E65-B6EE-23D046663AAD}" dt="2022-04-22T08:27:52.432" v="1804" actId="14100"/>
        <pc:sldMkLst>
          <pc:docMk/>
          <pc:sldMk cId="2446512446" sldId="377"/>
        </pc:sldMkLst>
        <pc:spChg chg="mod">
          <ac:chgData name="McHarg, Catherine" userId="88b8f76c-9ae3-4745-88eb-fe0667a22af5" providerId="ADAL" clId="{9FC3707C-3A5D-4E65-B6EE-23D046663AAD}" dt="2022-04-22T08:27:31.910" v="1801" actId="1076"/>
          <ac:spMkLst>
            <pc:docMk/>
            <pc:sldMk cId="2446512446" sldId="377"/>
            <ac:spMk id="16" creationId="{C560A51A-3C74-4C87-93E1-1EAE1B25D4BF}"/>
          </ac:spMkLst>
        </pc:spChg>
        <pc:spChg chg="mod">
          <ac:chgData name="McHarg, Catherine" userId="88b8f76c-9ae3-4745-88eb-fe0667a22af5" providerId="ADAL" clId="{9FC3707C-3A5D-4E65-B6EE-23D046663AAD}" dt="2022-04-22T08:27:52.432" v="1804" actId="14100"/>
          <ac:spMkLst>
            <pc:docMk/>
            <pc:sldMk cId="2446512446" sldId="377"/>
            <ac:spMk id="21" creationId="{48FA3D63-3899-4074-AB73-CAA443B5239A}"/>
          </ac:spMkLst>
        </pc:spChg>
        <pc:picChg chg="mod">
          <ac:chgData name="McHarg, Catherine" userId="88b8f76c-9ae3-4745-88eb-fe0667a22af5" providerId="ADAL" clId="{9FC3707C-3A5D-4E65-B6EE-23D046663AAD}" dt="2022-04-22T08:27:28.125" v="1800" actId="1076"/>
          <ac:picMkLst>
            <pc:docMk/>
            <pc:sldMk cId="2446512446" sldId="377"/>
            <ac:picMk id="20" creationId="{12D1683B-2F9F-4BAA-8663-075D8F60AAA6}"/>
          </ac:picMkLst>
        </pc:picChg>
      </pc:sldChg>
      <pc:sldChg chg="modSp modNotesTx">
        <pc:chgData name="McHarg, Catherine" userId="88b8f76c-9ae3-4745-88eb-fe0667a22af5" providerId="ADAL" clId="{9FC3707C-3A5D-4E65-B6EE-23D046663AAD}" dt="2022-04-21T10:47:56.473" v="918" actId="313"/>
        <pc:sldMkLst>
          <pc:docMk/>
          <pc:sldMk cId="2579517291" sldId="380"/>
        </pc:sldMkLst>
        <pc:spChg chg="mod">
          <ac:chgData name="McHarg, Catherine" userId="88b8f76c-9ae3-4745-88eb-fe0667a22af5" providerId="ADAL" clId="{9FC3707C-3A5D-4E65-B6EE-23D046663AAD}" dt="2022-04-21T10:47:46.623" v="915" actId="20577"/>
          <ac:spMkLst>
            <pc:docMk/>
            <pc:sldMk cId="2579517291" sldId="380"/>
            <ac:spMk id="4" creationId="{48607D12-07C0-42C9-9AEC-5B002A4EE5F0}"/>
          </ac:spMkLst>
        </pc:spChg>
      </pc:sldChg>
      <pc:sldChg chg="modSp">
        <pc:chgData name="McHarg, Catherine" userId="88b8f76c-9ae3-4745-88eb-fe0667a22af5" providerId="ADAL" clId="{9FC3707C-3A5D-4E65-B6EE-23D046663AAD}" dt="2022-04-21T11:10:25.981" v="1082" actId="20577"/>
        <pc:sldMkLst>
          <pc:docMk/>
          <pc:sldMk cId="1946006985" sldId="382"/>
        </pc:sldMkLst>
        <pc:spChg chg="mod">
          <ac:chgData name="McHarg, Catherine" userId="88b8f76c-9ae3-4745-88eb-fe0667a22af5" providerId="ADAL" clId="{9FC3707C-3A5D-4E65-B6EE-23D046663AAD}" dt="2022-04-21T11:10:25.981" v="1082" actId="20577"/>
          <ac:spMkLst>
            <pc:docMk/>
            <pc:sldMk cId="1946006985" sldId="382"/>
            <ac:spMk id="8" creationId="{DE189430-780B-4B27-ADF9-3AC114679E7B}"/>
          </ac:spMkLst>
        </pc:spChg>
        <pc:spChg chg="mod">
          <ac:chgData name="McHarg, Catherine" userId="88b8f76c-9ae3-4745-88eb-fe0667a22af5" providerId="ADAL" clId="{9FC3707C-3A5D-4E65-B6EE-23D046663AAD}" dt="2022-04-21T11:10:17.445" v="1080" actId="20577"/>
          <ac:spMkLst>
            <pc:docMk/>
            <pc:sldMk cId="1946006985" sldId="382"/>
            <ac:spMk id="9" creationId="{8C2F450E-A4D3-40D0-B256-15DF4D64343E}"/>
          </ac:spMkLst>
        </pc:spChg>
      </pc:sldChg>
      <pc:sldChg chg="modSp">
        <pc:chgData name="McHarg, Catherine" userId="88b8f76c-9ae3-4745-88eb-fe0667a22af5" providerId="ADAL" clId="{9FC3707C-3A5D-4E65-B6EE-23D046663AAD}" dt="2022-04-21T10:48:47.894" v="921" actId="14100"/>
        <pc:sldMkLst>
          <pc:docMk/>
          <pc:sldMk cId="2492250956" sldId="383"/>
        </pc:sldMkLst>
        <pc:spChg chg="mod">
          <ac:chgData name="McHarg, Catherine" userId="88b8f76c-9ae3-4745-88eb-fe0667a22af5" providerId="ADAL" clId="{9FC3707C-3A5D-4E65-B6EE-23D046663AAD}" dt="2022-04-21T10:48:47.894" v="921" actId="14100"/>
          <ac:spMkLst>
            <pc:docMk/>
            <pc:sldMk cId="2492250956" sldId="383"/>
            <ac:spMk id="18" creationId="{8A3AB4CB-6BE5-4D38-8590-0E8EED83EDB4}"/>
          </ac:spMkLst>
        </pc:spChg>
      </pc:sldChg>
      <pc:sldChg chg="modSp modNotesTx">
        <pc:chgData name="McHarg, Catherine" userId="88b8f76c-9ae3-4745-88eb-fe0667a22af5" providerId="ADAL" clId="{9FC3707C-3A5D-4E65-B6EE-23D046663AAD}" dt="2022-04-22T08:16:45.941" v="1733" actId="20577"/>
        <pc:sldMkLst>
          <pc:docMk/>
          <pc:sldMk cId="1391695055" sldId="385"/>
        </pc:sldMkLst>
        <pc:spChg chg="mod">
          <ac:chgData name="McHarg, Catherine" userId="88b8f76c-9ae3-4745-88eb-fe0667a22af5" providerId="ADAL" clId="{9FC3707C-3A5D-4E65-B6EE-23D046663AAD}" dt="2022-04-21T10:55:30.560" v="988" actId="207"/>
          <ac:spMkLst>
            <pc:docMk/>
            <pc:sldMk cId="1391695055" sldId="385"/>
            <ac:spMk id="11" creationId="{5DF1CD1F-0C63-4DAF-A439-3E5B59CE0D82}"/>
          </ac:spMkLst>
        </pc:spChg>
      </pc:sldChg>
      <pc:sldChg chg="addSp delSp modSp">
        <pc:chgData name="McHarg, Catherine" userId="88b8f76c-9ae3-4745-88eb-fe0667a22af5" providerId="ADAL" clId="{9FC3707C-3A5D-4E65-B6EE-23D046663AAD}" dt="2022-04-22T07:52:49.178" v="1374"/>
        <pc:sldMkLst>
          <pc:docMk/>
          <pc:sldMk cId="1130060510" sldId="386"/>
        </pc:sldMkLst>
        <pc:spChg chg="add del mod">
          <ac:chgData name="McHarg, Catherine" userId="88b8f76c-9ae3-4745-88eb-fe0667a22af5" providerId="ADAL" clId="{9FC3707C-3A5D-4E65-B6EE-23D046663AAD}" dt="2022-04-20T16:01:38.912" v="8" actId="478"/>
          <ac:spMkLst>
            <pc:docMk/>
            <pc:sldMk cId="1130060510" sldId="386"/>
            <ac:spMk id="2" creationId="{6070AE14-22B9-4839-A14F-0FACC42042FC}"/>
          </ac:spMkLst>
        </pc:spChg>
        <pc:spChg chg="add del mod">
          <ac:chgData name="McHarg, Catherine" userId="88b8f76c-9ae3-4745-88eb-fe0667a22af5" providerId="ADAL" clId="{9FC3707C-3A5D-4E65-B6EE-23D046663AAD}" dt="2022-04-20T16:01:43.031" v="10" actId="478"/>
          <ac:spMkLst>
            <pc:docMk/>
            <pc:sldMk cId="1130060510" sldId="386"/>
            <ac:spMk id="3" creationId="{5F40A79F-B1FC-4E74-B256-46AC2FB70D78}"/>
          </ac:spMkLst>
        </pc:spChg>
        <pc:spChg chg="del">
          <ac:chgData name="McHarg, Catherine" userId="88b8f76c-9ae3-4745-88eb-fe0667a22af5" providerId="ADAL" clId="{9FC3707C-3A5D-4E65-B6EE-23D046663AAD}" dt="2022-04-20T16:01:36.252" v="7" actId="478"/>
          <ac:spMkLst>
            <pc:docMk/>
            <pc:sldMk cId="1130060510" sldId="386"/>
            <ac:spMk id="5" creationId="{4819CDF1-6502-41C7-9C8F-6A9A433A16C7}"/>
          </ac:spMkLst>
        </pc:spChg>
        <pc:spChg chg="del">
          <ac:chgData name="McHarg, Catherine" userId="88b8f76c-9ae3-4745-88eb-fe0667a22af5" providerId="ADAL" clId="{9FC3707C-3A5D-4E65-B6EE-23D046663AAD}" dt="2022-04-20T16:01:40.602" v="9" actId="478"/>
          <ac:spMkLst>
            <pc:docMk/>
            <pc:sldMk cId="1130060510" sldId="386"/>
            <ac:spMk id="6" creationId="{A3FA85EA-E1FB-4F9F-A657-F413B236121E}"/>
          </ac:spMkLst>
        </pc:spChg>
        <pc:spChg chg="mod">
          <ac:chgData name="McHarg, Catherine" userId="88b8f76c-9ae3-4745-88eb-fe0667a22af5" providerId="ADAL" clId="{9FC3707C-3A5D-4E65-B6EE-23D046663AAD}" dt="2022-04-20T16:07:31.350" v="189" actId="255"/>
          <ac:spMkLst>
            <pc:docMk/>
            <pc:sldMk cId="1130060510" sldId="386"/>
            <ac:spMk id="7" creationId="{80BA3ECD-A250-4477-989F-BDD35DB5BBB7}"/>
          </ac:spMkLst>
        </pc:spChg>
        <pc:picChg chg="add mod">
          <ac:chgData name="McHarg, Catherine" userId="88b8f76c-9ae3-4745-88eb-fe0667a22af5" providerId="ADAL" clId="{9FC3707C-3A5D-4E65-B6EE-23D046663AAD}" dt="2022-04-22T07:52:49.178" v="1374"/>
          <ac:picMkLst>
            <pc:docMk/>
            <pc:sldMk cId="1130060510" sldId="386"/>
            <ac:picMk id="3" creationId="{D81694A5-41DA-45E1-816D-7D7B8487B435}"/>
          </ac:picMkLst>
        </pc:picChg>
        <pc:picChg chg="add del mod modCrop">
          <ac:chgData name="McHarg, Catherine" userId="88b8f76c-9ae3-4745-88eb-fe0667a22af5" providerId="ADAL" clId="{9FC3707C-3A5D-4E65-B6EE-23D046663AAD}" dt="2022-04-22T07:51:51.097" v="1368" actId="478"/>
          <ac:picMkLst>
            <pc:docMk/>
            <pc:sldMk cId="1130060510" sldId="386"/>
            <ac:picMk id="4" creationId="{C5D876BF-CE7F-40D7-AE8D-FC7490C70C07}"/>
          </ac:picMkLst>
        </pc:picChg>
      </pc:sldChg>
      <pc:sldChg chg="modSp">
        <pc:chgData name="McHarg, Catherine" userId="88b8f76c-9ae3-4745-88eb-fe0667a22af5" providerId="ADAL" clId="{9FC3707C-3A5D-4E65-B6EE-23D046663AAD}" dt="2022-04-21T10:25:12.206" v="641" actId="14100"/>
        <pc:sldMkLst>
          <pc:docMk/>
          <pc:sldMk cId="0" sldId="413"/>
        </pc:sldMkLst>
        <pc:spChg chg="mod">
          <ac:chgData name="McHarg, Catherine" userId="88b8f76c-9ae3-4745-88eb-fe0667a22af5" providerId="ADAL" clId="{9FC3707C-3A5D-4E65-B6EE-23D046663AAD}" dt="2022-04-21T10:25:12.206" v="641" actId="14100"/>
          <ac:spMkLst>
            <pc:docMk/>
            <pc:sldMk cId="0" sldId="413"/>
            <ac:spMk id="3" creationId="{0AC74DFF-70BA-441E-9EC3-E77D31F5B89C}"/>
          </ac:spMkLst>
        </pc:spChg>
        <pc:spChg chg="mod">
          <ac:chgData name="McHarg, Catherine" userId="88b8f76c-9ae3-4745-88eb-fe0667a22af5" providerId="ADAL" clId="{9FC3707C-3A5D-4E65-B6EE-23D046663AAD}" dt="2022-04-21T10:24:16.805" v="640" actId="20577"/>
          <ac:spMkLst>
            <pc:docMk/>
            <pc:sldMk cId="0" sldId="413"/>
            <ac:spMk id="90119" creationId="{C69B05FF-3B04-4D22-B91C-1E49ED57AB0E}"/>
          </ac:spMkLst>
        </pc:spChg>
      </pc:sldChg>
      <pc:sldChg chg="modSp">
        <pc:chgData name="McHarg, Catherine" userId="88b8f76c-9ae3-4745-88eb-fe0667a22af5" providerId="ADAL" clId="{9FC3707C-3A5D-4E65-B6EE-23D046663AAD}" dt="2022-04-21T10:59:12.406" v="1024" actId="20577"/>
        <pc:sldMkLst>
          <pc:docMk/>
          <pc:sldMk cId="3013682706" sldId="414"/>
        </pc:sldMkLst>
        <pc:spChg chg="mod">
          <ac:chgData name="McHarg, Catherine" userId="88b8f76c-9ae3-4745-88eb-fe0667a22af5" providerId="ADAL" clId="{9FC3707C-3A5D-4E65-B6EE-23D046663AAD}" dt="2022-04-21T10:59:12.406" v="1024" actId="20577"/>
          <ac:spMkLst>
            <pc:docMk/>
            <pc:sldMk cId="3013682706" sldId="414"/>
            <ac:spMk id="3" creationId="{C8998312-A7FF-4F44-B7ED-25BF70F5C715}"/>
          </ac:spMkLst>
        </pc:spChg>
        <pc:spChg chg="mod">
          <ac:chgData name="McHarg, Catherine" userId="88b8f76c-9ae3-4745-88eb-fe0667a22af5" providerId="ADAL" clId="{9FC3707C-3A5D-4E65-B6EE-23D046663AAD}" dt="2022-04-21T10:58:56.972" v="1022" actId="207"/>
          <ac:spMkLst>
            <pc:docMk/>
            <pc:sldMk cId="3013682706" sldId="414"/>
            <ac:spMk id="8" creationId="{4AC95170-1A30-4340-9252-FC110B01CBFC}"/>
          </ac:spMkLst>
        </pc:spChg>
        <pc:spChg chg="mod">
          <ac:chgData name="McHarg, Catherine" userId="88b8f76c-9ae3-4745-88eb-fe0667a22af5" providerId="ADAL" clId="{9FC3707C-3A5D-4E65-B6EE-23D046663AAD}" dt="2022-04-21T10:58:50.879" v="1021" actId="207"/>
          <ac:spMkLst>
            <pc:docMk/>
            <pc:sldMk cId="3013682706" sldId="414"/>
            <ac:spMk id="11" creationId="{FCB25A7B-5CED-4FE7-AB76-4B47DE147192}"/>
          </ac:spMkLst>
        </pc:spChg>
      </pc:sldChg>
      <pc:sldChg chg="modSp modNotesTx">
        <pc:chgData name="McHarg, Catherine" userId="88b8f76c-9ae3-4745-88eb-fe0667a22af5" providerId="ADAL" clId="{9FC3707C-3A5D-4E65-B6EE-23D046663AAD}" dt="2022-04-21T11:22:15.013" v="1143" actId="20577"/>
        <pc:sldMkLst>
          <pc:docMk/>
          <pc:sldMk cId="3267550942" sldId="415"/>
        </pc:sldMkLst>
        <pc:spChg chg="mod">
          <ac:chgData name="McHarg, Catherine" userId="88b8f76c-9ae3-4745-88eb-fe0667a22af5" providerId="ADAL" clId="{9FC3707C-3A5D-4E65-B6EE-23D046663AAD}" dt="2022-04-21T11:21:31.619" v="1142" actId="1076"/>
          <ac:spMkLst>
            <pc:docMk/>
            <pc:sldMk cId="3267550942" sldId="415"/>
            <ac:spMk id="3" creationId="{D1387E21-6CD9-4209-9879-CDCEB95BA085}"/>
          </ac:spMkLst>
        </pc:spChg>
        <pc:spChg chg="mod">
          <ac:chgData name="McHarg, Catherine" userId="88b8f76c-9ae3-4745-88eb-fe0667a22af5" providerId="ADAL" clId="{9FC3707C-3A5D-4E65-B6EE-23D046663AAD}" dt="2022-04-21T11:19:04.692" v="1126" actId="20577"/>
          <ac:spMkLst>
            <pc:docMk/>
            <pc:sldMk cId="3267550942" sldId="415"/>
            <ac:spMk id="10" creationId="{37EEE187-7580-4EA8-9C50-3C58487EBA06}"/>
          </ac:spMkLst>
        </pc:spChg>
      </pc:sldChg>
      <pc:sldChg chg="modSp">
        <pc:chgData name="McHarg, Catherine" userId="88b8f76c-9ae3-4745-88eb-fe0667a22af5" providerId="ADAL" clId="{9FC3707C-3A5D-4E65-B6EE-23D046663AAD}" dt="2022-04-21T10:09:31.766" v="549" actId="20577"/>
        <pc:sldMkLst>
          <pc:docMk/>
          <pc:sldMk cId="1920525997" sldId="416"/>
        </pc:sldMkLst>
        <pc:spChg chg="mod">
          <ac:chgData name="McHarg, Catherine" userId="88b8f76c-9ae3-4745-88eb-fe0667a22af5" providerId="ADAL" clId="{9FC3707C-3A5D-4E65-B6EE-23D046663AAD}" dt="2022-04-21T10:09:31.766" v="549" actId="20577"/>
          <ac:spMkLst>
            <pc:docMk/>
            <pc:sldMk cId="1920525997" sldId="416"/>
            <ac:spMk id="4" creationId="{8152063F-2299-418F-9D8D-E3701F36303D}"/>
          </ac:spMkLst>
        </pc:spChg>
      </pc:sldChg>
      <pc:sldChg chg="modSp modNotesTx">
        <pc:chgData name="McHarg, Catherine" userId="88b8f76c-9ae3-4745-88eb-fe0667a22af5" providerId="ADAL" clId="{9FC3707C-3A5D-4E65-B6EE-23D046663AAD}" dt="2022-04-21T10:36:18.558" v="693" actId="20577"/>
        <pc:sldMkLst>
          <pc:docMk/>
          <pc:sldMk cId="2542629256" sldId="417"/>
        </pc:sldMkLst>
        <pc:spChg chg="mod">
          <ac:chgData name="McHarg, Catherine" userId="88b8f76c-9ae3-4745-88eb-fe0667a22af5" providerId="ADAL" clId="{9FC3707C-3A5D-4E65-B6EE-23D046663AAD}" dt="2022-04-21T10:36:01.095" v="691" actId="20577"/>
          <ac:spMkLst>
            <pc:docMk/>
            <pc:sldMk cId="2542629256" sldId="417"/>
            <ac:spMk id="13" creationId="{9F7F64E9-181A-4AFB-AC29-9CD0AE0A9F0C}"/>
          </ac:spMkLst>
        </pc:spChg>
      </pc:sldChg>
      <pc:sldChg chg="modNotesTx">
        <pc:chgData name="McHarg, Catherine" userId="88b8f76c-9ae3-4745-88eb-fe0667a22af5" providerId="ADAL" clId="{9FC3707C-3A5D-4E65-B6EE-23D046663AAD}" dt="2022-04-21T10:53:01.519" v="972" actId="20577"/>
        <pc:sldMkLst>
          <pc:docMk/>
          <pc:sldMk cId="2162284146" sldId="418"/>
        </pc:sldMkLst>
      </pc:sldChg>
      <pc:sldChg chg="modSp modNotesTx">
        <pc:chgData name="McHarg, Catherine" userId="88b8f76c-9ae3-4745-88eb-fe0667a22af5" providerId="ADAL" clId="{9FC3707C-3A5D-4E65-B6EE-23D046663AAD}" dt="2022-04-22T08:17:21.281" v="1734" actId="6549"/>
        <pc:sldMkLst>
          <pc:docMk/>
          <pc:sldMk cId="1571410225" sldId="419"/>
        </pc:sldMkLst>
        <pc:spChg chg="mod">
          <ac:chgData name="McHarg, Catherine" userId="88b8f76c-9ae3-4745-88eb-fe0667a22af5" providerId="ADAL" clId="{9FC3707C-3A5D-4E65-B6EE-23D046663AAD}" dt="2022-04-21T10:57:24.727" v="1020" actId="207"/>
          <ac:spMkLst>
            <pc:docMk/>
            <pc:sldMk cId="1571410225" sldId="419"/>
            <ac:spMk id="11" creationId="{5DF1CD1F-0C63-4DAF-A439-3E5B59CE0D82}"/>
          </ac:spMkLst>
        </pc:spChg>
        <pc:picChg chg="mod">
          <ac:chgData name="McHarg, Catherine" userId="88b8f76c-9ae3-4745-88eb-fe0667a22af5" providerId="ADAL" clId="{9FC3707C-3A5D-4E65-B6EE-23D046663AAD}" dt="2022-04-21T10:56:44.070" v="1006" actId="1076"/>
          <ac:picMkLst>
            <pc:docMk/>
            <pc:sldMk cId="1571410225" sldId="419"/>
            <ac:picMk id="10" creationId="{DE6A6764-4F18-42AB-B0C2-FEA10D4BE2DA}"/>
          </ac:picMkLst>
        </pc:picChg>
      </pc:sldChg>
      <pc:sldChg chg="modSp">
        <pc:chgData name="McHarg, Catherine" userId="88b8f76c-9ae3-4745-88eb-fe0667a22af5" providerId="ADAL" clId="{9FC3707C-3A5D-4E65-B6EE-23D046663AAD}" dt="2022-04-22T08:28:51.970" v="1805" actId="20577"/>
        <pc:sldMkLst>
          <pc:docMk/>
          <pc:sldMk cId="2266045515" sldId="420"/>
        </pc:sldMkLst>
        <pc:spChg chg="mod">
          <ac:chgData name="McHarg, Catherine" userId="88b8f76c-9ae3-4745-88eb-fe0667a22af5" providerId="ADAL" clId="{9FC3707C-3A5D-4E65-B6EE-23D046663AAD}" dt="2022-04-22T08:28:51.970" v="1805" actId="20577"/>
          <ac:spMkLst>
            <pc:docMk/>
            <pc:sldMk cId="2266045515" sldId="420"/>
            <ac:spMk id="14" creationId="{EA75A553-CD37-4E9F-971B-332FB3A4F326}"/>
          </ac:spMkLst>
        </pc:spChg>
      </pc:sldChg>
      <pc:sldChg chg="modSp">
        <pc:chgData name="McHarg, Catherine" userId="88b8f76c-9ae3-4745-88eb-fe0667a22af5" providerId="ADAL" clId="{9FC3707C-3A5D-4E65-B6EE-23D046663AAD}" dt="2022-04-22T08:29:21.510" v="1811" actId="20577"/>
        <pc:sldMkLst>
          <pc:docMk/>
          <pc:sldMk cId="3820531693" sldId="423"/>
        </pc:sldMkLst>
        <pc:spChg chg="mod">
          <ac:chgData name="McHarg, Catherine" userId="88b8f76c-9ae3-4745-88eb-fe0667a22af5" providerId="ADAL" clId="{9FC3707C-3A5D-4E65-B6EE-23D046663AAD}" dt="2022-04-22T08:29:21.510" v="1811" actId="20577"/>
          <ac:spMkLst>
            <pc:docMk/>
            <pc:sldMk cId="3820531693" sldId="423"/>
            <ac:spMk id="9" creationId="{2DCDCF81-BED1-47C3-92EF-78CEE41ABD24}"/>
          </ac:spMkLst>
        </pc:spChg>
        <pc:spChg chg="mod">
          <ac:chgData name="McHarg, Catherine" userId="88b8f76c-9ae3-4745-88eb-fe0667a22af5" providerId="ADAL" clId="{9FC3707C-3A5D-4E65-B6EE-23D046663AAD}" dt="2022-04-22T08:29:17.230" v="1808" actId="20577"/>
          <ac:spMkLst>
            <pc:docMk/>
            <pc:sldMk cId="3820531693" sldId="423"/>
            <ac:spMk id="20" creationId="{1AA04E61-9061-45E8-9576-E6D9EFF99C32}"/>
          </ac:spMkLst>
        </pc:spChg>
      </pc:sldChg>
      <pc:sldChg chg="addSp delSp modSp add">
        <pc:chgData name="McHarg, Catherine" userId="88b8f76c-9ae3-4745-88eb-fe0667a22af5" providerId="ADAL" clId="{9FC3707C-3A5D-4E65-B6EE-23D046663AAD}" dt="2022-04-20T16:08:39.535" v="248" actId="20577"/>
        <pc:sldMkLst>
          <pc:docMk/>
          <pc:sldMk cId="1630245091" sldId="424"/>
        </pc:sldMkLst>
        <pc:spChg chg="add mod">
          <ac:chgData name="McHarg, Catherine" userId="88b8f76c-9ae3-4745-88eb-fe0667a22af5" providerId="ADAL" clId="{9FC3707C-3A5D-4E65-B6EE-23D046663AAD}" dt="2022-04-20T16:08:39.535" v="248" actId="20577"/>
          <ac:spMkLst>
            <pc:docMk/>
            <pc:sldMk cId="1630245091" sldId="424"/>
            <ac:spMk id="5" creationId="{C7067CA4-9336-4857-B620-BD6268F1C93F}"/>
          </ac:spMkLst>
        </pc:spChg>
        <pc:spChg chg="del mod">
          <ac:chgData name="McHarg, Catherine" userId="88b8f76c-9ae3-4745-88eb-fe0667a22af5" providerId="ADAL" clId="{9FC3707C-3A5D-4E65-B6EE-23D046663AAD}" dt="2022-04-20T16:08:03.984" v="192" actId="478"/>
          <ac:spMkLst>
            <pc:docMk/>
            <pc:sldMk cId="1630245091" sldId="424"/>
            <ac:spMk id="7" creationId="{80BA3ECD-A250-4477-989F-BDD35DB5BBB7}"/>
          </ac:spMkLst>
        </pc:spChg>
        <pc:picChg chg="add mod modCrop">
          <ac:chgData name="McHarg, Catherine" userId="88b8f76c-9ae3-4745-88eb-fe0667a22af5" providerId="ADAL" clId="{9FC3707C-3A5D-4E65-B6EE-23D046663AAD}" dt="2022-04-20T16:04:47.363" v="50" actId="14100"/>
          <ac:picMkLst>
            <pc:docMk/>
            <pc:sldMk cId="1630245091" sldId="424"/>
            <ac:picMk id="2" creationId="{22B62B2A-CB27-4927-A0D9-D685E02BC1EC}"/>
          </ac:picMkLst>
        </pc:picChg>
        <pc:picChg chg="del">
          <ac:chgData name="McHarg, Catherine" userId="88b8f76c-9ae3-4745-88eb-fe0667a22af5" providerId="ADAL" clId="{9FC3707C-3A5D-4E65-B6EE-23D046663AAD}" dt="2022-04-20T16:03:01.973" v="37" actId="478"/>
          <ac:picMkLst>
            <pc:docMk/>
            <pc:sldMk cId="1630245091" sldId="424"/>
            <ac:picMk id="4" creationId="{C5D876BF-CE7F-40D7-AE8D-FC7490C70C07}"/>
          </ac:picMkLst>
        </pc:picChg>
      </pc:sldChg>
      <pc:sldChg chg="addSp delSp modSp add">
        <pc:chgData name="McHarg, Catherine" userId="88b8f76c-9ae3-4745-88eb-fe0667a22af5" providerId="ADAL" clId="{9FC3707C-3A5D-4E65-B6EE-23D046663AAD}" dt="2022-04-20T16:12:54.956" v="341" actId="692"/>
        <pc:sldMkLst>
          <pc:docMk/>
          <pc:sldMk cId="1732961093" sldId="425"/>
        </pc:sldMkLst>
        <pc:spChg chg="add mod">
          <ac:chgData name="McHarg, Catherine" userId="88b8f76c-9ae3-4745-88eb-fe0667a22af5" providerId="ADAL" clId="{9FC3707C-3A5D-4E65-B6EE-23D046663AAD}" dt="2022-04-20T16:12:54.956" v="341" actId="692"/>
          <ac:spMkLst>
            <pc:docMk/>
            <pc:sldMk cId="1732961093" sldId="425"/>
            <ac:spMk id="4" creationId="{018EB534-6171-40D7-ADF9-0EDA5D5B78E9}"/>
          </ac:spMkLst>
        </pc:spChg>
        <pc:spChg chg="mod">
          <ac:chgData name="McHarg, Catherine" userId="88b8f76c-9ae3-4745-88eb-fe0667a22af5" providerId="ADAL" clId="{9FC3707C-3A5D-4E65-B6EE-23D046663AAD}" dt="2022-04-20T16:11:33.692" v="325" actId="20577"/>
          <ac:spMkLst>
            <pc:docMk/>
            <pc:sldMk cId="1732961093" sldId="425"/>
            <ac:spMk id="5" creationId="{C7067CA4-9336-4857-B620-BD6268F1C93F}"/>
          </ac:spMkLst>
        </pc:spChg>
        <pc:picChg chg="del">
          <ac:chgData name="McHarg, Catherine" userId="88b8f76c-9ae3-4745-88eb-fe0667a22af5" providerId="ADAL" clId="{9FC3707C-3A5D-4E65-B6EE-23D046663AAD}" dt="2022-04-20T16:11:37.206" v="326" actId="478"/>
          <ac:picMkLst>
            <pc:docMk/>
            <pc:sldMk cId="1732961093" sldId="425"/>
            <ac:picMk id="2" creationId="{22B62B2A-CB27-4927-A0D9-D685E02BC1EC}"/>
          </ac:picMkLst>
        </pc:picChg>
        <pc:picChg chg="add mod modCrop">
          <ac:chgData name="McHarg, Catherine" userId="88b8f76c-9ae3-4745-88eb-fe0667a22af5" providerId="ADAL" clId="{9FC3707C-3A5D-4E65-B6EE-23D046663AAD}" dt="2022-04-20T16:12:30.209" v="332" actId="732"/>
          <ac:picMkLst>
            <pc:docMk/>
            <pc:sldMk cId="1732961093" sldId="425"/>
            <ac:picMk id="3" creationId="{B37103D8-0F63-4D1D-AA3A-4990F6D355E5}"/>
          </ac:picMkLst>
        </pc:picChg>
      </pc:sldChg>
      <pc:sldChg chg="addSp delSp modSp add del">
        <pc:chgData name="McHarg, Catherine" userId="88b8f76c-9ae3-4745-88eb-fe0667a22af5" providerId="ADAL" clId="{9FC3707C-3A5D-4E65-B6EE-23D046663AAD}" dt="2022-04-20T16:18:57.321" v="515" actId="2696"/>
        <pc:sldMkLst>
          <pc:docMk/>
          <pc:sldMk cId="3305986014" sldId="426"/>
        </pc:sldMkLst>
        <pc:spChg chg="del">
          <ac:chgData name="McHarg, Catherine" userId="88b8f76c-9ae3-4745-88eb-fe0667a22af5" providerId="ADAL" clId="{9FC3707C-3A5D-4E65-B6EE-23D046663AAD}" dt="2022-04-20T16:13:20.814" v="344" actId="478"/>
          <ac:spMkLst>
            <pc:docMk/>
            <pc:sldMk cId="3305986014" sldId="426"/>
            <ac:spMk id="4" creationId="{018EB534-6171-40D7-ADF9-0EDA5D5B78E9}"/>
          </ac:spMkLst>
        </pc:spChg>
        <pc:spChg chg="add">
          <ac:chgData name="McHarg, Catherine" userId="88b8f76c-9ae3-4745-88eb-fe0667a22af5" providerId="ADAL" clId="{9FC3707C-3A5D-4E65-B6EE-23D046663AAD}" dt="2022-04-20T16:14:27.656" v="350"/>
          <ac:spMkLst>
            <pc:docMk/>
            <pc:sldMk cId="3305986014" sldId="426"/>
            <ac:spMk id="6" creationId="{03287C5D-7A76-4FBD-B6CB-A61AFAEA438B}"/>
          </ac:spMkLst>
        </pc:spChg>
        <pc:picChg chg="add mod modCrop">
          <ac:chgData name="McHarg, Catherine" userId="88b8f76c-9ae3-4745-88eb-fe0667a22af5" providerId="ADAL" clId="{9FC3707C-3A5D-4E65-B6EE-23D046663AAD}" dt="2022-04-20T16:14:18.690" v="349" actId="1076"/>
          <ac:picMkLst>
            <pc:docMk/>
            <pc:sldMk cId="3305986014" sldId="426"/>
            <ac:picMk id="2" creationId="{0A5D496E-7717-4885-9CDE-B6175EFFECF6}"/>
          </ac:picMkLst>
        </pc:picChg>
        <pc:picChg chg="del">
          <ac:chgData name="McHarg, Catherine" userId="88b8f76c-9ae3-4745-88eb-fe0667a22af5" providerId="ADAL" clId="{9FC3707C-3A5D-4E65-B6EE-23D046663AAD}" dt="2022-04-20T16:13:17.546" v="343" actId="478"/>
          <ac:picMkLst>
            <pc:docMk/>
            <pc:sldMk cId="3305986014" sldId="426"/>
            <ac:picMk id="3" creationId="{B37103D8-0F63-4D1D-AA3A-4990F6D355E5}"/>
          </ac:picMkLst>
        </pc:picChg>
      </pc:sldChg>
      <pc:sldChg chg="addSp delSp modSp add">
        <pc:chgData name="McHarg, Catherine" userId="88b8f76c-9ae3-4745-88eb-fe0667a22af5" providerId="ADAL" clId="{9FC3707C-3A5D-4E65-B6EE-23D046663AAD}" dt="2022-04-20T16:15:58.811" v="418" actId="732"/>
        <pc:sldMkLst>
          <pc:docMk/>
          <pc:sldMk cId="1822107240" sldId="427"/>
        </pc:sldMkLst>
        <pc:spChg chg="mod">
          <ac:chgData name="McHarg, Catherine" userId="88b8f76c-9ae3-4745-88eb-fe0667a22af5" providerId="ADAL" clId="{9FC3707C-3A5D-4E65-B6EE-23D046663AAD}" dt="2022-04-20T16:15:17.317" v="411" actId="20577"/>
          <ac:spMkLst>
            <pc:docMk/>
            <pc:sldMk cId="1822107240" sldId="427"/>
            <ac:spMk id="5" creationId="{C7067CA4-9336-4857-B620-BD6268F1C93F}"/>
          </ac:spMkLst>
        </pc:spChg>
        <pc:spChg chg="del">
          <ac:chgData name="McHarg, Catherine" userId="88b8f76c-9ae3-4745-88eb-fe0667a22af5" providerId="ADAL" clId="{9FC3707C-3A5D-4E65-B6EE-23D046663AAD}" dt="2022-04-20T16:15:20.102" v="413" actId="478"/>
          <ac:spMkLst>
            <pc:docMk/>
            <pc:sldMk cId="1822107240" sldId="427"/>
            <ac:spMk id="6" creationId="{03287C5D-7A76-4FBD-B6CB-A61AFAEA438B}"/>
          </ac:spMkLst>
        </pc:spChg>
        <pc:picChg chg="del">
          <ac:chgData name="McHarg, Catherine" userId="88b8f76c-9ae3-4745-88eb-fe0667a22af5" providerId="ADAL" clId="{9FC3707C-3A5D-4E65-B6EE-23D046663AAD}" dt="2022-04-20T16:15:18.457" v="412" actId="478"/>
          <ac:picMkLst>
            <pc:docMk/>
            <pc:sldMk cId="1822107240" sldId="427"/>
            <ac:picMk id="2" creationId="{0A5D496E-7717-4885-9CDE-B6175EFFECF6}"/>
          </ac:picMkLst>
        </pc:picChg>
        <pc:picChg chg="add mod modCrop">
          <ac:chgData name="McHarg, Catherine" userId="88b8f76c-9ae3-4745-88eb-fe0667a22af5" providerId="ADAL" clId="{9FC3707C-3A5D-4E65-B6EE-23D046663AAD}" dt="2022-04-20T16:15:58.811" v="418" actId="732"/>
          <ac:picMkLst>
            <pc:docMk/>
            <pc:sldMk cId="1822107240" sldId="427"/>
            <ac:picMk id="3" creationId="{EC8C3979-1AE3-4CC3-933E-ABC5DEF7EE6B}"/>
          </ac:picMkLst>
        </pc:picChg>
      </pc:sldChg>
      <pc:sldChg chg="addSp delSp modSp add">
        <pc:chgData name="McHarg, Catherine" userId="88b8f76c-9ae3-4745-88eb-fe0667a22af5" providerId="ADAL" clId="{9FC3707C-3A5D-4E65-B6EE-23D046663AAD}" dt="2022-04-20T16:19:29.618" v="546" actId="20577"/>
        <pc:sldMkLst>
          <pc:docMk/>
          <pc:sldMk cId="2993901542" sldId="428"/>
        </pc:sldMkLst>
        <pc:spChg chg="add mod">
          <ac:chgData name="McHarg, Catherine" userId="88b8f76c-9ae3-4745-88eb-fe0667a22af5" providerId="ADAL" clId="{9FC3707C-3A5D-4E65-B6EE-23D046663AAD}" dt="2022-04-20T16:18:50.588" v="514" actId="692"/>
          <ac:spMkLst>
            <pc:docMk/>
            <pc:sldMk cId="2993901542" sldId="428"/>
            <ac:spMk id="4" creationId="{9930CB4B-0861-4F64-9292-A6687314739F}"/>
          </ac:spMkLst>
        </pc:spChg>
        <pc:spChg chg="mod">
          <ac:chgData name="McHarg, Catherine" userId="88b8f76c-9ae3-4745-88eb-fe0667a22af5" providerId="ADAL" clId="{9FC3707C-3A5D-4E65-B6EE-23D046663AAD}" dt="2022-04-20T16:19:29.618" v="546" actId="20577"/>
          <ac:spMkLst>
            <pc:docMk/>
            <pc:sldMk cId="2993901542" sldId="428"/>
            <ac:spMk id="5" creationId="{C7067CA4-9336-4857-B620-BD6268F1C93F}"/>
          </ac:spMkLst>
        </pc:spChg>
        <pc:picChg chg="del">
          <ac:chgData name="McHarg, Catherine" userId="88b8f76c-9ae3-4745-88eb-fe0667a22af5" providerId="ADAL" clId="{9FC3707C-3A5D-4E65-B6EE-23D046663AAD}" dt="2022-04-20T16:16:34.777" v="420" actId="478"/>
          <ac:picMkLst>
            <pc:docMk/>
            <pc:sldMk cId="2993901542" sldId="428"/>
            <ac:picMk id="2" creationId="{0A5D496E-7717-4885-9CDE-B6175EFFECF6}"/>
          </ac:picMkLst>
        </pc:picChg>
        <pc:picChg chg="add mod ord modCrop">
          <ac:chgData name="McHarg, Catherine" userId="88b8f76c-9ae3-4745-88eb-fe0667a22af5" providerId="ADAL" clId="{9FC3707C-3A5D-4E65-B6EE-23D046663AAD}" dt="2022-04-20T16:17:12.917" v="426" actId="1076"/>
          <ac:picMkLst>
            <pc:docMk/>
            <pc:sldMk cId="2993901542" sldId="428"/>
            <ac:picMk id="3" creationId="{475ACC76-E00A-446E-9E59-0BA071BDBE64}"/>
          </ac:picMkLst>
        </pc:picChg>
      </pc:sldChg>
      <pc:sldChg chg="add">
        <pc:chgData name="McHarg, Catherine" userId="88b8f76c-9ae3-4745-88eb-fe0667a22af5" providerId="ADAL" clId="{9FC3707C-3A5D-4E65-B6EE-23D046663AAD}" dt="2022-04-22T08:06:23.587" v="1546"/>
        <pc:sldMkLst>
          <pc:docMk/>
          <pc:sldMk cId="2796831387" sldId="429"/>
        </pc:sldMkLst>
      </pc:sldChg>
      <pc:sldChg chg="addSp delSp modSp add">
        <pc:chgData name="McHarg, Catherine" userId="88b8f76c-9ae3-4745-88eb-fe0667a22af5" providerId="ADAL" clId="{9FC3707C-3A5D-4E65-B6EE-23D046663AAD}" dt="2022-04-22T08:38:02.739" v="1947" actId="20577"/>
        <pc:sldMkLst>
          <pc:docMk/>
          <pc:sldMk cId="2991360158" sldId="430"/>
        </pc:sldMkLst>
        <pc:spChg chg="mod">
          <ac:chgData name="McHarg, Catherine" userId="88b8f76c-9ae3-4745-88eb-fe0667a22af5" providerId="ADAL" clId="{9FC3707C-3A5D-4E65-B6EE-23D046663AAD}" dt="2022-04-22T08:36:20.379" v="1879" actId="20577"/>
          <ac:spMkLst>
            <pc:docMk/>
            <pc:sldMk cId="2991360158" sldId="430"/>
            <ac:spMk id="5" creationId="{2ABBD32F-4705-4E06-B87B-35AD51B2A434}"/>
          </ac:spMkLst>
        </pc:spChg>
        <pc:spChg chg="mod">
          <ac:chgData name="McHarg, Catherine" userId="88b8f76c-9ae3-4745-88eb-fe0667a22af5" providerId="ADAL" clId="{9FC3707C-3A5D-4E65-B6EE-23D046663AAD}" dt="2022-04-22T08:38:02.739" v="1947" actId="20577"/>
          <ac:spMkLst>
            <pc:docMk/>
            <pc:sldMk cId="2991360158" sldId="430"/>
            <ac:spMk id="9" creationId="{2DCDCF81-BED1-47C3-92EF-78CEE41ABD24}"/>
          </ac:spMkLst>
        </pc:spChg>
        <pc:spChg chg="mod">
          <ac:chgData name="McHarg, Catherine" userId="88b8f76c-9ae3-4745-88eb-fe0667a22af5" providerId="ADAL" clId="{9FC3707C-3A5D-4E65-B6EE-23D046663AAD}" dt="2022-04-22T08:37:06.049" v="1914" actId="20577"/>
          <ac:spMkLst>
            <pc:docMk/>
            <pc:sldMk cId="2991360158" sldId="430"/>
            <ac:spMk id="20" creationId="{1AA04E61-9061-45E8-9576-E6D9EFF99C32}"/>
          </ac:spMkLst>
        </pc:spChg>
        <pc:picChg chg="add del">
          <ac:chgData name="McHarg, Catherine" userId="88b8f76c-9ae3-4745-88eb-fe0667a22af5" providerId="ADAL" clId="{9FC3707C-3A5D-4E65-B6EE-23D046663AAD}" dt="2022-04-22T08:32:49.515" v="1815"/>
          <ac:picMkLst>
            <pc:docMk/>
            <pc:sldMk cId="2991360158" sldId="430"/>
            <ac:picMk id="2" creationId="{44FF004E-DA2A-4D9C-88A2-A3A0788782B7}"/>
          </ac:picMkLst>
        </pc:picChg>
        <pc:picChg chg="del">
          <ac:chgData name="McHarg, Catherine" userId="88b8f76c-9ae3-4745-88eb-fe0667a22af5" providerId="ADAL" clId="{9FC3707C-3A5D-4E65-B6EE-23D046663AAD}" dt="2022-04-22T08:32:37.849" v="1813" actId="478"/>
          <ac:picMkLst>
            <pc:docMk/>
            <pc:sldMk cId="2991360158" sldId="430"/>
            <ac:picMk id="3" creationId="{09BFC33F-8427-45C9-9541-37CE9EB3CA63}"/>
          </ac:picMkLst>
        </pc:picChg>
        <pc:picChg chg="add mod modCrop">
          <ac:chgData name="McHarg, Catherine" userId="88b8f76c-9ae3-4745-88eb-fe0667a22af5" providerId="ADAL" clId="{9FC3707C-3A5D-4E65-B6EE-23D046663AAD}" dt="2022-04-22T08:34:39.707" v="1820" actId="732"/>
          <ac:picMkLst>
            <pc:docMk/>
            <pc:sldMk cId="2991360158" sldId="430"/>
            <ac:picMk id="4" creationId="{999ACCDD-33D4-40F3-9817-1EB5478BB30E}"/>
          </ac:picMkLst>
        </pc:picChg>
      </pc:sldChg>
      <pc:sldChg chg="addSp delSp modSp add modAnim">
        <pc:chgData name="McHarg, Catherine" userId="88b8f76c-9ae3-4745-88eb-fe0667a22af5" providerId="ADAL" clId="{9FC3707C-3A5D-4E65-B6EE-23D046663AAD}" dt="2022-04-22T08:42:40.489" v="2009" actId="1076"/>
        <pc:sldMkLst>
          <pc:docMk/>
          <pc:sldMk cId="3503986020" sldId="431"/>
        </pc:sldMkLst>
        <pc:spChg chg="del">
          <ac:chgData name="McHarg, Catherine" userId="88b8f76c-9ae3-4745-88eb-fe0667a22af5" providerId="ADAL" clId="{9FC3707C-3A5D-4E65-B6EE-23D046663AAD}" dt="2022-04-22T08:40:36.969" v="1956" actId="478"/>
          <ac:spMkLst>
            <pc:docMk/>
            <pc:sldMk cId="3503986020" sldId="431"/>
            <ac:spMk id="5" creationId="{2ABBD32F-4705-4E06-B87B-35AD51B2A434}"/>
          </ac:spMkLst>
        </pc:spChg>
        <pc:spChg chg="add mod">
          <ac:chgData name="McHarg, Catherine" userId="88b8f76c-9ae3-4745-88eb-fe0667a22af5" providerId="ADAL" clId="{9FC3707C-3A5D-4E65-B6EE-23D046663AAD}" dt="2022-04-22T08:42:24.843" v="2006" actId="164"/>
          <ac:spMkLst>
            <pc:docMk/>
            <pc:sldMk cId="3503986020" sldId="431"/>
            <ac:spMk id="7" creationId="{F4CB0321-70E2-4049-A2D6-F8C5FFDB7220}"/>
          </ac:spMkLst>
        </pc:spChg>
        <pc:spChg chg="del">
          <ac:chgData name="McHarg, Catherine" userId="88b8f76c-9ae3-4745-88eb-fe0667a22af5" providerId="ADAL" clId="{9FC3707C-3A5D-4E65-B6EE-23D046663AAD}" dt="2022-04-22T08:40:38.869" v="1957" actId="478"/>
          <ac:spMkLst>
            <pc:docMk/>
            <pc:sldMk cId="3503986020" sldId="431"/>
            <ac:spMk id="9" creationId="{2DCDCF81-BED1-47C3-92EF-78CEE41ABD24}"/>
          </ac:spMkLst>
        </pc:spChg>
        <pc:spChg chg="mod">
          <ac:chgData name="McHarg, Catherine" userId="88b8f76c-9ae3-4745-88eb-fe0667a22af5" providerId="ADAL" clId="{9FC3707C-3A5D-4E65-B6EE-23D046663AAD}" dt="2022-04-22T08:42:40.489" v="2009" actId="1076"/>
          <ac:spMkLst>
            <pc:docMk/>
            <pc:sldMk cId="3503986020" sldId="431"/>
            <ac:spMk id="20" creationId="{1AA04E61-9061-45E8-9576-E6D9EFF99C32}"/>
          </ac:spMkLst>
        </pc:spChg>
        <pc:grpChg chg="add mod">
          <ac:chgData name="McHarg, Catherine" userId="88b8f76c-9ae3-4745-88eb-fe0667a22af5" providerId="ADAL" clId="{9FC3707C-3A5D-4E65-B6EE-23D046663AAD}" dt="2022-04-22T08:42:24.843" v="2006" actId="164"/>
          <ac:grpSpMkLst>
            <pc:docMk/>
            <pc:sldMk cId="3503986020" sldId="431"/>
            <ac:grpSpMk id="8" creationId="{87D4D7CA-11DF-4575-B17C-D2FFF036A58A}"/>
          </ac:grpSpMkLst>
        </pc:grpChg>
        <pc:picChg chg="add mod modCrop">
          <ac:chgData name="McHarg, Catherine" userId="88b8f76c-9ae3-4745-88eb-fe0667a22af5" providerId="ADAL" clId="{9FC3707C-3A5D-4E65-B6EE-23D046663AAD}" dt="2022-04-22T08:39:10.343" v="1953" actId="1076"/>
          <ac:picMkLst>
            <pc:docMk/>
            <pc:sldMk cId="3503986020" sldId="431"/>
            <ac:picMk id="2" creationId="{F4540299-880E-4DD8-911E-E7F423A48D99}"/>
          </ac:picMkLst>
        </pc:picChg>
        <pc:picChg chg="del">
          <ac:chgData name="McHarg, Catherine" userId="88b8f76c-9ae3-4745-88eb-fe0667a22af5" providerId="ADAL" clId="{9FC3707C-3A5D-4E65-B6EE-23D046663AAD}" dt="2022-04-22T08:38:42.760" v="1949" actId="478"/>
          <ac:picMkLst>
            <pc:docMk/>
            <pc:sldMk cId="3503986020" sldId="431"/>
            <ac:picMk id="4" creationId="{999ACCDD-33D4-40F3-9817-1EB5478BB30E}"/>
          </ac:picMkLst>
        </pc:picChg>
        <pc:picChg chg="add mod">
          <ac:chgData name="McHarg, Catherine" userId="88b8f76c-9ae3-4745-88eb-fe0667a22af5" providerId="ADAL" clId="{9FC3707C-3A5D-4E65-B6EE-23D046663AAD}" dt="2022-04-22T08:42:24.843" v="2006" actId="164"/>
          <ac:picMkLst>
            <pc:docMk/>
            <pc:sldMk cId="3503986020" sldId="431"/>
            <ac:picMk id="6" creationId="{724B5CB9-0B2F-44F0-8DC3-6B335A333D1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1094"/>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idx="1"/>
          </p:nvPr>
        </p:nvSpPr>
        <p:spPr>
          <a:xfrm>
            <a:off x="3902597" y="0"/>
            <a:ext cx="2985558" cy="501094"/>
          </a:xfrm>
          <a:prstGeom prst="rect">
            <a:avLst/>
          </a:prstGeom>
        </p:spPr>
        <p:txBody>
          <a:bodyPr vert="horz" lIns="96634" tIns="48317" rIns="96634" bIns="48317" rtlCol="0"/>
          <a:lstStyle>
            <a:lvl1pPr algn="r">
              <a:defRPr sz="1300"/>
            </a:lvl1pPr>
          </a:lstStyle>
          <a:p>
            <a:fld id="{030CF0DD-9F83-4D47-AC4A-FA9848FE7211}" type="datetimeFigureOut">
              <a:rPr lang="en-GB" smtClean="0"/>
              <a:t>22/04/2022</a:t>
            </a:fld>
            <a:endParaRPr lang="en-GB"/>
          </a:p>
        </p:txBody>
      </p:sp>
      <p:sp>
        <p:nvSpPr>
          <p:cNvPr id="4" name="Slide Image Placeholder 3"/>
          <p:cNvSpPr>
            <a:spLocks noGrp="1" noRot="1" noChangeAspect="1"/>
          </p:cNvSpPr>
          <p:nvPr>
            <p:ph type="sldImg" idx="2"/>
          </p:nvPr>
        </p:nvSpPr>
        <p:spPr>
          <a:xfrm>
            <a:off x="939800" y="750888"/>
            <a:ext cx="5010150" cy="3759200"/>
          </a:xfrm>
          <a:prstGeom prst="rect">
            <a:avLst/>
          </a:prstGeom>
          <a:noFill/>
          <a:ln w="12700">
            <a:solidFill>
              <a:prstClr val="black"/>
            </a:solidFill>
          </a:ln>
        </p:spPr>
        <p:txBody>
          <a:bodyPr vert="horz" lIns="96634" tIns="48317" rIns="96634" bIns="48317" rtlCol="0" anchor="ctr"/>
          <a:lstStyle/>
          <a:p>
            <a:endParaRPr lang="en-GB"/>
          </a:p>
        </p:txBody>
      </p:sp>
      <p:sp>
        <p:nvSpPr>
          <p:cNvPr id="5" name="Notes Placeholder 4"/>
          <p:cNvSpPr>
            <a:spLocks noGrp="1"/>
          </p:cNvSpPr>
          <p:nvPr>
            <p:ph type="body" sz="quarter" idx="3"/>
          </p:nvPr>
        </p:nvSpPr>
        <p:spPr>
          <a:xfrm>
            <a:off x="688975" y="4760397"/>
            <a:ext cx="5511800" cy="4509850"/>
          </a:xfrm>
          <a:prstGeom prst="rect">
            <a:avLst/>
          </a:prstGeom>
        </p:spPr>
        <p:txBody>
          <a:bodyPr vert="horz" lIns="96634" tIns="48317" rIns="96634" bIns="483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9054"/>
            <a:ext cx="2985558" cy="501094"/>
          </a:xfrm>
          <a:prstGeom prst="rect">
            <a:avLst/>
          </a:prstGeom>
        </p:spPr>
        <p:txBody>
          <a:bodyPr vert="horz" lIns="96634" tIns="48317" rIns="96634" bIns="48317" rtlCol="0" anchor="b"/>
          <a:lstStyle>
            <a:lvl1pPr algn="l">
              <a:defRPr sz="1300"/>
            </a:lvl1pPr>
          </a:lstStyle>
          <a:p>
            <a:endParaRPr lang="en-GB"/>
          </a:p>
        </p:txBody>
      </p:sp>
      <p:sp>
        <p:nvSpPr>
          <p:cNvPr id="7" name="Slide Number Placeholder 6"/>
          <p:cNvSpPr>
            <a:spLocks noGrp="1"/>
          </p:cNvSpPr>
          <p:nvPr>
            <p:ph type="sldNum" sz="quarter" idx="5"/>
          </p:nvPr>
        </p:nvSpPr>
        <p:spPr>
          <a:xfrm>
            <a:off x="3902597" y="9519054"/>
            <a:ext cx="2985558" cy="501094"/>
          </a:xfrm>
          <a:prstGeom prst="rect">
            <a:avLst/>
          </a:prstGeom>
        </p:spPr>
        <p:txBody>
          <a:bodyPr vert="horz" lIns="96634" tIns="48317" rIns="96634" bIns="48317" rtlCol="0" anchor="b"/>
          <a:lstStyle>
            <a:lvl1pPr algn="r">
              <a:defRPr sz="1300"/>
            </a:lvl1pPr>
          </a:lstStyle>
          <a:p>
            <a:fld id="{9367013D-2417-40FD-BA9D-374DDEDADC98}" type="slidenum">
              <a:rPr lang="en-GB" smtClean="0"/>
              <a:t>‹#›</a:t>
            </a:fld>
            <a:endParaRPr lang="en-GB"/>
          </a:p>
        </p:txBody>
      </p:sp>
    </p:spTree>
    <p:extLst>
      <p:ext uri="{BB962C8B-B14F-4D97-AF65-F5344CB8AC3E}">
        <p14:creationId xmlns:p14="http://schemas.microsoft.com/office/powerpoint/2010/main" val="3507081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historicengland.org.uk/listing/the-list/map-search"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how-you-can-enrich-the-list/"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platinum-jubilee/"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platinum-jubilee/"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platinum-jubilee/"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platinum-jubilee/"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platinum-jubilee/"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platinum-jubilee/"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reign-queen-victoria/"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rct.uk/discover/school-resources/school-resources-for-the-platinum-jubilee-2022"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platinum-jubile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platinum-jubile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ea typeface="MS PGothic" pitchFamily="34" charset="-128"/>
                <a:cs typeface="Arial" charset="0"/>
              </a:rPr>
              <a:t>This resource is intended to be used with the Historic England Jubilee Story Map which documents some of the many places the Queen has visited throughout her reign. Pupils are able to explore the pins on the map of their region of the country to find out about the significant buildings and events the Queen has visited. The Story Map contains information about the visit, a brief history of the building and images of the Queen and the building.</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a:t>
            </a:fld>
            <a:endParaRPr lang="en-GB"/>
          </a:p>
        </p:txBody>
      </p:sp>
      <p:sp>
        <p:nvSpPr>
          <p:cNvPr id="2" name="Footer Placeholder 1"/>
          <p:cNvSpPr>
            <a:spLocks noGrp="1"/>
          </p:cNvSpPr>
          <p:nvPr>
            <p:ph type="ftr" sz="quarter" idx="4"/>
          </p:nvPr>
        </p:nvSpPr>
        <p:spPr/>
        <p:txBody>
          <a:bodyPr/>
          <a:lstStyle/>
          <a:p>
            <a:pPr>
              <a:defRPr/>
            </a:pPr>
            <a:r>
              <a:rPr lang="en-GB"/>
              <a:t>Historic England education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Map Images © Historic England Heritage Schools</a:t>
            </a:r>
          </a:p>
          <a:p>
            <a:pPr marL="0" indent="0">
              <a:buNone/>
            </a:pPr>
            <a:r>
              <a:rPr lang="en-GB" sz="1200" b="1">
                <a:latin typeface="Arial" panose="020B0604020202020204" pitchFamily="34" charset="0"/>
              </a:rPr>
              <a:t>History KS1 &amp; KS2 Pupils should:</a:t>
            </a:r>
          </a:p>
          <a:p>
            <a:pPr marL="0" indent="0">
              <a:buNone/>
            </a:pPr>
            <a:endParaRPr lang="en-GB" sz="1200">
              <a:latin typeface="Arial" panose="020B0604020202020204" pitchFamily="34" charset="0"/>
            </a:endParaRPr>
          </a:p>
          <a:p>
            <a:r>
              <a:rPr lang="en-GB" sz="1200">
                <a:latin typeface="Arial" panose="020B0604020202020204" pitchFamily="34" charset="0"/>
              </a:rPr>
              <a:t>know and understand the history of these islands as a coherent, chronological narrative </a:t>
            </a:r>
          </a:p>
          <a:p>
            <a:pPr marL="0" indent="0">
              <a:buNone/>
            </a:pPr>
            <a:endParaRPr lang="en-GB" sz="1200">
              <a:latin typeface="Arial" panose="020B0604020202020204" pitchFamily="34" charset="0"/>
            </a:endParaRPr>
          </a:p>
          <a:p>
            <a:r>
              <a:rPr lang="en-GB" sz="1200">
                <a:latin typeface="Arial" panose="020B0604020202020204" pitchFamily="34" charset="0"/>
              </a:rPr>
              <a:t>should understand historical concepts such as continuity and change, cause and consequence, similarity and difference, and significance, and use them to make connections, draw contrasts, analyse trends, frame historically valid questions and create their own structured accounts, including written narratives and analyses.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indent="0">
              <a:buNone/>
            </a:pPr>
            <a:r>
              <a:rPr lang="en-GB" sz="1200" b="1">
                <a:latin typeface="Arial" panose="020B0604020202020204" pitchFamily="34" charset="0"/>
              </a:rPr>
              <a:t>KS1 Pupils should be taught about:</a:t>
            </a:r>
          </a:p>
          <a:p>
            <a:pPr marL="0" indent="0">
              <a:buNone/>
            </a:pPr>
            <a:endParaRPr lang="en-GB" sz="1200" b="1">
              <a:latin typeface="Arial" panose="020B0604020202020204" pitchFamily="34" charset="0"/>
            </a:endParaRPr>
          </a:p>
          <a:p>
            <a:r>
              <a:rPr lang="en-GB" sz="1200">
                <a:latin typeface="Arial" panose="020B0604020202020204" pitchFamily="34" charset="0"/>
              </a:rPr>
              <a:t>changes within living memory. Where appropriate, these should be used to reveal aspects of change in national life</a:t>
            </a:r>
          </a:p>
          <a:p>
            <a:r>
              <a:rPr lang="en-GB" sz="1200">
                <a:latin typeface="Arial" panose="020B0604020202020204" pitchFamily="34" charset="0"/>
              </a:rPr>
              <a:t>significant historical events, people and places in their own locality</a:t>
            </a:r>
          </a:p>
          <a:p>
            <a:pPr marL="0" indent="0">
              <a:buNone/>
            </a:pPr>
            <a:r>
              <a:rPr lang="en-GB" sz="1200" b="1">
                <a:latin typeface="Arial" panose="020B0604020202020204" pitchFamily="34" charset="0"/>
              </a:rPr>
              <a:t>KS2 Pupils should be taught about:</a:t>
            </a:r>
          </a:p>
          <a:p>
            <a:pPr marL="0" indent="0">
              <a:buNone/>
            </a:pPr>
            <a:endParaRPr lang="en-GB" sz="1200">
              <a:latin typeface="Arial" panose="020B0604020202020204" pitchFamily="34" charset="0"/>
            </a:endParaRPr>
          </a:p>
          <a:p>
            <a:pPr marL="0" indent="0">
              <a:buNone/>
            </a:pPr>
            <a:r>
              <a:rPr lang="en-GB" sz="1200">
                <a:latin typeface="Arial" panose="020B0604020202020204" pitchFamily="34" charset="0"/>
              </a:rPr>
              <a:t>A local history study</a:t>
            </a:r>
          </a:p>
          <a:p>
            <a:r>
              <a:rPr lang="en-GB" sz="1200">
                <a:latin typeface="Arial" panose="020B0604020202020204" pitchFamily="34" charset="0"/>
              </a:rPr>
              <a:t>a study over time tracing how several aspects of national history are reflected in the locality </a:t>
            </a:r>
          </a:p>
          <a:p>
            <a:r>
              <a:rPr lang="en-GB" sz="1200">
                <a:latin typeface="Arial" panose="020B0604020202020204" pitchFamily="34" charset="0"/>
              </a:rPr>
              <a:t>a study of an aspect of history or a site dating from a period beyond 1066 that is significant in the locality.</a:t>
            </a:r>
          </a:p>
          <a:p>
            <a:endParaRPr lang="en-GB"/>
          </a:p>
        </p:txBody>
      </p:sp>
      <p:sp>
        <p:nvSpPr>
          <p:cNvPr id="4" name="Slide Number Placeholder 3"/>
          <p:cNvSpPr>
            <a:spLocks noGrp="1"/>
          </p:cNvSpPr>
          <p:nvPr>
            <p:ph type="sldNum" sz="quarter" idx="5"/>
          </p:nvPr>
        </p:nvSpPr>
        <p:spPr/>
        <p:txBody>
          <a:bodyPr/>
          <a:lstStyle/>
          <a:p>
            <a:fld id="{9367013D-2417-40FD-BA9D-374DDEDADC98}" type="slidenum">
              <a:rPr lang="en-GB" smtClean="0"/>
              <a:t>14</a:t>
            </a:fld>
            <a:endParaRPr lang="en-GB"/>
          </a:p>
        </p:txBody>
      </p:sp>
    </p:spTree>
    <p:extLst>
      <p:ext uri="{BB962C8B-B14F-4D97-AF65-F5344CB8AC3E}">
        <p14:creationId xmlns:p14="http://schemas.microsoft.com/office/powerpoint/2010/main" val="1623348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You can also find the nearest listed buildings to your school by putting your postcode into the Map Search: </a:t>
            </a:r>
            <a:r>
              <a:rPr lang="en-GB" sz="1200" u="sng" kern="1200">
                <a:solidFill>
                  <a:schemeClr val="tx1"/>
                </a:solidFill>
                <a:effectLst/>
                <a:latin typeface="+mn-lt"/>
                <a:ea typeface="+mn-ea"/>
                <a:cs typeface="+mn-cs"/>
                <a:hlinkClick r:id="rId3"/>
              </a:rPr>
              <a:t>https://historicengland.org.uk/listing/the-list/map-search</a:t>
            </a:r>
            <a:r>
              <a:rPr lang="en-GB" sz="1200" kern="1200">
                <a:solidFill>
                  <a:schemeClr val="tx1"/>
                </a:solidFill>
                <a:effectLst/>
                <a:latin typeface="+mn-lt"/>
                <a:ea typeface="+mn-ea"/>
                <a:cs typeface="+mn-cs"/>
              </a:rPr>
              <a:t> </a:t>
            </a:r>
          </a:p>
          <a:p>
            <a:endParaRPr lang="en-GB"/>
          </a:p>
        </p:txBody>
      </p:sp>
      <p:sp>
        <p:nvSpPr>
          <p:cNvPr id="4" name="Slide Number Placeholder 3"/>
          <p:cNvSpPr>
            <a:spLocks noGrp="1"/>
          </p:cNvSpPr>
          <p:nvPr>
            <p:ph type="sldNum" sz="quarter" idx="5"/>
          </p:nvPr>
        </p:nvSpPr>
        <p:spPr/>
        <p:txBody>
          <a:bodyPr/>
          <a:lstStyle/>
          <a:p>
            <a:fld id="{9367013D-2417-40FD-BA9D-374DDEDADC98}" type="slidenum">
              <a:rPr lang="en-GB" smtClean="0"/>
              <a:t>15</a:t>
            </a:fld>
            <a:endParaRPr lang="en-GB"/>
          </a:p>
        </p:txBody>
      </p:sp>
    </p:spTree>
    <p:extLst>
      <p:ext uri="{BB962C8B-B14F-4D97-AF65-F5344CB8AC3E}">
        <p14:creationId xmlns:p14="http://schemas.microsoft.com/office/powerpoint/2010/main" val="1771812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9019F10D-F234-4087-9208-998C5962E50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1C9D13AD-E144-4F1C-A655-B23670B6EC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1140" name="Slide Number Placeholder 3">
            <a:extLst>
              <a:ext uri="{FF2B5EF4-FFF2-40B4-BE49-F238E27FC236}">
                <a16:creationId xmlns:a16="http://schemas.microsoft.com/office/drawing/2014/main" id="{0B04A379-79D3-4992-90B9-016A680C7B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74EB0406-DC09-49BA-B048-2135DD1AD11B}" type="slidenum">
              <a:rPr lang="en-GB" altLang="en-US" sz="1200" smtClean="0"/>
              <a:pPr/>
              <a:t>17</a:t>
            </a:fld>
            <a:endParaRPr lang="en-GB"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 example of how a school ‘enriched the list’ after visiting a listed building near them. </a:t>
            </a:r>
            <a:r>
              <a:rPr lang="en-GB" sz="1200" u="sng" kern="1200">
                <a:solidFill>
                  <a:schemeClr val="tx1"/>
                </a:solidFill>
                <a:effectLst/>
                <a:latin typeface="+mn-lt"/>
                <a:ea typeface="+mn-ea"/>
                <a:cs typeface="+mn-cs"/>
                <a:hlinkClick r:id="rId3"/>
              </a:rPr>
              <a:t>https://historicengland.org.uk/services-skills/education/teaching-activities/how-you-can-enrich-the-list/</a:t>
            </a:r>
            <a:endParaRPr lang="en-GB"/>
          </a:p>
        </p:txBody>
      </p:sp>
      <p:sp>
        <p:nvSpPr>
          <p:cNvPr id="4" name="Slide Number Placeholder 3"/>
          <p:cNvSpPr>
            <a:spLocks noGrp="1"/>
          </p:cNvSpPr>
          <p:nvPr>
            <p:ph type="sldNum" sz="quarter" idx="5"/>
          </p:nvPr>
        </p:nvSpPr>
        <p:spPr/>
        <p:txBody>
          <a:bodyPr/>
          <a:lstStyle/>
          <a:p>
            <a:fld id="{9367013D-2417-40FD-BA9D-374DDEDADC98}" type="slidenum">
              <a:rPr lang="en-GB" smtClean="0"/>
              <a:t>18</a:t>
            </a:fld>
            <a:endParaRPr lang="en-GB"/>
          </a:p>
        </p:txBody>
      </p:sp>
    </p:spTree>
    <p:extLst>
      <p:ext uri="{BB962C8B-B14F-4D97-AF65-F5344CB8AC3E}">
        <p14:creationId xmlns:p14="http://schemas.microsoft.com/office/powerpoint/2010/main" val="1827182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67013D-2417-40FD-BA9D-374DDEDADC98}" type="slidenum">
              <a:rPr lang="en-GB" smtClean="0"/>
              <a:t>19</a:t>
            </a:fld>
            <a:endParaRPr lang="en-GB"/>
          </a:p>
        </p:txBody>
      </p:sp>
    </p:spTree>
    <p:extLst>
      <p:ext uri="{BB962C8B-B14F-4D97-AF65-F5344CB8AC3E}">
        <p14:creationId xmlns:p14="http://schemas.microsoft.com/office/powerpoint/2010/main" val="2504236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67013D-2417-40FD-BA9D-374DDEDADC98}" type="slidenum">
              <a:rPr lang="en-GB" smtClean="0"/>
              <a:t>20</a:t>
            </a:fld>
            <a:endParaRPr lang="en-GB"/>
          </a:p>
        </p:txBody>
      </p:sp>
    </p:spTree>
    <p:extLst>
      <p:ext uri="{BB962C8B-B14F-4D97-AF65-F5344CB8AC3E}">
        <p14:creationId xmlns:p14="http://schemas.microsoft.com/office/powerpoint/2010/main" val="1317824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Use the frame of inference by putting any image of the Queen or one of the buildings she’s visited in the centre of the green box, then look at it to try and answer each of the  4 questions.</a:t>
            </a:r>
          </a:p>
        </p:txBody>
      </p:sp>
      <p:sp>
        <p:nvSpPr>
          <p:cNvPr id="4" name="Slide Number Placeholder 3"/>
          <p:cNvSpPr>
            <a:spLocks noGrp="1"/>
          </p:cNvSpPr>
          <p:nvPr>
            <p:ph type="sldNum" sz="quarter" idx="5"/>
          </p:nvPr>
        </p:nvSpPr>
        <p:spPr/>
        <p:txBody>
          <a:bodyPr/>
          <a:lstStyle/>
          <a:p>
            <a:fld id="{9367013D-2417-40FD-BA9D-374DDEDADC98}" type="slidenum">
              <a:rPr lang="en-GB" smtClean="0"/>
              <a:t>24</a:t>
            </a:fld>
            <a:endParaRPr lang="en-GB"/>
          </a:p>
        </p:txBody>
      </p:sp>
    </p:spTree>
    <p:extLst>
      <p:ext uri="{BB962C8B-B14F-4D97-AF65-F5344CB8AC3E}">
        <p14:creationId xmlns:p14="http://schemas.microsoft.com/office/powerpoint/2010/main" val="3659176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Image</a:t>
            </a:r>
          </a:p>
          <a:p>
            <a:r>
              <a:rPr lang="en-GB" sz="1200" b="0" i="0" kern="1200">
                <a:solidFill>
                  <a:schemeClr val="tx1"/>
                </a:solidFill>
                <a:effectLst/>
                <a:latin typeface="+mn-lt"/>
                <a:ea typeface="+mn-ea"/>
                <a:cs typeface="+mn-cs"/>
              </a:rPr>
              <a:t>Street Parties for the Queen’s Silver Jubilee June 1977 Silver Jubilee Party for Elizabeth II In Grosvenor Square London 2002  </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Alamy</a:t>
            </a:r>
            <a:r>
              <a:rPr lang="en-GB" sz="1200" kern="1200">
                <a:solidFill>
                  <a:schemeClr val="tx1"/>
                </a:solidFill>
                <a:effectLst/>
                <a:latin typeface="+mn-lt"/>
                <a:ea typeface="+mn-ea"/>
                <a:cs typeface="+mn-cs"/>
              </a:rPr>
              <a:t> B525Y9 (RM) 05.06. 1977</a:t>
            </a:r>
            <a:endParaRPr lang="en-GB"/>
          </a:p>
        </p:txBody>
      </p:sp>
      <p:sp>
        <p:nvSpPr>
          <p:cNvPr id="4" name="Slide Number Placeholder 3"/>
          <p:cNvSpPr>
            <a:spLocks noGrp="1"/>
          </p:cNvSpPr>
          <p:nvPr>
            <p:ph type="sldNum" sz="quarter" idx="5"/>
          </p:nvPr>
        </p:nvSpPr>
        <p:spPr/>
        <p:txBody>
          <a:bodyPr/>
          <a:lstStyle/>
          <a:p>
            <a:fld id="{9367013D-2417-40FD-BA9D-374DDEDADC98}" type="slidenum">
              <a:rPr lang="en-GB" smtClean="0"/>
              <a:t>27</a:t>
            </a:fld>
            <a:endParaRPr lang="en-GB"/>
          </a:p>
        </p:txBody>
      </p:sp>
    </p:spTree>
    <p:extLst>
      <p:ext uri="{BB962C8B-B14F-4D97-AF65-F5344CB8AC3E}">
        <p14:creationId xmlns:p14="http://schemas.microsoft.com/office/powerpoint/2010/main" val="633660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1954 image Dewsbury Town Hall © </a:t>
            </a:r>
            <a:r>
              <a:rPr lang="en-GB" sz="1200" kern="1200" err="1">
                <a:solidFill>
                  <a:schemeClr val="tx1"/>
                </a:solidFill>
                <a:effectLst/>
                <a:latin typeface="+mn-lt"/>
                <a:ea typeface="+mn-ea"/>
                <a:cs typeface="+mn-cs"/>
              </a:rPr>
              <a:t>Alamy</a:t>
            </a:r>
            <a:r>
              <a:rPr lang="en-GB" sz="1200" kern="1200">
                <a:solidFill>
                  <a:schemeClr val="tx1"/>
                </a:solidFill>
                <a:effectLst/>
                <a:latin typeface="+mn-lt"/>
                <a:ea typeface="+mn-ea"/>
                <a:cs typeface="+mn-cs"/>
              </a:rPr>
              <a:t> G4PMCG 27.10 1954</a:t>
            </a:r>
          </a:p>
          <a:p>
            <a:r>
              <a:rPr lang="en-GB" sz="1200" kern="1200">
                <a:solidFill>
                  <a:schemeClr val="tx1"/>
                </a:solidFill>
                <a:effectLst/>
                <a:latin typeface="+mn-lt"/>
                <a:ea typeface="+mn-ea"/>
                <a:cs typeface="+mn-cs"/>
              </a:rPr>
              <a:t>1965 image The Science Museum © </a:t>
            </a:r>
            <a:r>
              <a:rPr lang="en-GB" sz="1200" kern="1200" err="1">
                <a:solidFill>
                  <a:schemeClr val="tx1"/>
                </a:solidFill>
                <a:effectLst/>
                <a:latin typeface="+mn-lt"/>
                <a:ea typeface="+mn-ea"/>
                <a:cs typeface="+mn-cs"/>
              </a:rPr>
              <a:t>Alamy</a:t>
            </a:r>
            <a:r>
              <a:rPr lang="en-GB" sz="1200" kern="1200">
                <a:solidFill>
                  <a:schemeClr val="tx1"/>
                </a:solidFill>
                <a:effectLst/>
                <a:latin typeface="+mn-lt"/>
                <a:ea typeface="+mn-ea"/>
                <a:cs typeface="+mn-cs"/>
              </a:rPr>
              <a:t> GG52DR4 18.11.1966</a:t>
            </a:r>
          </a:p>
          <a:p>
            <a:r>
              <a:rPr lang="en-GB" sz="1200" kern="1200">
                <a:solidFill>
                  <a:schemeClr val="tx1"/>
                </a:solidFill>
                <a:effectLst/>
                <a:latin typeface="+mn-lt"/>
                <a:ea typeface="+mn-ea"/>
                <a:cs typeface="+mn-cs"/>
              </a:rPr>
              <a:t>1977 image Tess Dock Transporter Bridge © </a:t>
            </a:r>
            <a:r>
              <a:rPr lang="en-GB" sz="1200" kern="1200" err="1">
                <a:solidFill>
                  <a:schemeClr val="tx1"/>
                </a:solidFill>
                <a:effectLst/>
                <a:latin typeface="+mn-lt"/>
                <a:ea typeface="+mn-ea"/>
                <a:cs typeface="+mn-cs"/>
              </a:rPr>
              <a:t>Alamy</a:t>
            </a:r>
            <a:r>
              <a:rPr lang="en-GB" sz="1200" kern="1200">
                <a:solidFill>
                  <a:schemeClr val="tx1"/>
                </a:solidFill>
                <a:effectLst/>
                <a:latin typeface="+mn-lt"/>
                <a:ea typeface="+mn-ea"/>
                <a:cs typeface="+mn-cs"/>
              </a:rPr>
              <a:t> ERT19K 14.07.1977</a:t>
            </a:r>
          </a:p>
          <a:p>
            <a:r>
              <a:rPr lang="en-GB" sz="1200" kern="1200">
                <a:solidFill>
                  <a:schemeClr val="tx1"/>
                </a:solidFill>
                <a:effectLst/>
                <a:latin typeface="+mn-lt"/>
                <a:ea typeface="+mn-ea"/>
                <a:cs typeface="+mn-cs"/>
              </a:rPr>
              <a:t>1988 image Bolton Market Hall © </a:t>
            </a:r>
            <a:r>
              <a:rPr lang="en-GB" sz="1200" kern="1200" err="1">
                <a:solidFill>
                  <a:schemeClr val="tx1"/>
                </a:solidFill>
                <a:effectLst/>
                <a:latin typeface="+mn-lt"/>
                <a:ea typeface="+mn-ea"/>
                <a:cs typeface="+mn-cs"/>
              </a:rPr>
              <a:t>Alamy</a:t>
            </a:r>
            <a:r>
              <a:rPr lang="en-GB" sz="1200" kern="1200">
                <a:solidFill>
                  <a:schemeClr val="tx1"/>
                </a:solidFill>
                <a:effectLst/>
                <a:latin typeface="+mn-lt"/>
                <a:ea typeface="+mn-ea"/>
                <a:cs typeface="+mn-cs"/>
              </a:rPr>
              <a:t> EP2D66 01.12.1988</a:t>
            </a:r>
          </a:p>
          <a:p>
            <a:r>
              <a:rPr lang="en-GB" sz="1200" kern="1200">
                <a:solidFill>
                  <a:schemeClr val="tx1"/>
                </a:solidFill>
                <a:effectLst/>
                <a:latin typeface="+mn-lt"/>
                <a:ea typeface="+mn-ea"/>
                <a:cs typeface="+mn-cs"/>
              </a:rPr>
              <a:t>1997 image Historic England Archive © Crown Copyright Historic England Archive AA97/07146 – 07.11.1997</a:t>
            </a:r>
          </a:p>
          <a:p>
            <a:r>
              <a:rPr lang="en-GB" sz="1200" kern="1200">
                <a:solidFill>
                  <a:schemeClr val="tx1"/>
                </a:solidFill>
                <a:effectLst/>
                <a:latin typeface="+mn-lt"/>
                <a:ea typeface="+mn-ea"/>
                <a:cs typeface="+mn-cs"/>
              </a:rPr>
              <a:t>2004 image Colchester Campus University © </a:t>
            </a:r>
            <a:r>
              <a:rPr lang="en-GB" sz="1200" kern="1200" err="1">
                <a:solidFill>
                  <a:schemeClr val="tx1"/>
                </a:solidFill>
                <a:effectLst/>
                <a:latin typeface="+mn-lt"/>
                <a:ea typeface="+mn-ea"/>
                <a:cs typeface="+mn-cs"/>
              </a:rPr>
              <a:t>Alamy</a:t>
            </a:r>
            <a:r>
              <a:rPr lang="en-GB" sz="1200" kern="1200">
                <a:solidFill>
                  <a:schemeClr val="tx1"/>
                </a:solidFill>
                <a:effectLst/>
                <a:latin typeface="+mn-lt"/>
                <a:ea typeface="+mn-ea"/>
                <a:cs typeface="+mn-cs"/>
              </a:rPr>
              <a:t> G7EGAR 25.11.2004</a:t>
            </a:r>
          </a:p>
          <a:p>
            <a:r>
              <a:rPr lang="en-GB" sz="1200" kern="1200">
                <a:solidFill>
                  <a:schemeClr val="tx1"/>
                </a:solidFill>
                <a:effectLst/>
                <a:latin typeface="+mn-lt"/>
                <a:ea typeface="+mn-ea"/>
                <a:cs typeface="+mn-cs"/>
              </a:rPr>
              <a:t>2012 image Leicester Train Station © </a:t>
            </a:r>
            <a:r>
              <a:rPr lang="en-GB" sz="1200" kern="1200" err="1">
                <a:solidFill>
                  <a:schemeClr val="tx1"/>
                </a:solidFill>
                <a:effectLst/>
                <a:latin typeface="+mn-lt"/>
                <a:ea typeface="+mn-ea"/>
                <a:cs typeface="+mn-cs"/>
              </a:rPr>
              <a:t>Alamy</a:t>
            </a:r>
            <a:r>
              <a:rPr lang="en-GB" sz="1200" kern="1200">
                <a:solidFill>
                  <a:schemeClr val="tx1"/>
                </a:solidFill>
                <a:effectLst/>
                <a:latin typeface="+mn-lt"/>
                <a:ea typeface="+mn-ea"/>
                <a:cs typeface="+mn-cs"/>
              </a:rPr>
              <a:t> G51COG 08.03.2012</a:t>
            </a:r>
          </a:p>
          <a:p>
            <a:r>
              <a:rPr lang="en-GB" sz="1200" kern="1200">
                <a:solidFill>
                  <a:schemeClr val="tx1"/>
                </a:solidFill>
                <a:effectLst/>
                <a:latin typeface="+mn-lt"/>
                <a:ea typeface="+mn-ea"/>
                <a:cs typeface="+mn-cs"/>
              </a:rPr>
              <a:t>2021 image Worcester Cathedral © </a:t>
            </a:r>
            <a:r>
              <a:rPr lang="en-GB" sz="1200" kern="1200" err="1">
                <a:solidFill>
                  <a:schemeClr val="tx1"/>
                </a:solidFill>
                <a:effectLst/>
                <a:latin typeface="+mn-lt"/>
                <a:ea typeface="+mn-ea"/>
                <a:cs typeface="+mn-cs"/>
              </a:rPr>
              <a:t>Alamy</a:t>
            </a:r>
            <a:r>
              <a:rPr lang="en-GB" sz="1200" kern="1200">
                <a:solidFill>
                  <a:schemeClr val="tx1"/>
                </a:solidFill>
                <a:effectLst/>
                <a:latin typeface="+mn-lt"/>
                <a:ea typeface="+mn-ea"/>
                <a:cs typeface="+mn-cs"/>
              </a:rPr>
              <a:t> G5A75P 11.07.2021</a:t>
            </a:r>
          </a:p>
          <a:p>
            <a:endParaRPr lang="en-GB"/>
          </a:p>
        </p:txBody>
      </p:sp>
      <p:sp>
        <p:nvSpPr>
          <p:cNvPr id="4" name="Slide Number Placeholder 3"/>
          <p:cNvSpPr>
            <a:spLocks noGrp="1"/>
          </p:cNvSpPr>
          <p:nvPr>
            <p:ph type="sldNum" sz="quarter" idx="5"/>
          </p:nvPr>
        </p:nvSpPr>
        <p:spPr/>
        <p:txBody>
          <a:bodyPr/>
          <a:lstStyle/>
          <a:p>
            <a:fld id="{9367013D-2417-40FD-BA9D-374DDEDADC98}" type="slidenum">
              <a:rPr lang="en-GB" smtClean="0"/>
              <a:t>28</a:t>
            </a:fld>
            <a:endParaRPr lang="en-GB"/>
          </a:p>
        </p:txBody>
      </p:sp>
    </p:spTree>
    <p:extLst>
      <p:ext uri="{BB962C8B-B14F-4D97-AF65-F5344CB8AC3E}">
        <p14:creationId xmlns:p14="http://schemas.microsoft.com/office/powerpoint/2010/main" val="196890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Image - The Queen visiting the Tees Dock Transporter Bridge © </a:t>
            </a:r>
            <a:r>
              <a:rPr lang="en-GB" sz="1200" kern="1200" err="1">
                <a:solidFill>
                  <a:schemeClr val="tx1"/>
                </a:solidFill>
                <a:effectLst/>
                <a:latin typeface="+mn-lt"/>
                <a:ea typeface="+mn-ea"/>
                <a:cs typeface="+mn-cs"/>
              </a:rPr>
              <a:t>Alamy</a:t>
            </a:r>
            <a:r>
              <a:rPr lang="en-GB" sz="1200" kern="1200">
                <a:solidFill>
                  <a:schemeClr val="tx1"/>
                </a:solidFill>
                <a:effectLst/>
                <a:latin typeface="+mn-lt"/>
                <a:ea typeface="+mn-ea"/>
                <a:cs typeface="+mn-cs"/>
              </a:rPr>
              <a:t> ERT19K 14.07.1977</a:t>
            </a:r>
          </a:p>
          <a:p>
            <a:endParaRPr lang="en-GB"/>
          </a:p>
        </p:txBody>
      </p:sp>
      <p:sp>
        <p:nvSpPr>
          <p:cNvPr id="4" name="Slide Number Placeholder 3"/>
          <p:cNvSpPr>
            <a:spLocks noGrp="1"/>
          </p:cNvSpPr>
          <p:nvPr>
            <p:ph type="sldNum" sz="quarter" idx="5"/>
          </p:nvPr>
        </p:nvSpPr>
        <p:spPr/>
        <p:txBody>
          <a:bodyPr/>
          <a:lstStyle/>
          <a:p>
            <a:fld id="{9367013D-2417-40FD-BA9D-374DDEDADC98}" type="slidenum">
              <a:rPr lang="en-GB" smtClean="0"/>
              <a:t>29</a:t>
            </a:fld>
            <a:endParaRPr lang="en-GB"/>
          </a:p>
        </p:txBody>
      </p:sp>
    </p:spTree>
    <p:extLst>
      <p:ext uri="{BB962C8B-B14F-4D97-AF65-F5344CB8AC3E}">
        <p14:creationId xmlns:p14="http://schemas.microsoft.com/office/powerpoint/2010/main" val="2503536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800"/>
          </a:p>
        </p:txBody>
      </p:sp>
      <p:sp>
        <p:nvSpPr>
          <p:cNvPr id="4" name="Slide Number Placeholder 3"/>
          <p:cNvSpPr>
            <a:spLocks noGrp="1"/>
          </p:cNvSpPr>
          <p:nvPr>
            <p:ph type="sldNum" sz="quarter" idx="5"/>
          </p:nvPr>
        </p:nvSpPr>
        <p:spPr/>
        <p:txBody>
          <a:bodyPr/>
          <a:lstStyle/>
          <a:p>
            <a:fld id="{9367013D-2417-40FD-BA9D-374DDEDADC98}" type="slidenum">
              <a:rPr lang="en-GB" smtClean="0"/>
              <a:t>2</a:t>
            </a:fld>
            <a:endParaRPr lang="en-GB"/>
          </a:p>
        </p:txBody>
      </p:sp>
    </p:spTree>
    <p:extLst>
      <p:ext uri="{BB962C8B-B14F-4D97-AF65-F5344CB8AC3E}">
        <p14:creationId xmlns:p14="http://schemas.microsoft.com/office/powerpoint/2010/main" val="2089188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1954 image Dewsbury Town Hall © </a:t>
            </a:r>
            <a:r>
              <a:rPr lang="en-GB" sz="1200" kern="1200" err="1">
                <a:solidFill>
                  <a:schemeClr val="tx1"/>
                </a:solidFill>
                <a:effectLst/>
                <a:latin typeface="+mn-lt"/>
                <a:ea typeface="+mn-ea"/>
                <a:cs typeface="+mn-cs"/>
              </a:rPr>
              <a:t>Alamy</a:t>
            </a:r>
            <a:r>
              <a:rPr lang="en-GB" sz="1200" kern="1200">
                <a:solidFill>
                  <a:schemeClr val="tx1"/>
                </a:solidFill>
                <a:effectLst/>
                <a:latin typeface="+mn-lt"/>
                <a:ea typeface="+mn-ea"/>
                <a:cs typeface="+mn-cs"/>
              </a:rPr>
              <a:t> G4PMCG 27.10 1954</a:t>
            </a:r>
          </a:p>
          <a:p>
            <a:r>
              <a:rPr lang="en-GB" sz="1200" kern="1200">
                <a:solidFill>
                  <a:schemeClr val="tx1"/>
                </a:solidFill>
                <a:effectLst/>
                <a:latin typeface="+mn-lt"/>
                <a:ea typeface="+mn-ea"/>
                <a:cs typeface="+mn-cs"/>
              </a:rPr>
              <a:t>1965 image The Science Museum © </a:t>
            </a:r>
            <a:r>
              <a:rPr lang="en-GB" sz="1200" kern="1200" err="1">
                <a:solidFill>
                  <a:schemeClr val="tx1"/>
                </a:solidFill>
                <a:effectLst/>
                <a:latin typeface="+mn-lt"/>
                <a:ea typeface="+mn-ea"/>
                <a:cs typeface="+mn-cs"/>
              </a:rPr>
              <a:t>Alamy</a:t>
            </a:r>
            <a:r>
              <a:rPr lang="en-GB" sz="1200" kern="1200">
                <a:solidFill>
                  <a:schemeClr val="tx1"/>
                </a:solidFill>
                <a:effectLst/>
                <a:latin typeface="+mn-lt"/>
                <a:ea typeface="+mn-ea"/>
                <a:cs typeface="+mn-cs"/>
              </a:rPr>
              <a:t> GG52DR4 18.11.1966</a:t>
            </a:r>
          </a:p>
          <a:p>
            <a:r>
              <a:rPr lang="en-GB" sz="1200" kern="1200">
                <a:solidFill>
                  <a:schemeClr val="tx1"/>
                </a:solidFill>
                <a:effectLst/>
                <a:latin typeface="+mn-lt"/>
                <a:ea typeface="+mn-ea"/>
                <a:cs typeface="+mn-cs"/>
              </a:rPr>
              <a:t>1977 image Tees Dock Transporter Bridge © </a:t>
            </a:r>
            <a:r>
              <a:rPr lang="en-GB" sz="1200" kern="1200" err="1">
                <a:solidFill>
                  <a:schemeClr val="tx1"/>
                </a:solidFill>
                <a:effectLst/>
                <a:latin typeface="+mn-lt"/>
                <a:ea typeface="+mn-ea"/>
                <a:cs typeface="+mn-cs"/>
              </a:rPr>
              <a:t>Alamy</a:t>
            </a:r>
            <a:r>
              <a:rPr lang="en-GB" sz="1200" kern="1200">
                <a:solidFill>
                  <a:schemeClr val="tx1"/>
                </a:solidFill>
                <a:effectLst/>
                <a:latin typeface="+mn-lt"/>
                <a:ea typeface="+mn-ea"/>
                <a:cs typeface="+mn-cs"/>
              </a:rPr>
              <a:t> ERT19K 14.07.1977</a:t>
            </a:r>
          </a:p>
          <a:p>
            <a:r>
              <a:rPr lang="en-GB" sz="1200" kern="1200">
                <a:solidFill>
                  <a:schemeClr val="tx1"/>
                </a:solidFill>
                <a:effectLst/>
                <a:latin typeface="+mn-lt"/>
                <a:ea typeface="+mn-ea"/>
                <a:cs typeface="+mn-cs"/>
              </a:rPr>
              <a:t>1988 image Bolton Market Hall © </a:t>
            </a:r>
            <a:r>
              <a:rPr lang="en-GB" sz="1200" kern="1200" err="1">
                <a:solidFill>
                  <a:schemeClr val="tx1"/>
                </a:solidFill>
                <a:effectLst/>
                <a:latin typeface="+mn-lt"/>
                <a:ea typeface="+mn-ea"/>
                <a:cs typeface="+mn-cs"/>
              </a:rPr>
              <a:t>Alamy</a:t>
            </a:r>
            <a:r>
              <a:rPr lang="en-GB" sz="1200" kern="1200">
                <a:solidFill>
                  <a:schemeClr val="tx1"/>
                </a:solidFill>
                <a:effectLst/>
                <a:latin typeface="+mn-lt"/>
                <a:ea typeface="+mn-ea"/>
                <a:cs typeface="+mn-cs"/>
              </a:rPr>
              <a:t> EP2D66 01.12.1988</a:t>
            </a:r>
          </a:p>
          <a:p>
            <a:r>
              <a:rPr lang="en-GB" sz="1200" kern="1200">
                <a:solidFill>
                  <a:schemeClr val="tx1"/>
                </a:solidFill>
                <a:effectLst/>
                <a:latin typeface="+mn-lt"/>
                <a:ea typeface="+mn-ea"/>
                <a:cs typeface="+mn-cs"/>
              </a:rPr>
              <a:t>1997 image Historic England Archive © Crown Copyright Historic England Archive AA97/07146 – 07.11.1997</a:t>
            </a:r>
          </a:p>
          <a:p>
            <a:r>
              <a:rPr lang="en-GB" sz="1200" kern="1200">
                <a:solidFill>
                  <a:schemeClr val="tx1"/>
                </a:solidFill>
                <a:effectLst/>
                <a:latin typeface="+mn-lt"/>
                <a:ea typeface="+mn-ea"/>
                <a:cs typeface="+mn-cs"/>
              </a:rPr>
              <a:t>2004 image Colchester Campus University © </a:t>
            </a:r>
            <a:r>
              <a:rPr lang="en-GB" sz="1200" kern="1200" err="1">
                <a:solidFill>
                  <a:schemeClr val="tx1"/>
                </a:solidFill>
                <a:effectLst/>
                <a:latin typeface="+mn-lt"/>
                <a:ea typeface="+mn-ea"/>
                <a:cs typeface="+mn-cs"/>
              </a:rPr>
              <a:t>Alamy</a:t>
            </a:r>
            <a:r>
              <a:rPr lang="en-GB" sz="1200" kern="1200">
                <a:solidFill>
                  <a:schemeClr val="tx1"/>
                </a:solidFill>
                <a:effectLst/>
                <a:latin typeface="+mn-lt"/>
                <a:ea typeface="+mn-ea"/>
                <a:cs typeface="+mn-cs"/>
              </a:rPr>
              <a:t> G7EGAR 25.11.2004</a:t>
            </a:r>
          </a:p>
          <a:p>
            <a:r>
              <a:rPr lang="en-GB" sz="1200" kern="1200">
                <a:solidFill>
                  <a:schemeClr val="tx1"/>
                </a:solidFill>
                <a:effectLst/>
                <a:latin typeface="+mn-lt"/>
                <a:ea typeface="+mn-ea"/>
                <a:cs typeface="+mn-cs"/>
              </a:rPr>
              <a:t>2012 image Leicester Train Station © </a:t>
            </a:r>
            <a:r>
              <a:rPr lang="en-GB" sz="1200" kern="1200" err="1">
                <a:solidFill>
                  <a:schemeClr val="tx1"/>
                </a:solidFill>
                <a:effectLst/>
                <a:latin typeface="+mn-lt"/>
                <a:ea typeface="+mn-ea"/>
                <a:cs typeface="+mn-cs"/>
              </a:rPr>
              <a:t>Alamy</a:t>
            </a:r>
            <a:r>
              <a:rPr lang="en-GB" sz="1200" kern="1200">
                <a:solidFill>
                  <a:schemeClr val="tx1"/>
                </a:solidFill>
                <a:effectLst/>
                <a:latin typeface="+mn-lt"/>
                <a:ea typeface="+mn-ea"/>
                <a:cs typeface="+mn-cs"/>
              </a:rPr>
              <a:t> G51COG 08.03.2012</a:t>
            </a:r>
          </a:p>
          <a:p>
            <a:r>
              <a:rPr lang="en-GB" sz="1200" kern="1200">
                <a:solidFill>
                  <a:schemeClr val="tx1"/>
                </a:solidFill>
                <a:effectLst/>
                <a:latin typeface="+mn-lt"/>
                <a:ea typeface="+mn-ea"/>
                <a:cs typeface="+mn-cs"/>
              </a:rPr>
              <a:t>2021 image Worcester Cathedral © </a:t>
            </a:r>
            <a:r>
              <a:rPr lang="en-GB" sz="1200" kern="1200" err="1">
                <a:solidFill>
                  <a:schemeClr val="tx1"/>
                </a:solidFill>
                <a:effectLst/>
                <a:latin typeface="+mn-lt"/>
                <a:ea typeface="+mn-ea"/>
                <a:cs typeface="+mn-cs"/>
              </a:rPr>
              <a:t>Alamy</a:t>
            </a:r>
            <a:r>
              <a:rPr lang="en-GB" sz="1200" kern="1200">
                <a:solidFill>
                  <a:schemeClr val="tx1"/>
                </a:solidFill>
                <a:effectLst/>
                <a:latin typeface="+mn-lt"/>
                <a:ea typeface="+mn-ea"/>
                <a:cs typeface="+mn-cs"/>
              </a:rPr>
              <a:t> G5A75P 11.07.2021</a:t>
            </a:r>
          </a:p>
          <a:p>
            <a:endParaRPr lang="en-GB"/>
          </a:p>
        </p:txBody>
      </p:sp>
      <p:sp>
        <p:nvSpPr>
          <p:cNvPr id="4" name="Slide Number Placeholder 3"/>
          <p:cNvSpPr>
            <a:spLocks noGrp="1"/>
          </p:cNvSpPr>
          <p:nvPr>
            <p:ph type="sldNum" sz="quarter" idx="5"/>
          </p:nvPr>
        </p:nvSpPr>
        <p:spPr/>
        <p:txBody>
          <a:bodyPr/>
          <a:lstStyle/>
          <a:p>
            <a:fld id="{9367013D-2417-40FD-BA9D-374DDEDADC98}" type="slidenum">
              <a:rPr lang="en-GB" smtClean="0"/>
              <a:t>30</a:t>
            </a:fld>
            <a:endParaRPr lang="en-GB"/>
          </a:p>
        </p:txBody>
      </p:sp>
    </p:spTree>
    <p:extLst>
      <p:ext uri="{BB962C8B-B14F-4D97-AF65-F5344CB8AC3E}">
        <p14:creationId xmlns:p14="http://schemas.microsoft.com/office/powerpoint/2010/main" val="1409664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The Regional Images PowerPoints can be downloaded from - </a:t>
            </a:r>
            <a:r>
              <a:rPr lang="en-GB" sz="1200" u="sng" kern="1200">
                <a:solidFill>
                  <a:schemeClr val="tx1"/>
                </a:solidFill>
                <a:effectLst/>
                <a:latin typeface="+mn-lt"/>
                <a:ea typeface="+mn-ea"/>
                <a:cs typeface="+mn-cs"/>
                <a:hlinkClick r:id="rId3"/>
              </a:rPr>
              <a:t>https://historicengland.org.uk/services-skills/education/teaching-activities/platinum-jubilee/</a:t>
            </a: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Image © Historic England Heritage Schools</a:t>
            </a:r>
          </a:p>
          <a:p>
            <a:endParaRPr lang="en-GB"/>
          </a:p>
        </p:txBody>
      </p:sp>
      <p:sp>
        <p:nvSpPr>
          <p:cNvPr id="4" name="Slide Number Placeholder 3"/>
          <p:cNvSpPr>
            <a:spLocks noGrp="1"/>
          </p:cNvSpPr>
          <p:nvPr>
            <p:ph type="sldNum" sz="quarter" idx="5"/>
          </p:nvPr>
        </p:nvSpPr>
        <p:spPr/>
        <p:txBody>
          <a:bodyPr/>
          <a:lstStyle/>
          <a:p>
            <a:fld id="{9367013D-2417-40FD-BA9D-374DDEDADC98}" type="slidenum">
              <a:rPr lang="en-GB" smtClean="0"/>
              <a:t>31</a:t>
            </a:fld>
            <a:endParaRPr lang="en-GB"/>
          </a:p>
        </p:txBody>
      </p:sp>
    </p:spTree>
    <p:extLst>
      <p:ext uri="{BB962C8B-B14F-4D97-AF65-F5344CB8AC3E}">
        <p14:creationId xmlns:p14="http://schemas.microsoft.com/office/powerpoint/2010/main" val="28326344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The Regional Images PowerPoints can be downloaded from - </a:t>
            </a:r>
            <a:r>
              <a:rPr lang="en-GB" sz="1200" u="sng" kern="1200">
                <a:solidFill>
                  <a:schemeClr val="tx1"/>
                </a:solidFill>
                <a:effectLst/>
                <a:latin typeface="+mn-lt"/>
                <a:ea typeface="+mn-ea"/>
                <a:cs typeface="+mn-cs"/>
                <a:hlinkClick r:id="rId3"/>
              </a:rPr>
              <a:t>https://historicengland.org.uk/services-skills/education/teaching-activities/platinum-jubilee/</a:t>
            </a: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Image © Historic England Heritage Schools</a:t>
            </a:r>
          </a:p>
          <a:p>
            <a:endParaRPr lang="en-GB"/>
          </a:p>
        </p:txBody>
      </p:sp>
      <p:sp>
        <p:nvSpPr>
          <p:cNvPr id="4" name="Slide Number Placeholder 3"/>
          <p:cNvSpPr>
            <a:spLocks noGrp="1"/>
          </p:cNvSpPr>
          <p:nvPr>
            <p:ph type="sldNum" sz="quarter" idx="5"/>
          </p:nvPr>
        </p:nvSpPr>
        <p:spPr/>
        <p:txBody>
          <a:bodyPr/>
          <a:lstStyle/>
          <a:p>
            <a:fld id="{9367013D-2417-40FD-BA9D-374DDEDADC98}" type="slidenum">
              <a:rPr lang="en-GB" smtClean="0"/>
              <a:t>32</a:t>
            </a:fld>
            <a:endParaRPr lang="en-GB"/>
          </a:p>
        </p:txBody>
      </p:sp>
    </p:spTree>
    <p:extLst>
      <p:ext uri="{BB962C8B-B14F-4D97-AF65-F5344CB8AC3E}">
        <p14:creationId xmlns:p14="http://schemas.microsoft.com/office/powerpoint/2010/main" val="27037952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sng" kern="1200">
                <a:solidFill>
                  <a:schemeClr val="tx1"/>
                </a:solidFill>
                <a:effectLst/>
                <a:latin typeface="+mn-lt"/>
                <a:ea typeface="+mn-ea"/>
                <a:cs typeface="+mn-cs"/>
                <a:hlinkClick r:id="rId3"/>
              </a:rPr>
              <a:t>https://historicengland.org.uk/services-skills/education/teaching-activities/platinum-jubilee/</a:t>
            </a:r>
            <a:endParaRPr lang="en-GB"/>
          </a:p>
        </p:txBody>
      </p:sp>
      <p:sp>
        <p:nvSpPr>
          <p:cNvPr id="4" name="Slide Number Placeholder 3"/>
          <p:cNvSpPr>
            <a:spLocks noGrp="1"/>
          </p:cNvSpPr>
          <p:nvPr>
            <p:ph type="sldNum" sz="quarter" idx="5"/>
          </p:nvPr>
        </p:nvSpPr>
        <p:spPr/>
        <p:txBody>
          <a:bodyPr/>
          <a:lstStyle/>
          <a:p>
            <a:fld id="{9367013D-2417-40FD-BA9D-374DDEDADC98}" type="slidenum">
              <a:rPr lang="en-GB" smtClean="0"/>
              <a:t>33</a:t>
            </a:fld>
            <a:endParaRPr lang="en-GB"/>
          </a:p>
        </p:txBody>
      </p:sp>
    </p:spTree>
    <p:extLst>
      <p:ext uri="{BB962C8B-B14F-4D97-AF65-F5344CB8AC3E}">
        <p14:creationId xmlns:p14="http://schemas.microsoft.com/office/powerpoint/2010/main" val="3574699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Town Hall, including  the Magistrates' Court. © Mr Richard Turner. Source: Historic England Archive:  IOE01/00888/13 - 04 Sept 1999</a:t>
            </a:r>
            <a:endParaRPr lang="en-GB"/>
          </a:p>
        </p:txBody>
      </p:sp>
      <p:sp>
        <p:nvSpPr>
          <p:cNvPr id="4" name="Slide Number Placeholder 3"/>
          <p:cNvSpPr>
            <a:spLocks noGrp="1"/>
          </p:cNvSpPr>
          <p:nvPr>
            <p:ph type="sldNum" sz="quarter" idx="5"/>
          </p:nvPr>
        </p:nvSpPr>
        <p:spPr/>
        <p:txBody>
          <a:bodyPr/>
          <a:lstStyle/>
          <a:p>
            <a:fld id="{9367013D-2417-40FD-BA9D-374DDEDADC98}" type="slidenum">
              <a:rPr lang="en-GB" smtClean="0"/>
              <a:t>34</a:t>
            </a:fld>
            <a:endParaRPr lang="en-GB"/>
          </a:p>
        </p:txBody>
      </p:sp>
    </p:spTree>
    <p:extLst>
      <p:ext uri="{BB962C8B-B14F-4D97-AF65-F5344CB8AC3E}">
        <p14:creationId xmlns:p14="http://schemas.microsoft.com/office/powerpoint/2010/main" val="14860565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a:solidFill>
                  <a:srgbClr val="555555"/>
                </a:solidFill>
                <a:latin typeface="Arial" panose="020B0604020202020204" pitchFamily="34" charset="0"/>
              </a:rPr>
              <a:t>King Edward VII Academy</a:t>
            </a:r>
          </a:p>
          <a:p>
            <a:r>
              <a:rPr lang="en-GB" sz="1200">
                <a:effectLst/>
              </a:rPr>
              <a:t>Source: Historic England </a:t>
            </a:r>
            <a:r>
              <a:rPr lang="en-GB" sz="1000">
                <a:effectLst/>
              </a:rPr>
              <a:t>Archive - IOE01/07474/32- 17 Apr 2003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a:solidFill>
                  <a:srgbClr val="555555"/>
                </a:solidFill>
                <a:latin typeface="Arial" panose="020B0604020202020204" pitchFamily="34" charset="0"/>
              </a:rPr>
              <a:t>Kettering Station</a:t>
            </a:r>
            <a:r>
              <a:rPr lang="en-GB" sz="1000">
                <a:effectLst/>
              </a:rPr>
              <a:t>© Mr Roger Ashley. Source: Historic England Archive - IOE01/08379/22 - 8 Feb 2002</a:t>
            </a:r>
          </a:p>
          <a:p>
            <a:r>
              <a:rPr lang="en-GB" sz="1000">
                <a:effectLst/>
              </a:rPr>
              <a:t>Ashmolean Museum. Source Historic England - AA98/04780 - 1945 – 1980</a:t>
            </a:r>
          </a:p>
          <a:p>
            <a:r>
              <a:rPr lang="en-GB" sz="1000">
                <a:effectLst/>
              </a:rPr>
              <a:t>International Stadium © Historic England Archive - 20925_062 – 6 August 2009</a:t>
            </a:r>
          </a:p>
          <a:p>
            <a:r>
              <a:rPr lang="en-GB" sz="1000">
                <a:effectLst/>
              </a:rPr>
              <a:t>Blackburn Cathedral © Historic England Archive - DP033702 - 17 Oct 2007</a:t>
            </a:r>
            <a:endParaRPr lang="en-GB" sz="1000"/>
          </a:p>
        </p:txBody>
      </p:sp>
      <p:sp>
        <p:nvSpPr>
          <p:cNvPr id="4" name="Slide Number Placeholder 3"/>
          <p:cNvSpPr>
            <a:spLocks noGrp="1"/>
          </p:cNvSpPr>
          <p:nvPr>
            <p:ph type="sldNum" sz="quarter" idx="5"/>
          </p:nvPr>
        </p:nvSpPr>
        <p:spPr/>
        <p:txBody>
          <a:bodyPr/>
          <a:lstStyle/>
          <a:p>
            <a:fld id="{9367013D-2417-40FD-BA9D-374DDEDADC98}" type="slidenum">
              <a:rPr lang="en-GB" smtClean="0"/>
              <a:t>35</a:t>
            </a:fld>
            <a:endParaRPr lang="en-GB"/>
          </a:p>
        </p:txBody>
      </p:sp>
    </p:spTree>
    <p:extLst>
      <p:ext uri="{BB962C8B-B14F-4D97-AF65-F5344CB8AC3E}">
        <p14:creationId xmlns:p14="http://schemas.microsoft.com/office/powerpoint/2010/main" val="973279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atin typeface="Arial" pitchFamily="34" charset="0"/>
                <a:cs typeface="Arial" pitchFamily="34" charset="0"/>
              </a:rPr>
              <a:t>When playing this game with children it may be necessary to provide scaffolding in the form of vocabulary lists or compass roses. Some children may need some pre-learning on what the symbols on the maps represent. The game is really effective in drawing children into an historical map, they will start to notice all kinds of details that they wouldn’t have seen at first glance.</a:t>
            </a:r>
          </a:p>
          <a:p>
            <a:pPr eaLnBrk="1" hangingPunct="1">
              <a:spcBef>
                <a:spcPct val="0"/>
              </a:spcBef>
            </a:pPr>
            <a:endParaRPr lang="en-US">
              <a:latin typeface="Arial" pitchFamily="34" charset="0"/>
              <a:cs typeface="Arial" pitchFamily="34" charset="0"/>
            </a:endParaRPr>
          </a:p>
          <a:p>
            <a:pPr marL="0" indent="0">
              <a:buNone/>
            </a:pPr>
            <a:r>
              <a:rPr lang="en-GB" sz="1200">
                <a:latin typeface="Arial" panose="020B0604020202020204" pitchFamily="34" charset="0"/>
              </a:rPr>
              <a:t> Geography Curriculum Key Stage 1 </a:t>
            </a:r>
          </a:p>
          <a:p>
            <a:pPr marL="0" indent="0">
              <a:buNone/>
            </a:pPr>
            <a:r>
              <a:rPr lang="en-GB" sz="1200">
                <a:latin typeface="Arial" panose="020B0604020202020204" pitchFamily="34" charset="0"/>
              </a:rPr>
              <a:t>Pupils should be taught to:</a:t>
            </a:r>
          </a:p>
          <a:p>
            <a:pPr marL="0" indent="0">
              <a:buNone/>
            </a:pPr>
            <a:r>
              <a:rPr lang="en-GB" sz="1200">
                <a:latin typeface="Arial" panose="020B0604020202020204" pitchFamily="34" charset="0"/>
              </a:rPr>
              <a:t>Geography Curriculum</a:t>
            </a:r>
          </a:p>
          <a:p>
            <a:pPr marL="0" indent="0">
              <a:buNone/>
            </a:pPr>
            <a:r>
              <a:rPr lang="en-GB" sz="1200" b="1">
                <a:latin typeface="Arial" panose="020B0604020202020204" pitchFamily="34" charset="0"/>
              </a:rPr>
              <a:t>Place knowledge </a:t>
            </a:r>
            <a:endParaRPr lang="en-GB" sz="1200">
              <a:latin typeface="Arial" panose="020B0604020202020204" pitchFamily="34" charset="0"/>
            </a:endParaRPr>
          </a:p>
          <a:p>
            <a:r>
              <a:rPr lang="en-GB" sz="1200">
                <a:latin typeface="Arial" panose="020B0604020202020204" pitchFamily="34" charset="0"/>
              </a:rPr>
              <a:t>understand geographical similarities and differences through studying the human and physical geography of a small area of the United Kingdom</a:t>
            </a:r>
          </a:p>
          <a:p>
            <a:endParaRPr lang="en-GB" sz="1200">
              <a:latin typeface="Arial" panose="020B0604020202020204" pitchFamily="34" charset="0"/>
            </a:endParaRPr>
          </a:p>
          <a:p>
            <a:pPr marL="0" indent="0">
              <a:buNone/>
            </a:pPr>
            <a:r>
              <a:rPr lang="en-GB" sz="1200" b="1">
                <a:latin typeface="Arial" panose="020B0604020202020204" pitchFamily="34" charset="0"/>
              </a:rPr>
              <a:t>Human and physical geography </a:t>
            </a:r>
            <a:endParaRPr lang="en-GB" sz="1200">
              <a:latin typeface="Arial" panose="020B0604020202020204" pitchFamily="34" charset="0"/>
            </a:endParaRPr>
          </a:p>
          <a:p>
            <a:r>
              <a:rPr lang="en-GB" sz="1200">
                <a:latin typeface="Arial" panose="020B0604020202020204" pitchFamily="34" charset="0"/>
              </a:rPr>
              <a:t>use basic geographical vocabulary to refer to: </a:t>
            </a:r>
          </a:p>
          <a:p>
            <a:r>
              <a:rPr lang="en-GB" sz="1200">
                <a:latin typeface="Arial" panose="020B0604020202020204" pitchFamily="34" charset="0"/>
              </a:rPr>
              <a:t>key physical features, including: beach, cliff, coast, forest, hill, mountain, sea, ocean, river, soil, valley, vegetation, season and weather </a:t>
            </a:r>
          </a:p>
          <a:p>
            <a:r>
              <a:rPr lang="en-GB" sz="1200">
                <a:latin typeface="Arial" panose="020B0604020202020204" pitchFamily="34" charset="0"/>
              </a:rPr>
              <a:t> key human features, including: city, town, village, factory, farm, house, office, port, harbour and shop </a:t>
            </a:r>
          </a:p>
          <a:p>
            <a:endParaRPr lang="en-GB" sz="1200">
              <a:latin typeface="Arial" panose="020B0604020202020204" pitchFamily="34" charset="0"/>
            </a:endParaRPr>
          </a:p>
          <a:p>
            <a:pPr marL="0" indent="0">
              <a:buNone/>
            </a:pPr>
            <a:r>
              <a:rPr lang="en-GB" sz="1200" b="1">
                <a:latin typeface="Arial" panose="020B0604020202020204" pitchFamily="34" charset="0"/>
              </a:rPr>
              <a:t>Geographical skills and fieldwork </a:t>
            </a:r>
            <a:endParaRPr lang="en-GB" sz="1200">
              <a:latin typeface="Arial" panose="020B0604020202020204" pitchFamily="34" charset="0"/>
            </a:endParaRPr>
          </a:p>
          <a:p>
            <a:r>
              <a:rPr lang="en-GB" sz="1200">
                <a:latin typeface="Arial" panose="020B0604020202020204" pitchFamily="34" charset="0"/>
              </a:rPr>
              <a:t>use simple compass directions (North, South, East and West) and locational and directional language [for example, near and far; left and right], to describe the location of features and routes on a map </a:t>
            </a:r>
          </a:p>
          <a:p>
            <a:pPr eaLnBrk="1" hangingPunct="1">
              <a:spcBef>
                <a:spcPct val="0"/>
              </a:spcBef>
            </a:pPr>
            <a:endParaRPr lang="en-US">
              <a:latin typeface="Arial" pitchFamily="34" charset="0"/>
              <a:cs typeface="Arial" pitchFamily="34" charset="0"/>
            </a:endParaRPr>
          </a:p>
          <a:p>
            <a:pPr eaLnBrk="1" hangingPunct="1">
              <a:spcBef>
                <a:spcPct val="0"/>
              </a:spcBef>
            </a:pPr>
            <a:r>
              <a:rPr lang="en-US">
                <a:latin typeface="Arial" pitchFamily="34" charset="0"/>
                <a:cs typeface="Arial" pitchFamily="34" charset="0"/>
              </a:rPr>
              <a:t>Geography Curriculum KS2</a:t>
            </a:r>
          </a:p>
          <a:p>
            <a:pPr marL="0" indent="0">
              <a:buNone/>
            </a:pPr>
            <a:r>
              <a:rPr lang="en-GB" sz="1200">
                <a:latin typeface="Arial" panose="020B0604020202020204" pitchFamily="34" charset="0"/>
              </a:rPr>
              <a:t>Pupils should be taught to: </a:t>
            </a:r>
          </a:p>
          <a:p>
            <a:pPr marL="0" indent="0">
              <a:buNone/>
            </a:pPr>
            <a:endParaRPr lang="en-GB" sz="1200">
              <a:latin typeface="Arial" panose="020B0604020202020204" pitchFamily="34" charset="0"/>
            </a:endParaRPr>
          </a:p>
          <a:p>
            <a:pPr marL="0" indent="0">
              <a:buNone/>
            </a:pPr>
            <a:r>
              <a:rPr lang="en-GB" sz="1200" b="1">
                <a:latin typeface="Arial" panose="020B0604020202020204" pitchFamily="34" charset="0"/>
              </a:rPr>
              <a:t>Locational knowledge </a:t>
            </a:r>
            <a:endParaRPr lang="en-GB" sz="1200">
              <a:latin typeface="Arial" panose="020B0604020202020204" pitchFamily="34" charset="0"/>
            </a:endParaRPr>
          </a:p>
          <a:p>
            <a:r>
              <a:rPr lang="en-GB" sz="1200">
                <a:latin typeface="Arial" panose="020B0604020202020204" pitchFamily="34" charset="0"/>
              </a:rPr>
              <a:t>name and locate counties and cities of the United Kingdom, geographical regions and their identifying human and physical characteristics, key topographical features (including hills, mountains, coasts and rivers)</a:t>
            </a:r>
          </a:p>
          <a:p>
            <a:endParaRPr lang="en-GB" sz="1200">
              <a:latin typeface="Arial" panose="020B0604020202020204" pitchFamily="34" charset="0"/>
            </a:endParaRPr>
          </a:p>
          <a:p>
            <a:pPr marL="0" indent="0">
              <a:buNone/>
            </a:pPr>
            <a:r>
              <a:rPr lang="en-GB" sz="1200" b="1">
                <a:latin typeface="Arial" panose="020B0604020202020204" pitchFamily="34" charset="0"/>
              </a:rPr>
              <a:t>Place knowledge </a:t>
            </a:r>
            <a:endParaRPr lang="en-GB" sz="1200">
              <a:latin typeface="Arial" panose="020B0604020202020204" pitchFamily="34" charset="0"/>
            </a:endParaRPr>
          </a:p>
          <a:p>
            <a:r>
              <a:rPr lang="en-GB" sz="1200">
                <a:latin typeface="Arial" panose="020B0604020202020204" pitchFamily="34" charset="0"/>
              </a:rPr>
              <a:t>understand geographical similarities and differences through the study of human and physical geography of region of the United Kingdom</a:t>
            </a:r>
          </a:p>
          <a:p>
            <a:endParaRPr lang="en-GB" sz="1200">
              <a:latin typeface="Arial" panose="020B0604020202020204" pitchFamily="34" charset="0"/>
            </a:endParaRPr>
          </a:p>
          <a:p>
            <a:pPr marL="0" indent="0">
              <a:buNone/>
            </a:pPr>
            <a:r>
              <a:rPr lang="en-GB" sz="1200" b="1">
                <a:latin typeface="Arial" panose="020B0604020202020204" pitchFamily="34" charset="0"/>
              </a:rPr>
              <a:t>Geographical skills and fieldwork </a:t>
            </a:r>
            <a:endParaRPr lang="en-GB" sz="1200">
              <a:latin typeface="Arial" panose="020B0604020202020204" pitchFamily="34" charset="0"/>
            </a:endParaRPr>
          </a:p>
          <a:p>
            <a:r>
              <a:rPr lang="en-GB" sz="1200">
                <a:latin typeface="Arial" panose="020B0604020202020204" pitchFamily="34" charset="0"/>
              </a:rPr>
              <a:t>use maps, atlases, globes and digital/computer mapping to locate countries and describe features studied </a:t>
            </a:r>
          </a:p>
          <a:p>
            <a:pPr marL="0" indent="0">
              <a:buNone/>
            </a:pPr>
            <a:endParaRPr lang="en-GB" sz="1200">
              <a:latin typeface="Arial" panose="020B0604020202020204" pitchFamily="34" charset="0"/>
            </a:endParaRPr>
          </a:p>
          <a:p>
            <a:r>
              <a:rPr lang="en-GB" sz="1200">
                <a:latin typeface="Arial" panose="020B0604020202020204" pitchFamily="34" charset="0"/>
              </a:rPr>
              <a:t>use the eight points of a compass, four and six-figure grid references, symbols and key (including the use of Ordnance Survey maps) to build their knowledge of the United Kingdom and the wider world </a:t>
            </a:r>
          </a:p>
          <a:p>
            <a:pPr eaLnBrk="1" hangingPunct="1">
              <a:spcBef>
                <a:spcPct val="0"/>
              </a:spcBef>
            </a:pPr>
            <a:endParaRPr lang="en-US">
              <a:latin typeface="Arial" pitchFamily="34" charset="0"/>
              <a:cs typeface="Arial" pitchFamily="34" charset="0"/>
            </a:endParaRPr>
          </a:p>
          <a:p>
            <a:pPr eaLnBrk="1" hangingPunct="1">
              <a:spcBef>
                <a:spcPct val="0"/>
              </a:spcBef>
            </a:pPr>
            <a:r>
              <a:rPr lang="en-US">
                <a:latin typeface="Arial" pitchFamily="34" charset="0"/>
                <a:cs typeface="Arial" pitchFamily="34" charset="0"/>
              </a:rPr>
              <a:t>The game is really effective in drawing children into an historical map, they will start to notice all kinds of details that they wouldn’t have seen at first glance.</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85150" indent="-301981" eaLnBrk="0" hangingPunct="0">
              <a:defRPr>
                <a:solidFill>
                  <a:schemeClr val="tx1"/>
                </a:solidFill>
                <a:latin typeface="Calibri" pitchFamily="34" charset="0"/>
                <a:cs typeface="Arial" charset="0"/>
              </a:defRPr>
            </a:lvl2pPr>
            <a:lvl3pPr marL="1207922" indent="-241584" eaLnBrk="0" hangingPunct="0">
              <a:defRPr>
                <a:solidFill>
                  <a:schemeClr val="tx1"/>
                </a:solidFill>
                <a:latin typeface="Calibri" pitchFamily="34" charset="0"/>
                <a:cs typeface="Arial" charset="0"/>
              </a:defRPr>
            </a:lvl3pPr>
            <a:lvl4pPr marL="1691091" indent="-241584" eaLnBrk="0" hangingPunct="0">
              <a:defRPr>
                <a:solidFill>
                  <a:schemeClr val="tx1"/>
                </a:solidFill>
                <a:latin typeface="Calibri" pitchFamily="34" charset="0"/>
                <a:cs typeface="Arial" charset="0"/>
              </a:defRPr>
            </a:lvl4pPr>
            <a:lvl5pPr marL="2174260" indent="-241584" eaLnBrk="0" hangingPunct="0">
              <a:defRPr>
                <a:solidFill>
                  <a:schemeClr val="tx1"/>
                </a:solidFill>
                <a:latin typeface="Calibri" pitchFamily="34" charset="0"/>
                <a:cs typeface="Arial" charset="0"/>
              </a:defRPr>
            </a:lvl5pPr>
            <a:lvl6pPr marL="2657429" indent="-241584" eaLnBrk="0" fontAlgn="base" hangingPunct="0">
              <a:spcBef>
                <a:spcPct val="0"/>
              </a:spcBef>
              <a:spcAft>
                <a:spcPct val="0"/>
              </a:spcAft>
              <a:defRPr>
                <a:solidFill>
                  <a:schemeClr val="tx1"/>
                </a:solidFill>
                <a:latin typeface="Calibri" pitchFamily="34" charset="0"/>
                <a:cs typeface="Arial" charset="0"/>
              </a:defRPr>
            </a:lvl6pPr>
            <a:lvl7pPr marL="3140598" indent="-241584" eaLnBrk="0" fontAlgn="base" hangingPunct="0">
              <a:spcBef>
                <a:spcPct val="0"/>
              </a:spcBef>
              <a:spcAft>
                <a:spcPct val="0"/>
              </a:spcAft>
              <a:defRPr>
                <a:solidFill>
                  <a:schemeClr val="tx1"/>
                </a:solidFill>
                <a:latin typeface="Calibri" pitchFamily="34" charset="0"/>
                <a:cs typeface="Arial" charset="0"/>
              </a:defRPr>
            </a:lvl7pPr>
            <a:lvl8pPr marL="3623767" indent="-241584" eaLnBrk="0" fontAlgn="base" hangingPunct="0">
              <a:spcBef>
                <a:spcPct val="0"/>
              </a:spcBef>
              <a:spcAft>
                <a:spcPct val="0"/>
              </a:spcAft>
              <a:defRPr>
                <a:solidFill>
                  <a:schemeClr val="tx1"/>
                </a:solidFill>
                <a:latin typeface="Calibri" pitchFamily="34" charset="0"/>
                <a:cs typeface="Arial" charset="0"/>
              </a:defRPr>
            </a:lvl8pPr>
            <a:lvl9pPr marL="4106936" indent="-241584" eaLnBrk="0" fontAlgn="base" hangingPunct="0">
              <a:spcBef>
                <a:spcPct val="0"/>
              </a:spcBef>
              <a:spcAft>
                <a:spcPct val="0"/>
              </a:spcAft>
              <a:defRPr>
                <a:solidFill>
                  <a:schemeClr val="tx1"/>
                </a:solidFill>
                <a:latin typeface="Calibri" pitchFamily="34" charset="0"/>
                <a:cs typeface="Arial" charset="0"/>
              </a:defRPr>
            </a:lvl9pPr>
          </a:lstStyle>
          <a:p>
            <a:pPr defTabSz="966338" eaLnBrk="1" hangingPunct="1">
              <a:defRPr/>
            </a:pPr>
            <a:fld id="{0E5D6971-7D95-473C-B17A-4F945B3117B0}" type="slidenum">
              <a:rPr lang="en-GB">
                <a:solidFill>
                  <a:prstClr val="black"/>
                </a:solidFill>
                <a:latin typeface="Arial" charset="0"/>
              </a:rPr>
              <a:pPr defTabSz="966338" eaLnBrk="1" hangingPunct="1">
                <a:defRPr/>
              </a:pPr>
              <a:t>36</a:t>
            </a:fld>
            <a:endParaRPr lang="en-GB">
              <a:solidFill>
                <a:prstClr val="black"/>
              </a:solidFill>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These can be found in the Regional Images PPTs on </a:t>
            </a:r>
            <a:r>
              <a:rPr lang="en-GB" sz="1200" u="sng" kern="1200">
                <a:solidFill>
                  <a:schemeClr val="tx1"/>
                </a:solidFill>
                <a:effectLst/>
                <a:latin typeface="+mn-lt"/>
                <a:ea typeface="+mn-ea"/>
                <a:cs typeface="+mn-cs"/>
                <a:hlinkClick r:id="rId3"/>
              </a:rPr>
              <a:t>https://historicengland.org.uk/services-skills/education/teaching-activities/platinum-jubilee/</a:t>
            </a:r>
            <a:r>
              <a:rPr lang="en-GB"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Images </a:t>
            </a:r>
            <a:r>
              <a:rPr lang="en-GB" sz="1200" kern="1200">
                <a:solidFill>
                  <a:schemeClr val="tx1"/>
                </a:solidFill>
                <a:effectLst/>
                <a:latin typeface="+mn-lt"/>
                <a:ea typeface="+mn-ea"/>
                <a:cs typeface="+mn-cs"/>
              </a:rPr>
              <a:t>© Historic England Heritage Schools</a:t>
            </a:r>
          </a:p>
          <a:p>
            <a:endParaRPr lang="en-GB"/>
          </a:p>
        </p:txBody>
      </p:sp>
      <p:sp>
        <p:nvSpPr>
          <p:cNvPr id="4" name="Slide Number Placeholder 3"/>
          <p:cNvSpPr>
            <a:spLocks noGrp="1"/>
          </p:cNvSpPr>
          <p:nvPr>
            <p:ph type="sldNum" sz="quarter" idx="5"/>
          </p:nvPr>
        </p:nvSpPr>
        <p:spPr/>
        <p:txBody>
          <a:bodyPr/>
          <a:lstStyle/>
          <a:p>
            <a:fld id="{9367013D-2417-40FD-BA9D-374DDEDADC98}" type="slidenum">
              <a:rPr lang="en-GB" smtClean="0"/>
              <a:t>37</a:t>
            </a:fld>
            <a:endParaRPr lang="en-GB"/>
          </a:p>
        </p:txBody>
      </p:sp>
    </p:spTree>
    <p:extLst>
      <p:ext uri="{BB962C8B-B14F-4D97-AF65-F5344CB8AC3E}">
        <p14:creationId xmlns:p14="http://schemas.microsoft.com/office/powerpoint/2010/main" val="36453122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These can be found in the Regional Images PPTs on </a:t>
            </a:r>
            <a:r>
              <a:rPr lang="en-GB" sz="1200" u="sng" kern="1200">
                <a:solidFill>
                  <a:schemeClr val="tx1"/>
                </a:solidFill>
                <a:effectLst/>
                <a:latin typeface="+mn-lt"/>
                <a:ea typeface="+mn-ea"/>
                <a:cs typeface="+mn-cs"/>
                <a:hlinkClick r:id="rId3"/>
              </a:rPr>
              <a:t>https://historicengland.org.uk/services-skills/education/teaching-activities/platinum-jubilee/</a:t>
            </a:r>
            <a:r>
              <a:rPr lang="en-GB"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Images </a:t>
            </a:r>
            <a:r>
              <a:rPr lang="en-GB" sz="1200" kern="1200">
                <a:solidFill>
                  <a:schemeClr val="tx1"/>
                </a:solidFill>
                <a:effectLst/>
                <a:latin typeface="+mn-lt"/>
                <a:ea typeface="+mn-ea"/>
                <a:cs typeface="+mn-cs"/>
              </a:rPr>
              <a:t>© Historic England Heritage Schools</a:t>
            </a:r>
          </a:p>
          <a:p>
            <a:endParaRPr lang="en-GB"/>
          </a:p>
        </p:txBody>
      </p:sp>
      <p:sp>
        <p:nvSpPr>
          <p:cNvPr id="4" name="Slide Number Placeholder 3"/>
          <p:cNvSpPr>
            <a:spLocks noGrp="1"/>
          </p:cNvSpPr>
          <p:nvPr>
            <p:ph type="sldNum" sz="quarter" idx="5"/>
          </p:nvPr>
        </p:nvSpPr>
        <p:spPr/>
        <p:txBody>
          <a:bodyPr/>
          <a:lstStyle/>
          <a:p>
            <a:fld id="{9367013D-2417-40FD-BA9D-374DDEDADC98}" type="slidenum">
              <a:rPr lang="en-GB" smtClean="0"/>
              <a:t>39</a:t>
            </a:fld>
            <a:endParaRPr lang="en-GB"/>
          </a:p>
        </p:txBody>
      </p:sp>
    </p:spTree>
    <p:extLst>
      <p:ext uri="{BB962C8B-B14F-4D97-AF65-F5344CB8AC3E}">
        <p14:creationId xmlns:p14="http://schemas.microsoft.com/office/powerpoint/2010/main" val="12592784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These can be found in the Regional Images PPTs on </a:t>
            </a:r>
            <a:r>
              <a:rPr lang="en-GB" sz="1200" u="sng" kern="1200">
                <a:solidFill>
                  <a:schemeClr val="tx1"/>
                </a:solidFill>
                <a:effectLst/>
                <a:latin typeface="+mn-lt"/>
                <a:ea typeface="+mn-ea"/>
                <a:cs typeface="+mn-cs"/>
                <a:hlinkClick r:id="rId3"/>
              </a:rPr>
              <a:t>https://historicengland.org.uk/services-skills/education/teaching-activities/platinum-jubilee/</a:t>
            </a:r>
            <a:r>
              <a:rPr lang="en-GB"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Images </a:t>
            </a:r>
            <a:r>
              <a:rPr lang="en-GB" sz="1200" kern="1200">
                <a:solidFill>
                  <a:schemeClr val="tx1"/>
                </a:solidFill>
                <a:effectLst/>
                <a:latin typeface="+mn-lt"/>
                <a:ea typeface="+mn-ea"/>
                <a:cs typeface="+mn-cs"/>
              </a:rPr>
              <a:t>© Historic England Heritage Schools</a:t>
            </a:r>
          </a:p>
          <a:p>
            <a:endParaRPr lang="en-GB"/>
          </a:p>
        </p:txBody>
      </p:sp>
      <p:sp>
        <p:nvSpPr>
          <p:cNvPr id="4" name="Slide Number Placeholder 3"/>
          <p:cNvSpPr>
            <a:spLocks noGrp="1"/>
          </p:cNvSpPr>
          <p:nvPr>
            <p:ph type="sldNum" sz="quarter" idx="5"/>
          </p:nvPr>
        </p:nvSpPr>
        <p:spPr/>
        <p:txBody>
          <a:bodyPr/>
          <a:lstStyle/>
          <a:p>
            <a:fld id="{9367013D-2417-40FD-BA9D-374DDEDADC98}" type="slidenum">
              <a:rPr lang="en-GB" smtClean="0"/>
              <a:t>40</a:t>
            </a:fld>
            <a:endParaRPr lang="en-GB"/>
          </a:p>
        </p:txBody>
      </p:sp>
    </p:spTree>
    <p:extLst>
      <p:ext uri="{BB962C8B-B14F-4D97-AF65-F5344CB8AC3E}">
        <p14:creationId xmlns:p14="http://schemas.microsoft.com/office/powerpoint/2010/main" val="697019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latin typeface="Arial" panose="020B0604020202020204" pitchFamily="34" charset="0"/>
                <a:cs typeface="Arial" panose="020B0604020202020204" pitchFamily="34" charset="0"/>
              </a:rPr>
              <a:t>Ensure all pupils are competent in the geographical skills needed to:  interpret a range of sources of geographical information, including maps, diagrams, globes, aerial photographs and Geographical Information Systems (GIS) </a:t>
            </a:r>
          </a:p>
        </p:txBody>
      </p:sp>
      <p:sp>
        <p:nvSpPr>
          <p:cNvPr id="4" name="Slide Number Placeholder 3"/>
          <p:cNvSpPr>
            <a:spLocks noGrp="1"/>
          </p:cNvSpPr>
          <p:nvPr>
            <p:ph type="sldNum" sz="quarter" idx="5"/>
          </p:nvPr>
        </p:nvSpPr>
        <p:spPr/>
        <p:txBody>
          <a:bodyPr/>
          <a:lstStyle/>
          <a:p>
            <a:fld id="{9367013D-2417-40FD-BA9D-374DDEDADC98}" type="slidenum">
              <a:rPr lang="en-GB" smtClean="0"/>
              <a:t>3</a:t>
            </a:fld>
            <a:endParaRPr lang="en-GB"/>
          </a:p>
        </p:txBody>
      </p:sp>
    </p:spTree>
    <p:extLst>
      <p:ext uri="{BB962C8B-B14F-4D97-AF65-F5344CB8AC3E}">
        <p14:creationId xmlns:p14="http://schemas.microsoft.com/office/powerpoint/2010/main" val="19546677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Keep going until you find the building!</a:t>
            </a: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Images </a:t>
            </a:r>
            <a:r>
              <a:rPr lang="en-GB" sz="1200" kern="1200">
                <a:solidFill>
                  <a:schemeClr val="tx1"/>
                </a:solidFill>
                <a:effectLst/>
                <a:latin typeface="+mn-lt"/>
                <a:ea typeface="+mn-ea"/>
                <a:cs typeface="+mn-cs"/>
              </a:rPr>
              <a:t>© Historic England Heritage Schools</a:t>
            </a:r>
          </a:p>
          <a:p>
            <a:endParaRPr lang="en-GB"/>
          </a:p>
        </p:txBody>
      </p:sp>
      <p:sp>
        <p:nvSpPr>
          <p:cNvPr id="4" name="Slide Number Placeholder 3"/>
          <p:cNvSpPr>
            <a:spLocks noGrp="1"/>
          </p:cNvSpPr>
          <p:nvPr>
            <p:ph type="sldNum" sz="quarter" idx="5"/>
          </p:nvPr>
        </p:nvSpPr>
        <p:spPr/>
        <p:txBody>
          <a:bodyPr/>
          <a:lstStyle/>
          <a:p>
            <a:fld id="{9367013D-2417-40FD-BA9D-374DDEDADC98}" type="slidenum">
              <a:rPr lang="en-GB" smtClean="0"/>
              <a:t>41</a:t>
            </a:fld>
            <a:endParaRPr lang="en-GB"/>
          </a:p>
        </p:txBody>
      </p:sp>
    </p:spTree>
    <p:extLst>
      <p:ext uri="{BB962C8B-B14F-4D97-AF65-F5344CB8AC3E}">
        <p14:creationId xmlns:p14="http://schemas.microsoft.com/office/powerpoint/2010/main" val="17766532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Keep going until you find the building!</a:t>
            </a: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Images </a:t>
            </a:r>
            <a:r>
              <a:rPr lang="en-GB" sz="1200" kern="1200">
                <a:solidFill>
                  <a:schemeClr val="tx1"/>
                </a:solidFill>
                <a:effectLst/>
                <a:latin typeface="+mn-lt"/>
                <a:ea typeface="+mn-ea"/>
                <a:cs typeface="+mn-cs"/>
              </a:rPr>
              <a:t>© Historic England Heritage Schools</a:t>
            </a:r>
          </a:p>
          <a:p>
            <a:endParaRPr lang="en-GB"/>
          </a:p>
        </p:txBody>
      </p:sp>
      <p:sp>
        <p:nvSpPr>
          <p:cNvPr id="4" name="Slide Number Placeholder 3"/>
          <p:cNvSpPr>
            <a:spLocks noGrp="1"/>
          </p:cNvSpPr>
          <p:nvPr>
            <p:ph type="sldNum" sz="quarter" idx="5"/>
          </p:nvPr>
        </p:nvSpPr>
        <p:spPr/>
        <p:txBody>
          <a:bodyPr/>
          <a:lstStyle/>
          <a:p>
            <a:fld id="{9367013D-2417-40FD-BA9D-374DDEDADC98}" type="slidenum">
              <a:rPr lang="en-GB" smtClean="0"/>
              <a:t>42</a:t>
            </a:fld>
            <a:endParaRPr lang="en-GB"/>
          </a:p>
        </p:txBody>
      </p:sp>
    </p:spTree>
    <p:extLst>
      <p:ext uri="{BB962C8B-B14F-4D97-AF65-F5344CB8AC3E}">
        <p14:creationId xmlns:p14="http://schemas.microsoft.com/office/powerpoint/2010/main" val="13245240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Keep going until you find the building!</a:t>
            </a: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Images </a:t>
            </a:r>
            <a:r>
              <a:rPr lang="en-GB" sz="1200" kern="1200">
                <a:solidFill>
                  <a:schemeClr val="tx1"/>
                </a:solidFill>
                <a:effectLst/>
                <a:latin typeface="+mn-lt"/>
                <a:ea typeface="+mn-ea"/>
                <a:cs typeface="+mn-cs"/>
              </a:rPr>
              <a:t>© Historic England Heritage Schools</a:t>
            </a:r>
          </a:p>
          <a:p>
            <a:endParaRPr lang="en-GB"/>
          </a:p>
        </p:txBody>
      </p:sp>
      <p:sp>
        <p:nvSpPr>
          <p:cNvPr id="4" name="Slide Number Placeholder 3"/>
          <p:cNvSpPr>
            <a:spLocks noGrp="1"/>
          </p:cNvSpPr>
          <p:nvPr>
            <p:ph type="sldNum" sz="quarter" idx="5"/>
          </p:nvPr>
        </p:nvSpPr>
        <p:spPr/>
        <p:txBody>
          <a:bodyPr/>
          <a:lstStyle/>
          <a:p>
            <a:fld id="{9367013D-2417-40FD-BA9D-374DDEDADC98}" type="slidenum">
              <a:rPr lang="en-GB" smtClean="0"/>
              <a:t>43</a:t>
            </a:fld>
            <a:endParaRPr lang="en-GB"/>
          </a:p>
        </p:txBody>
      </p:sp>
    </p:spTree>
    <p:extLst>
      <p:ext uri="{BB962C8B-B14F-4D97-AF65-F5344CB8AC3E}">
        <p14:creationId xmlns:p14="http://schemas.microsoft.com/office/powerpoint/2010/main" val="13922082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Images © Historic England Heritage Schools</a:t>
            </a:r>
          </a:p>
          <a:p>
            <a:pPr marL="0" indent="0">
              <a:buNone/>
            </a:pPr>
            <a:r>
              <a:rPr lang="en-GB" sz="1200" b="1">
                <a:latin typeface="Arial" panose="020B0604020202020204" pitchFamily="34" charset="0"/>
              </a:rPr>
              <a:t>Key stage 2 </a:t>
            </a:r>
          </a:p>
          <a:p>
            <a:pPr marL="0" indent="0">
              <a:buNone/>
            </a:pPr>
            <a:endParaRPr lang="en-GB" sz="1200">
              <a:latin typeface="Arial" panose="020B0604020202020204" pitchFamily="34" charset="0"/>
            </a:endParaRPr>
          </a:p>
          <a:p>
            <a:r>
              <a:rPr lang="en-GB" sz="1200">
                <a:latin typeface="Arial" panose="020B0604020202020204" pitchFamily="34" charset="0"/>
              </a:rPr>
              <a:t>Pupils should extend their knowledge and understanding beyond the local area to include the United Kingdom </a:t>
            </a:r>
          </a:p>
          <a:p>
            <a:r>
              <a:rPr lang="en-GB" sz="1200">
                <a:latin typeface="Arial" panose="020B0604020202020204" pitchFamily="34" charset="0"/>
              </a:rPr>
              <a:t>They should develop their use of geographical knowledge, understanding and skills to enhance their locational and place knowledge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9367013D-2417-40FD-BA9D-374DDEDADC98}" type="slidenum">
              <a:rPr lang="en-GB" smtClean="0"/>
              <a:t>44</a:t>
            </a:fld>
            <a:endParaRPr lang="en-GB"/>
          </a:p>
        </p:txBody>
      </p:sp>
    </p:spTree>
    <p:extLst>
      <p:ext uri="{BB962C8B-B14F-4D97-AF65-F5344CB8AC3E}">
        <p14:creationId xmlns:p14="http://schemas.microsoft.com/office/powerpoint/2010/main" val="6197180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Images </a:t>
            </a:r>
            <a:r>
              <a:rPr lang="en-GB" sz="1200" kern="1200">
                <a:solidFill>
                  <a:schemeClr val="tx1"/>
                </a:solidFill>
                <a:effectLst/>
                <a:latin typeface="+mn-lt"/>
                <a:ea typeface="+mn-ea"/>
                <a:cs typeface="+mn-cs"/>
              </a:rPr>
              <a:t>© Historic England Heritage Schools</a:t>
            </a:r>
          </a:p>
          <a:p>
            <a:r>
              <a:rPr lang="en-GB"/>
              <a:t>Geography Curriculum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Arial" panose="020B0604020202020204" pitchFamily="34" charset="0"/>
              </a:rPr>
              <a:t>use aerial photographs and plan perspectives to recognise landmarks and basic human and physical features; devise a simple map; and use and construct basic symbols in a key </a:t>
            </a:r>
          </a:p>
          <a:p>
            <a:endParaRPr lang="en-GB"/>
          </a:p>
        </p:txBody>
      </p:sp>
      <p:sp>
        <p:nvSpPr>
          <p:cNvPr id="4" name="Slide Number Placeholder 3"/>
          <p:cNvSpPr>
            <a:spLocks noGrp="1"/>
          </p:cNvSpPr>
          <p:nvPr>
            <p:ph type="sldNum" sz="quarter" idx="5"/>
          </p:nvPr>
        </p:nvSpPr>
        <p:spPr/>
        <p:txBody>
          <a:bodyPr/>
          <a:lstStyle/>
          <a:p>
            <a:fld id="{9367013D-2417-40FD-BA9D-374DDEDADC98}" type="slidenum">
              <a:rPr lang="en-GB" smtClean="0"/>
              <a:t>45</a:t>
            </a:fld>
            <a:endParaRPr lang="en-GB"/>
          </a:p>
        </p:txBody>
      </p:sp>
    </p:spTree>
    <p:extLst>
      <p:ext uri="{BB962C8B-B14F-4D97-AF65-F5344CB8AC3E}">
        <p14:creationId xmlns:p14="http://schemas.microsoft.com/office/powerpoint/2010/main" val="16057118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rPr>
              <a:t>Compare the reign of Queen Victoria with that of Queen Elizabeth II - </a:t>
            </a:r>
            <a:r>
              <a:rPr lang="en-GB" sz="1200" u="sng" kern="1200">
                <a:solidFill>
                  <a:schemeClr val="tx1"/>
                </a:solidFill>
                <a:effectLst/>
                <a:latin typeface="+mn-lt"/>
                <a:ea typeface="+mn-ea"/>
                <a:cs typeface="+mn-cs"/>
                <a:hlinkClick r:id="rId3"/>
              </a:rPr>
              <a:t>https://historicengland.org.uk/services-skills/education/teaching-activities/reign-queen-victoria/</a:t>
            </a:r>
            <a:r>
              <a:rPr lang="en-GB" sz="1200" kern="1200">
                <a:solidFill>
                  <a:schemeClr val="tx1"/>
                </a:solidFill>
                <a:effectLst/>
                <a:latin typeface="+mn-lt"/>
                <a:ea typeface="+mn-ea"/>
                <a:cs typeface="+mn-cs"/>
              </a:rPr>
              <a:t> </a:t>
            </a:r>
          </a:p>
          <a:p>
            <a:endParaRPr lang="en-GB" sz="1200">
              <a:effectLst/>
            </a:endParaRPr>
          </a:p>
          <a:p>
            <a:r>
              <a:rPr lang="en-GB" sz="1200">
                <a:effectLst/>
              </a:rPr>
              <a:t>Queen Vitoria image Source Historic England </a:t>
            </a:r>
            <a:r>
              <a:rPr lang="en-GB" sz="1200" b="0" i="0" kern="1200">
                <a:solidFill>
                  <a:schemeClr val="tx1"/>
                </a:solidFill>
                <a:effectLst/>
                <a:latin typeface="+mn-lt"/>
                <a:ea typeface="+mn-ea"/>
                <a:cs typeface="+mn-cs"/>
              </a:rPr>
              <a:t>© Historic England Archive Photo Library ref: N880023</a:t>
            </a:r>
            <a:endParaRPr lang="en-GB" sz="1200">
              <a:effectLst/>
            </a:endParaRPr>
          </a:p>
          <a:p>
            <a:r>
              <a:rPr lang="en-GB" sz="1200">
                <a:effectLst/>
              </a:rPr>
              <a:t>Queen Elizabeth II image © </a:t>
            </a:r>
            <a:r>
              <a:rPr lang="en-GB" err="1"/>
              <a:t>Alamy</a:t>
            </a:r>
            <a:r>
              <a:rPr lang="en-GB"/>
              <a:t> G5TC57 08.05.2002 https://historicengland.org.uk/services-skills/education/teaching-activities/reign-queen-vic</a:t>
            </a:r>
          </a:p>
          <a:p>
            <a:r>
              <a:rPr lang="en-GB"/>
              <a:t>Link to Who is our Queen Royal Collection Trust https://www.rct.uk/discover/school-resources/platinum-jubilee/who-is-our-queen</a:t>
            </a:r>
          </a:p>
          <a:p>
            <a:endParaRPr lang="en-GB"/>
          </a:p>
          <a:p>
            <a:pPr marL="0" indent="0">
              <a:buNone/>
            </a:pPr>
            <a:endParaRPr lang="en-GB" sz="1200" b="1">
              <a:latin typeface="Arial" panose="020B0604020202020204" pitchFamily="34" charset="0"/>
            </a:endParaRPr>
          </a:p>
          <a:p>
            <a:pPr marL="0" indent="0">
              <a:buNone/>
            </a:pPr>
            <a:r>
              <a:rPr lang="en-GB" sz="1200" b="1">
                <a:latin typeface="Arial" panose="020B0604020202020204" pitchFamily="34" charset="0"/>
              </a:rPr>
              <a:t>KS1 Pupils should be taught about:</a:t>
            </a:r>
          </a:p>
          <a:p>
            <a:pPr marL="0" indent="0">
              <a:buNone/>
            </a:pPr>
            <a:endParaRPr lang="en-GB" sz="1200" b="1">
              <a:latin typeface="Arial" panose="020B0604020202020204" pitchFamily="34" charset="0"/>
            </a:endParaRPr>
          </a:p>
          <a:p>
            <a:r>
              <a:rPr lang="en-GB" sz="1200">
                <a:latin typeface="Arial" panose="020B0604020202020204" pitchFamily="34" charset="0"/>
              </a:rPr>
              <a:t>changes within living memory. Where appropriate, these should be used to reveal aspects of change in national life</a:t>
            </a:r>
          </a:p>
          <a:p>
            <a:r>
              <a:rPr lang="en-GB" sz="1200">
                <a:latin typeface="Arial" panose="020B0604020202020204" pitchFamily="34" charset="0"/>
              </a:rPr>
              <a:t>significant historical events, people and places in their own locality</a:t>
            </a:r>
          </a:p>
          <a:p>
            <a:endParaRPr lang="en-GB"/>
          </a:p>
          <a:p>
            <a:r>
              <a:rPr lang="en-GB"/>
              <a:t>Link to Reign of Queen Victoria Historic England </a:t>
            </a:r>
          </a:p>
          <a:p>
            <a:pPr marL="0" indent="0">
              <a:buNone/>
            </a:pPr>
            <a:r>
              <a:rPr lang="en-GB" sz="1200" b="1">
                <a:latin typeface="Arial" panose="020B0604020202020204" pitchFamily="34" charset="0"/>
              </a:rPr>
              <a:t>KS2 Pupils should be taught about:</a:t>
            </a:r>
          </a:p>
          <a:p>
            <a:pPr marL="0" indent="0">
              <a:buNone/>
            </a:pPr>
            <a:endParaRPr lang="en-GB" sz="1200">
              <a:latin typeface="Arial" panose="020B0604020202020204" pitchFamily="34" charset="0"/>
            </a:endParaRPr>
          </a:p>
          <a:p>
            <a:pPr marL="0" indent="0">
              <a:buNone/>
            </a:pPr>
            <a:r>
              <a:rPr lang="en-GB" sz="1200">
                <a:latin typeface="Arial" panose="020B0604020202020204" pitchFamily="34" charset="0"/>
              </a:rPr>
              <a:t>A local history study</a:t>
            </a:r>
          </a:p>
          <a:p>
            <a:r>
              <a:rPr lang="en-GB" sz="1200">
                <a:latin typeface="Arial" panose="020B0604020202020204" pitchFamily="34" charset="0"/>
              </a:rPr>
              <a:t>a study over time tracing how several aspects of national history are reflected in the locality </a:t>
            </a:r>
          </a:p>
          <a:p>
            <a:r>
              <a:rPr lang="en-GB" sz="1200">
                <a:latin typeface="Arial" panose="020B0604020202020204" pitchFamily="34" charset="0"/>
              </a:rPr>
              <a:t>a study of an aspect of history or a site dating from a period beyond 1066 that is significant in the locality.</a:t>
            </a:r>
          </a:p>
          <a:p>
            <a:pPr marL="0" indent="0">
              <a:buNone/>
            </a:pPr>
            <a:endParaRPr lang="en-GB" sz="1200">
              <a:latin typeface="Arial" panose="020B0604020202020204" pitchFamily="34" charset="0"/>
            </a:endParaRPr>
          </a:p>
          <a:p>
            <a:pPr marL="0" indent="0">
              <a:buNone/>
            </a:pPr>
            <a:r>
              <a:rPr lang="en-GB" sz="1200">
                <a:latin typeface="Arial" panose="020B0604020202020204" pitchFamily="34" charset="0"/>
              </a:rPr>
              <a:t>A study of an aspect or theme in British history that extends pupils’ chronological knowledge beyond 1066 </a:t>
            </a:r>
          </a:p>
          <a:p>
            <a:r>
              <a:rPr lang="en-GB" sz="1200" b="1">
                <a:latin typeface="Arial" panose="020B0604020202020204" pitchFamily="34" charset="0"/>
              </a:rPr>
              <a:t>e.g. the changing power of monarchs using case studies</a:t>
            </a:r>
          </a:p>
          <a:p>
            <a:endParaRPr lang="en-GB"/>
          </a:p>
        </p:txBody>
      </p:sp>
      <p:sp>
        <p:nvSpPr>
          <p:cNvPr id="4" name="Slide Number Placeholder 3"/>
          <p:cNvSpPr>
            <a:spLocks noGrp="1"/>
          </p:cNvSpPr>
          <p:nvPr>
            <p:ph type="sldNum" sz="quarter" idx="5"/>
          </p:nvPr>
        </p:nvSpPr>
        <p:spPr/>
        <p:txBody>
          <a:bodyPr/>
          <a:lstStyle/>
          <a:p>
            <a:fld id="{9367013D-2417-40FD-BA9D-374DDEDADC98}" type="slidenum">
              <a:rPr lang="en-GB" smtClean="0"/>
              <a:t>46</a:t>
            </a:fld>
            <a:endParaRPr lang="en-GB"/>
          </a:p>
        </p:txBody>
      </p:sp>
    </p:spTree>
    <p:extLst>
      <p:ext uri="{BB962C8B-B14F-4D97-AF65-F5344CB8AC3E}">
        <p14:creationId xmlns:p14="http://schemas.microsoft.com/office/powerpoint/2010/main" val="29374454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47</a:t>
            </a:fld>
            <a:endParaRPr lang="en-GB"/>
          </a:p>
        </p:txBody>
      </p:sp>
      <p:sp>
        <p:nvSpPr>
          <p:cNvPr id="2" name="Footer Placeholder 1"/>
          <p:cNvSpPr>
            <a:spLocks noGrp="1"/>
          </p:cNvSpPr>
          <p:nvPr>
            <p:ph type="ftr" sz="quarter" idx="4"/>
          </p:nvPr>
        </p:nvSpPr>
        <p:spPr/>
        <p:txBody>
          <a:bodyPr/>
          <a:lstStyle/>
          <a:p>
            <a:pPr>
              <a:defRPr/>
            </a:pPr>
            <a:r>
              <a:rPr lang="en-GB"/>
              <a:t>Historic England education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 part of an introduction you may also wish to use the schools resources about the Queen and the Jubilee created by the Royal Collections Trust: </a:t>
            </a:r>
            <a:r>
              <a:rPr lang="en-GB" sz="1200" u="sng" kern="1200">
                <a:solidFill>
                  <a:schemeClr val="tx1"/>
                </a:solidFill>
                <a:effectLst/>
                <a:latin typeface="+mn-lt"/>
                <a:ea typeface="+mn-ea"/>
                <a:cs typeface="+mn-cs"/>
                <a:hlinkClick r:id="rId3"/>
              </a:rPr>
              <a:t>https://www.rct.uk/discover/school-resources/school-resources-for-the-platinum-jubilee-2022</a:t>
            </a:r>
            <a:endParaRPr lang="en-GB"/>
          </a:p>
        </p:txBody>
      </p:sp>
      <p:sp>
        <p:nvSpPr>
          <p:cNvPr id="4" name="Slide Number Placeholder 3"/>
          <p:cNvSpPr>
            <a:spLocks noGrp="1"/>
          </p:cNvSpPr>
          <p:nvPr>
            <p:ph type="sldNum" sz="quarter" idx="10"/>
          </p:nvPr>
        </p:nvSpPr>
        <p:spPr/>
        <p:txBody>
          <a:bodyPr/>
          <a:lstStyle/>
          <a:p>
            <a:fld id="{9367013D-2417-40FD-BA9D-374DDEDADC98}" type="slidenum">
              <a:rPr lang="en-GB" smtClean="0"/>
              <a:t>4</a:t>
            </a:fld>
            <a:endParaRPr lang="en-GB"/>
          </a:p>
        </p:txBody>
      </p:sp>
    </p:spTree>
    <p:extLst>
      <p:ext uri="{BB962C8B-B14F-4D97-AF65-F5344CB8AC3E}">
        <p14:creationId xmlns:p14="http://schemas.microsoft.com/office/powerpoint/2010/main" val="3720741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Map Image © Historic England Heritage Schools</a:t>
            </a:r>
          </a:p>
          <a:p>
            <a:endParaRPr lang="en-GB"/>
          </a:p>
        </p:txBody>
      </p:sp>
      <p:sp>
        <p:nvSpPr>
          <p:cNvPr id="4" name="Slide Number Placeholder 3"/>
          <p:cNvSpPr>
            <a:spLocks noGrp="1"/>
          </p:cNvSpPr>
          <p:nvPr>
            <p:ph type="sldNum" sz="quarter" idx="5"/>
          </p:nvPr>
        </p:nvSpPr>
        <p:spPr/>
        <p:txBody>
          <a:bodyPr/>
          <a:lstStyle/>
          <a:p>
            <a:fld id="{9367013D-2417-40FD-BA9D-374DDEDADC98}" type="slidenum">
              <a:rPr lang="en-GB" smtClean="0"/>
              <a:t>5</a:t>
            </a:fld>
            <a:endParaRPr lang="en-GB"/>
          </a:p>
        </p:txBody>
      </p:sp>
    </p:spTree>
    <p:extLst>
      <p:ext uri="{BB962C8B-B14F-4D97-AF65-F5344CB8AC3E}">
        <p14:creationId xmlns:p14="http://schemas.microsoft.com/office/powerpoint/2010/main" val="178026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sng" kern="1200">
                <a:solidFill>
                  <a:schemeClr val="tx1"/>
                </a:solidFill>
                <a:effectLst/>
                <a:latin typeface="+mn-lt"/>
                <a:ea typeface="+mn-ea"/>
                <a:cs typeface="+mn-cs"/>
                <a:hlinkClick r:id="rId3"/>
              </a:rPr>
              <a:t>https://historicengland.org.uk/services-skills/education/teaching-activities/platinum-jubilee/</a:t>
            </a:r>
            <a:endParaRPr lang="en-GB"/>
          </a:p>
        </p:txBody>
      </p:sp>
      <p:sp>
        <p:nvSpPr>
          <p:cNvPr id="4" name="Slide Number Placeholder 3"/>
          <p:cNvSpPr>
            <a:spLocks noGrp="1"/>
          </p:cNvSpPr>
          <p:nvPr>
            <p:ph type="sldNum" sz="quarter" idx="5"/>
          </p:nvPr>
        </p:nvSpPr>
        <p:spPr/>
        <p:txBody>
          <a:bodyPr/>
          <a:lstStyle/>
          <a:p>
            <a:fld id="{9367013D-2417-40FD-BA9D-374DDEDADC98}" type="slidenum">
              <a:rPr lang="en-GB" smtClean="0"/>
              <a:t>6</a:t>
            </a:fld>
            <a:endParaRPr lang="en-GB"/>
          </a:p>
        </p:txBody>
      </p:sp>
    </p:spTree>
    <p:extLst>
      <p:ext uri="{BB962C8B-B14F-4D97-AF65-F5344CB8AC3E}">
        <p14:creationId xmlns:p14="http://schemas.microsoft.com/office/powerpoint/2010/main" val="3659920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a:t>Geography Curriculum </a:t>
            </a:r>
            <a:r>
              <a:rPr lang="en-GB" sz="1200">
                <a:latin typeface="Arial" panose="020B0604020202020204" pitchFamily="34" charset="0"/>
              </a:rPr>
              <a:t>Pupils should be taught to:</a:t>
            </a:r>
          </a:p>
          <a:p>
            <a:pPr marL="0" indent="0">
              <a:buNone/>
            </a:pPr>
            <a:endParaRPr lang="en-GB" sz="1200">
              <a:latin typeface="Arial" panose="020B0604020202020204" pitchFamily="34" charset="0"/>
            </a:endParaRPr>
          </a:p>
          <a:p>
            <a:pPr marL="0" indent="0">
              <a:buNone/>
            </a:pPr>
            <a:r>
              <a:rPr lang="en-GB" sz="1200" b="1">
                <a:latin typeface="Arial" panose="020B0604020202020204" pitchFamily="34" charset="0"/>
              </a:rPr>
              <a:t>Place knowledge </a:t>
            </a:r>
            <a:endParaRPr lang="en-GB" sz="1200">
              <a:latin typeface="Arial" panose="020B0604020202020204" pitchFamily="34" charset="0"/>
            </a:endParaRPr>
          </a:p>
          <a:p>
            <a:r>
              <a:rPr lang="en-GB" sz="1200">
                <a:latin typeface="Arial" panose="020B0604020202020204" pitchFamily="34" charset="0"/>
              </a:rPr>
              <a:t>understand geographical similarities and differences through studying the human and physical geography of a small area of the United Kingdom</a:t>
            </a:r>
          </a:p>
          <a:p>
            <a:endParaRPr lang="en-GB"/>
          </a:p>
        </p:txBody>
      </p:sp>
      <p:sp>
        <p:nvSpPr>
          <p:cNvPr id="4" name="Slide Number Placeholder 3"/>
          <p:cNvSpPr>
            <a:spLocks noGrp="1"/>
          </p:cNvSpPr>
          <p:nvPr>
            <p:ph type="sldNum" sz="quarter" idx="5"/>
          </p:nvPr>
        </p:nvSpPr>
        <p:spPr/>
        <p:txBody>
          <a:bodyPr/>
          <a:lstStyle/>
          <a:p>
            <a:fld id="{9367013D-2417-40FD-BA9D-374DDEDADC98}" type="slidenum">
              <a:rPr lang="en-GB" smtClean="0"/>
              <a:t>11</a:t>
            </a:fld>
            <a:endParaRPr lang="en-GB"/>
          </a:p>
        </p:txBody>
      </p:sp>
    </p:spTree>
    <p:extLst>
      <p:ext uri="{BB962C8B-B14F-4D97-AF65-F5344CB8AC3E}">
        <p14:creationId xmlns:p14="http://schemas.microsoft.com/office/powerpoint/2010/main" val="1004903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Click on any of the pins or images on the Story Map to find out more. You can also download you Regional Images PPT to find the images and information about each pin on the map. </a:t>
            </a:r>
            <a:r>
              <a:rPr lang="en-GB" sz="1200" u="sng" kern="1200">
                <a:solidFill>
                  <a:schemeClr val="tx1"/>
                </a:solidFill>
                <a:effectLst/>
                <a:latin typeface="+mn-lt"/>
                <a:ea typeface="+mn-ea"/>
                <a:cs typeface="+mn-cs"/>
                <a:hlinkClick r:id="rId3"/>
              </a:rPr>
              <a:t>https://historicengland.org.uk/services-skills/education/teaching-activities/platinum-jubilee/</a:t>
            </a:r>
            <a:endParaRPr lang="en-GB"/>
          </a:p>
        </p:txBody>
      </p:sp>
      <p:sp>
        <p:nvSpPr>
          <p:cNvPr id="4" name="Slide Number Placeholder 3"/>
          <p:cNvSpPr>
            <a:spLocks noGrp="1"/>
          </p:cNvSpPr>
          <p:nvPr>
            <p:ph type="sldNum" sz="quarter" idx="5"/>
          </p:nvPr>
        </p:nvSpPr>
        <p:spPr/>
        <p:txBody>
          <a:bodyPr/>
          <a:lstStyle/>
          <a:p>
            <a:fld id="{9367013D-2417-40FD-BA9D-374DDEDADC98}" type="slidenum">
              <a:rPr lang="en-GB" smtClean="0"/>
              <a:t>12</a:t>
            </a:fld>
            <a:endParaRPr lang="en-GB"/>
          </a:p>
        </p:txBody>
      </p:sp>
    </p:spTree>
    <p:extLst>
      <p:ext uri="{BB962C8B-B14F-4D97-AF65-F5344CB8AC3E}">
        <p14:creationId xmlns:p14="http://schemas.microsoft.com/office/powerpoint/2010/main" val="1346528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Image Bristol Old Vic </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Alamy</a:t>
            </a:r>
            <a:r>
              <a:rPr lang="en-GB" sz="1200" kern="1200">
                <a:solidFill>
                  <a:schemeClr val="tx1"/>
                </a:solidFill>
                <a:effectLst/>
                <a:latin typeface="+mn-lt"/>
                <a:ea typeface="+mn-ea"/>
                <a:cs typeface="+mn-cs"/>
              </a:rPr>
              <a:t> G5MHP1 – 22.11.2012</a:t>
            </a:r>
            <a:endParaRPr lang="en-GB"/>
          </a:p>
        </p:txBody>
      </p:sp>
      <p:sp>
        <p:nvSpPr>
          <p:cNvPr id="4" name="Slide Number Placeholder 3"/>
          <p:cNvSpPr>
            <a:spLocks noGrp="1"/>
          </p:cNvSpPr>
          <p:nvPr>
            <p:ph type="sldNum" sz="quarter" idx="5"/>
          </p:nvPr>
        </p:nvSpPr>
        <p:spPr/>
        <p:txBody>
          <a:bodyPr/>
          <a:lstStyle/>
          <a:p>
            <a:fld id="{9367013D-2417-40FD-BA9D-374DDEDADC98}" type="slidenum">
              <a:rPr lang="en-GB" smtClean="0"/>
              <a:t>13</a:t>
            </a:fld>
            <a:endParaRPr lang="en-GB"/>
          </a:p>
        </p:txBody>
      </p:sp>
    </p:spTree>
    <p:extLst>
      <p:ext uri="{BB962C8B-B14F-4D97-AF65-F5344CB8AC3E}">
        <p14:creationId xmlns:p14="http://schemas.microsoft.com/office/powerpoint/2010/main" val="3665469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57200" y="1689970"/>
            <a:ext cx="8229600" cy="1143000"/>
          </a:xfrm>
          <a:prstGeom prst="rect">
            <a:avLst/>
          </a:prstGeom>
        </p:spPr>
        <p:txBody>
          <a:bodyPr rtlCol="0">
            <a:normAutofit/>
          </a:bodyPr>
          <a:lstStyle/>
          <a:p>
            <a:r>
              <a:rPr lang="en-US"/>
              <a:t>Click to edit Master title style</a:t>
            </a:r>
          </a:p>
        </p:txBody>
      </p:sp>
      <p:sp>
        <p:nvSpPr>
          <p:cNvPr id="9" name="Text Placeholder 2"/>
          <p:cNvSpPr>
            <a:spLocks noGrp="1"/>
          </p:cNvSpPr>
          <p:nvPr>
            <p:ph idx="1"/>
          </p:nvPr>
        </p:nvSpPr>
        <p:spPr>
          <a:xfrm>
            <a:off x="457200" y="3029446"/>
            <a:ext cx="8229600" cy="3096716"/>
          </a:xfrm>
          <a:prstGeom prst="rect">
            <a:avLst/>
          </a:prstGeom>
        </p:spPr>
        <p:txBody>
          <a:bodyPr rtlCol="0">
            <a:normAutofit/>
          </a:bodyPr>
          <a:lstStyle/>
          <a:p>
            <a:pPr lvl="0"/>
            <a:r>
              <a:rPr lang="en-US"/>
              <a:t>Click to edit Master text styles</a:t>
            </a:r>
          </a:p>
          <a:p>
            <a:pPr lvl="1"/>
            <a:r>
              <a:rPr lang="en-US"/>
              <a:t>Second level</a:t>
            </a:r>
          </a:p>
        </p:txBody>
      </p:sp>
      <p:sp>
        <p:nvSpPr>
          <p:cNvPr id="5" name="Date Placeholder 3"/>
          <p:cNvSpPr>
            <a:spLocks noGrp="1"/>
          </p:cNvSpPr>
          <p:nvPr>
            <p:ph type="dt" sz="half" idx="10"/>
          </p:nvPr>
        </p:nvSpPr>
        <p:spPr>
          <a:xfrm>
            <a:off x="457200" y="6356986"/>
            <a:ext cx="2133600" cy="363854"/>
          </a:xfrm>
          <a:prstGeom prst="rect">
            <a:avLst/>
          </a:prstGeom>
        </p:spPr>
        <p:txBody>
          <a:bodyPr/>
          <a:lstStyle>
            <a:lvl1pPr fontAlgn="auto">
              <a:spcBef>
                <a:spcPts val="0"/>
              </a:spcBef>
              <a:spcAft>
                <a:spcPts val="0"/>
              </a:spcAft>
              <a:defRPr sz="1400" smtClean="0">
                <a:latin typeface="Arial" panose="020B0604020202020204" pitchFamily="34" charset="0"/>
                <a:cs typeface="Arial" panose="020B0604020202020204" pitchFamily="34" charset="0"/>
              </a:defRPr>
            </a:lvl1pPr>
          </a:lstStyle>
          <a:p>
            <a:fld id="{F92249E3-4613-4974-89D0-4721980D6D96}" type="datetimeFigureOut">
              <a:rPr lang="en-GB" smtClean="0"/>
              <a:t>22/04/2022</a:t>
            </a:fld>
            <a:endParaRPr lang="en-GB"/>
          </a:p>
        </p:txBody>
      </p:sp>
      <p:sp>
        <p:nvSpPr>
          <p:cNvPr id="6" name="Slide Number Placeholder 5"/>
          <p:cNvSpPr>
            <a:spLocks noGrp="1"/>
          </p:cNvSpPr>
          <p:nvPr>
            <p:ph type="sldNum" sz="quarter" idx="11"/>
          </p:nvPr>
        </p:nvSpPr>
        <p:spPr>
          <a:xfrm>
            <a:off x="6553200" y="6356986"/>
            <a:ext cx="2133600" cy="363854"/>
          </a:xfrm>
          <a:prstGeom prst="rect">
            <a:avLst/>
          </a:prstGeom>
        </p:spPr>
        <p:txBody>
          <a:bodyPr/>
          <a:lstStyle>
            <a:lvl1pPr fontAlgn="auto">
              <a:spcBef>
                <a:spcPts val="0"/>
              </a:spcBef>
              <a:spcAft>
                <a:spcPts val="0"/>
              </a:spcAft>
              <a:defRPr sz="1400" smtClean="0">
                <a:latin typeface="Arial" panose="020B0604020202020204" pitchFamily="34" charset="0"/>
                <a:cs typeface="Arial" panose="020B0604020202020204" pitchFamily="34" charset="0"/>
              </a:defRPr>
            </a:lvl1pPr>
          </a:lstStyle>
          <a:p>
            <a:fld id="{DCC1CA3D-8B27-467A-ABF1-4DE964C17F99}" type="slidenum">
              <a:rPr lang="en-GB" smtClean="0"/>
              <a:t>‹#›</a:t>
            </a:fld>
            <a:endParaRPr lang="en-GB"/>
          </a:p>
        </p:txBody>
      </p:sp>
    </p:spTree>
    <p:extLst>
      <p:ext uri="{BB962C8B-B14F-4D97-AF65-F5344CB8AC3E}">
        <p14:creationId xmlns:p14="http://schemas.microsoft.com/office/powerpoint/2010/main" val="2420064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986"/>
            <a:ext cx="2133600" cy="363854"/>
          </a:xfrm>
          <a:prstGeom prst="rect">
            <a:avLst/>
          </a:prstGeom>
        </p:spPr>
        <p:txBody>
          <a:bodyPr/>
          <a:lstStyle>
            <a:lvl1pPr fontAlgn="auto">
              <a:spcBef>
                <a:spcPts val="0"/>
              </a:spcBef>
              <a:spcAft>
                <a:spcPts val="0"/>
              </a:spcAft>
              <a:defRPr sz="1400" smtClean="0">
                <a:latin typeface="Arial" panose="020B0604020202020204" pitchFamily="34" charset="0"/>
                <a:cs typeface="Arial" panose="020B0604020202020204" pitchFamily="34" charset="0"/>
              </a:defRPr>
            </a:lvl1pPr>
          </a:lstStyle>
          <a:p>
            <a:fld id="{F92249E3-4613-4974-89D0-4721980D6D96}" type="datetimeFigureOut">
              <a:rPr lang="en-GB" smtClean="0"/>
              <a:t>22/04/2022</a:t>
            </a:fld>
            <a:endParaRPr lang="en-GB"/>
          </a:p>
        </p:txBody>
      </p:sp>
      <p:sp>
        <p:nvSpPr>
          <p:cNvPr id="5" name="Slide Number Placeholder 5"/>
          <p:cNvSpPr>
            <a:spLocks noGrp="1"/>
          </p:cNvSpPr>
          <p:nvPr>
            <p:ph type="sldNum" sz="quarter" idx="11"/>
          </p:nvPr>
        </p:nvSpPr>
        <p:spPr>
          <a:xfrm>
            <a:off x="6553200" y="6356986"/>
            <a:ext cx="2133600" cy="363854"/>
          </a:xfrm>
          <a:prstGeom prst="rect">
            <a:avLst/>
          </a:prstGeom>
        </p:spPr>
        <p:txBody>
          <a:bodyPr/>
          <a:lstStyle>
            <a:lvl1pPr fontAlgn="auto">
              <a:spcBef>
                <a:spcPts val="0"/>
              </a:spcBef>
              <a:spcAft>
                <a:spcPts val="0"/>
              </a:spcAft>
              <a:defRPr sz="1400" smtClean="0">
                <a:latin typeface="Arial" panose="020B0604020202020204" pitchFamily="34" charset="0"/>
                <a:cs typeface="Arial" panose="020B0604020202020204" pitchFamily="34" charset="0"/>
              </a:defRPr>
            </a:lvl1pPr>
          </a:lstStyle>
          <a:p>
            <a:fld id="{DCC1CA3D-8B27-467A-ABF1-4DE964C17F99}" type="slidenum">
              <a:rPr lang="en-GB" smtClean="0"/>
              <a:t>‹#›</a:t>
            </a:fld>
            <a:endParaRPr lang="en-GB"/>
          </a:p>
        </p:txBody>
      </p:sp>
    </p:spTree>
    <p:extLst>
      <p:ext uri="{BB962C8B-B14F-4D97-AF65-F5344CB8AC3E}">
        <p14:creationId xmlns:p14="http://schemas.microsoft.com/office/powerpoint/2010/main" val="730525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6"/>
          </a:xfrm>
        </p:spPr>
        <p:txBody>
          <a:bodyPr anchor="t"/>
          <a:lstStyle>
            <a:lvl1pPr algn="l">
              <a:defRPr sz="4000" b="0" cap="none">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986"/>
            <a:ext cx="2133600" cy="363854"/>
          </a:xfrm>
          <a:prstGeom prst="rect">
            <a:avLst/>
          </a:prstGeom>
        </p:spPr>
        <p:txBody>
          <a:bodyPr/>
          <a:lstStyle>
            <a:lvl1pPr fontAlgn="auto">
              <a:spcBef>
                <a:spcPts val="0"/>
              </a:spcBef>
              <a:spcAft>
                <a:spcPts val="0"/>
              </a:spcAft>
              <a:defRPr sz="1400" smtClean="0">
                <a:latin typeface="Arial" panose="020B0604020202020204" pitchFamily="34" charset="0"/>
                <a:cs typeface="Arial" panose="020B0604020202020204" pitchFamily="34" charset="0"/>
              </a:defRPr>
            </a:lvl1pPr>
          </a:lstStyle>
          <a:p>
            <a:fld id="{F92249E3-4613-4974-89D0-4721980D6D96}" type="datetimeFigureOut">
              <a:rPr lang="en-GB" smtClean="0"/>
              <a:t>22/04/2022</a:t>
            </a:fld>
            <a:endParaRPr lang="en-GB"/>
          </a:p>
        </p:txBody>
      </p:sp>
      <p:sp>
        <p:nvSpPr>
          <p:cNvPr id="5" name="Slide Number Placeholder 5"/>
          <p:cNvSpPr>
            <a:spLocks noGrp="1"/>
          </p:cNvSpPr>
          <p:nvPr>
            <p:ph type="sldNum" sz="quarter" idx="11"/>
          </p:nvPr>
        </p:nvSpPr>
        <p:spPr>
          <a:xfrm>
            <a:off x="6553200" y="6356986"/>
            <a:ext cx="2133600" cy="363854"/>
          </a:xfrm>
          <a:prstGeom prst="rect">
            <a:avLst/>
          </a:prstGeom>
        </p:spPr>
        <p:txBody>
          <a:bodyPr/>
          <a:lstStyle>
            <a:lvl1pPr fontAlgn="auto">
              <a:spcBef>
                <a:spcPts val="0"/>
              </a:spcBef>
              <a:spcAft>
                <a:spcPts val="0"/>
              </a:spcAft>
              <a:defRPr sz="1400" smtClean="0">
                <a:latin typeface="Arial" panose="020B0604020202020204" pitchFamily="34" charset="0"/>
                <a:cs typeface="Arial" panose="020B0604020202020204" pitchFamily="34" charset="0"/>
              </a:defRPr>
            </a:lvl1pPr>
          </a:lstStyle>
          <a:p>
            <a:fld id="{DCC1CA3D-8B27-467A-ABF1-4DE964C17F99}" type="slidenum">
              <a:rPr lang="en-GB" smtClean="0"/>
              <a:t>‹#›</a:t>
            </a:fld>
            <a:endParaRPr lang="en-GB"/>
          </a:p>
        </p:txBody>
      </p:sp>
    </p:spTree>
    <p:extLst>
      <p:ext uri="{BB962C8B-B14F-4D97-AF65-F5344CB8AC3E}">
        <p14:creationId xmlns:p14="http://schemas.microsoft.com/office/powerpoint/2010/main" val="2404254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3"/>
          <p:cNvSpPr>
            <a:spLocks noGrp="1"/>
          </p:cNvSpPr>
          <p:nvPr>
            <p:ph type="dt" sz="half" idx="10"/>
          </p:nvPr>
        </p:nvSpPr>
        <p:spPr>
          <a:xfrm>
            <a:off x="457200" y="6356986"/>
            <a:ext cx="2133600" cy="363854"/>
          </a:xfrm>
          <a:prstGeom prst="rect">
            <a:avLst/>
          </a:prstGeom>
        </p:spPr>
        <p:txBody>
          <a:bodyPr/>
          <a:lstStyle>
            <a:lvl1pPr fontAlgn="auto">
              <a:spcBef>
                <a:spcPts val="0"/>
              </a:spcBef>
              <a:spcAft>
                <a:spcPts val="0"/>
              </a:spcAft>
              <a:defRPr sz="1400" smtClean="0">
                <a:latin typeface="Arial" panose="020B0604020202020204" pitchFamily="34" charset="0"/>
                <a:cs typeface="Arial" panose="020B0604020202020204" pitchFamily="34" charset="0"/>
              </a:defRPr>
            </a:lvl1pPr>
          </a:lstStyle>
          <a:p>
            <a:fld id="{F92249E3-4613-4974-89D0-4721980D6D96}" type="datetimeFigureOut">
              <a:rPr lang="en-GB" smtClean="0"/>
              <a:t>22/04/2022</a:t>
            </a:fld>
            <a:endParaRPr lang="en-GB"/>
          </a:p>
        </p:txBody>
      </p:sp>
      <p:sp>
        <p:nvSpPr>
          <p:cNvPr id="4" name="Slide Number Placeholder 5"/>
          <p:cNvSpPr>
            <a:spLocks noGrp="1"/>
          </p:cNvSpPr>
          <p:nvPr>
            <p:ph type="sldNum" sz="quarter" idx="11"/>
          </p:nvPr>
        </p:nvSpPr>
        <p:spPr>
          <a:xfrm>
            <a:off x="6553200" y="6356986"/>
            <a:ext cx="2133600" cy="363854"/>
          </a:xfrm>
          <a:prstGeom prst="rect">
            <a:avLst/>
          </a:prstGeom>
        </p:spPr>
        <p:txBody>
          <a:bodyPr/>
          <a:lstStyle>
            <a:lvl1pPr fontAlgn="auto">
              <a:spcBef>
                <a:spcPts val="0"/>
              </a:spcBef>
              <a:spcAft>
                <a:spcPts val="0"/>
              </a:spcAft>
              <a:defRPr sz="1400" smtClean="0">
                <a:latin typeface="Arial" panose="020B0604020202020204" pitchFamily="34" charset="0"/>
                <a:cs typeface="Arial" panose="020B0604020202020204" pitchFamily="34" charset="0"/>
              </a:defRPr>
            </a:lvl1pPr>
          </a:lstStyle>
          <a:p>
            <a:fld id="{DCC1CA3D-8B27-467A-ABF1-4DE964C17F99}" type="slidenum">
              <a:rPr lang="en-GB" smtClean="0"/>
              <a:t>‹#›</a:t>
            </a:fld>
            <a:endParaRPr lang="en-GB"/>
          </a:p>
        </p:txBody>
      </p:sp>
    </p:spTree>
    <p:extLst>
      <p:ext uri="{BB962C8B-B14F-4D97-AF65-F5344CB8AC3E}">
        <p14:creationId xmlns:p14="http://schemas.microsoft.com/office/powerpoint/2010/main" val="3103419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1645920"/>
            <a:ext cx="5486400" cy="308165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986"/>
            <a:ext cx="2133600" cy="363854"/>
          </a:xfrm>
          <a:prstGeom prst="rect">
            <a:avLst/>
          </a:prstGeom>
        </p:spPr>
        <p:txBody>
          <a:bodyPr/>
          <a:lstStyle>
            <a:lvl1pPr fontAlgn="auto">
              <a:spcBef>
                <a:spcPts val="0"/>
              </a:spcBef>
              <a:spcAft>
                <a:spcPts val="0"/>
              </a:spcAft>
              <a:defRPr sz="1400" smtClean="0">
                <a:latin typeface="Arial" panose="020B0604020202020204" pitchFamily="34" charset="0"/>
                <a:cs typeface="Arial" panose="020B0604020202020204" pitchFamily="34" charset="0"/>
              </a:defRPr>
            </a:lvl1pPr>
          </a:lstStyle>
          <a:p>
            <a:fld id="{F92249E3-4613-4974-89D0-4721980D6D96}" type="datetimeFigureOut">
              <a:rPr lang="en-GB" smtClean="0"/>
              <a:t>22/04/2022</a:t>
            </a:fld>
            <a:endParaRPr lang="en-GB"/>
          </a:p>
        </p:txBody>
      </p:sp>
      <p:sp>
        <p:nvSpPr>
          <p:cNvPr id="6" name="Slide Number Placeholder 5"/>
          <p:cNvSpPr>
            <a:spLocks noGrp="1"/>
          </p:cNvSpPr>
          <p:nvPr>
            <p:ph type="sldNum" sz="quarter" idx="11"/>
          </p:nvPr>
        </p:nvSpPr>
        <p:spPr>
          <a:xfrm>
            <a:off x="6553200" y="6356986"/>
            <a:ext cx="2133600" cy="363854"/>
          </a:xfrm>
          <a:prstGeom prst="rect">
            <a:avLst/>
          </a:prstGeom>
        </p:spPr>
        <p:txBody>
          <a:bodyPr/>
          <a:lstStyle>
            <a:lvl1pPr fontAlgn="auto">
              <a:spcBef>
                <a:spcPts val="0"/>
              </a:spcBef>
              <a:spcAft>
                <a:spcPts val="0"/>
              </a:spcAft>
              <a:defRPr sz="1400" smtClean="0">
                <a:latin typeface="Arial" panose="020B0604020202020204" pitchFamily="34" charset="0"/>
                <a:cs typeface="Arial" panose="020B0604020202020204" pitchFamily="34" charset="0"/>
              </a:defRPr>
            </a:lvl1pPr>
          </a:lstStyle>
          <a:p>
            <a:fld id="{DCC1CA3D-8B27-467A-ABF1-4DE964C17F99}" type="slidenum">
              <a:rPr lang="en-GB" smtClean="0"/>
              <a:t>‹#›</a:t>
            </a:fld>
            <a:endParaRPr lang="en-GB"/>
          </a:p>
        </p:txBody>
      </p:sp>
    </p:spTree>
    <p:extLst>
      <p:ext uri="{BB962C8B-B14F-4D97-AF65-F5344CB8AC3E}">
        <p14:creationId xmlns:p14="http://schemas.microsoft.com/office/powerpoint/2010/main" val="4054226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ullet Lis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457200" y="3028951"/>
            <a:ext cx="4068000" cy="3097530"/>
          </a:xfrm>
        </p:spPr>
        <p:txBody>
          <a:bodyPr/>
          <a:lstStyle>
            <a:lvl1pPr>
              <a:defRPr sz="2800"/>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4" name="Date Placeholder 3"/>
          <p:cNvSpPr>
            <a:spLocks noGrp="1"/>
          </p:cNvSpPr>
          <p:nvPr>
            <p:ph type="dt" sz="half" idx="10"/>
          </p:nvPr>
        </p:nvSpPr>
        <p:spPr>
          <a:xfrm>
            <a:off x="457200" y="6356986"/>
            <a:ext cx="2133600" cy="363854"/>
          </a:xfrm>
          <a:prstGeom prst="rect">
            <a:avLst/>
          </a:prstGeom>
        </p:spPr>
        <p:txBody>
          <a:bodyPr/>
          <a:lstStyle>
            <a:lvl1pPr fontAlgn="auto">
              <a:spcBef>
                <a:spcPts val="0"/>
              </a:spcBef>
              <a:spcAft>
                <a:spcPts val="0"/>
              </a:spcAft>
              <a:defRPr sz="1400" smtClean="0">
                <a:latin typeface="Arial" panose="020B0604020202020204" pitchFamily="34" charset="0"/>
                <a:cs typeface="Arial" panose="020B0604020202020204" pitchFamily="34" charset="0"/>
              </a:defRPr>
            </a:lvl1pPr>
          </a:lstStyle>
          <a:p>
            <a:fld id="{F92249E3-4613-4974-89D0-4721980D6D96}" type="datetimeFigureOut">
              <a:rPr lang="en-GB" smtClean="0"/>
              <a:t>22/04/2022</a:t>
            </a:fld>
            <a:endParaRPr lang="en-GB"/>
          </a:p>
        </p:txBody>
      </p:sp>
      <p:sp>
        <p:nvSpPr>
          <p:cNvPr id="5" name="Slide Number Placeholder 5"/>
          <p:cNvSpPr>
            <a:spLocks noGrp="1"/>
          </p:cNvSpPr>
          <p:nvPr>
            <p:ph type="sldNum" sz="quarter" idx="11"/>
          </p:nvPr>
        </p:nvSpPr>
        <p:spPr>
          <a:xfrm>
            <a:off x="6553200" y="6356986"/>
            <a:ext cx="2133600" cy="363854"/>
          </a:xfrm>
          <a:prstGeom prst="rect">
            <a:avLst/>
          </a:prstGeom>
        </p:spPr>
        <p:txBody>
          <a:bodyPr/>
          <a:lstStyle>
            <a:lvl1pPr fontAlgn="auto">
              <a:spcBef>
                <a:spcPts val="0"/>
              </a:spcBef>
              <a:spcAft>
                <a:spcPts val="0"/>
              </a:spcAft>
              <a:defRPr sz="1400" smtClean="0">
                <a:latin typeface="Arial" panose="020B0604020202020204" pitchFamily="34" charset="0"/>
                <a:cs typeface="Arial" panose="020B0604020202020204" pitchFamily="34" charset="0"/>
              </a:defRPr>
            </a:lvl1pPr>
          </a:lstStyle>
          <a:p>
            <a:fld id="{DCC1CA3D-8B27-467A-ABF1-4DE964C17F99}" type="slidenum">
              <a:rPr lang="en-GB" smtClean="0"/>
              <a:t>‹#›</a:t>
            </a:fld>
            <a:endParaRPr lang="en-GB"/>
          </a:p>
        </p:txBody>
      </p:sp>
      <p:sp>
        <p:nvSpPr>
          <p:cNvPr id="7" name="Content Placeholder 6"/>
          <p:cNvSpPr>
            <a:spLocks noGrp="1"/>
          </p:cNvSpPr>
          <p:nvPr>
            <p:ph sz="quarter" idx="12"/>
          </p:nvPr>
        </p:nvSpPr>
        <p:spPr>
          <a:xfrm>
            <a:off x="4618176" y="3028951"/>
            <a:ext cx="4068000" cy="3097530"/>
          </a:xfrm>
        </p:spPr>
        <p:txBody>
          <a:bodyPr/>
          <a:lstStyle>
            <a:lvl1pPr marL="342900" indent="-342900">
              <a:defRPr lang="en-US" sz="2800" kern="1200" dirty="0" smtClean="0">
                <a:solidFill>
                  <a:schemeClr val="tx1"/>
                </a:solidFill>
                <a:latin typeface="Arial" panose="020B0604020202020204" pitchFamily="34" charset="0"/>
                <a:ea typeface="+mn-ea"/>
                <a:cs typeface="Arial" panose="020B0604020202020204" pitchFamily="34" charset="0"/>
              </a:defRPr>
            </a:lvl1pPr>
          </a:lstStyle>
          <a:p>
            <a:pPr marL="342900" lvl="0" indent="-342900" algn="l" defTabSz="457200" rtl="0" eaLnBrk="1" fontAlgn="base" hangingPunct="1">
              <a:spcBef>
                <a:spcPct val="20000"/>
              </a:spcBef>
              <a:spcAft>
                <a:spcPct val="0"/>
              </a:spcAft>
              <a:buFont typeface="Wingdings" pitchFamily="2" charset="2"/>
              <a:buChar char="§"/>
            </a:pPr>
            <a:r>
              <a:rPr lang="en-US"/>
              <a:t>Click to edit Master text styles</a:t>
            </a:r>
          </a:p>
        </p:txBody>
      </p:sp>
    </p:spTree>
    <p:extLst>
      <p:ext uri="{BB962C8B-B14F-4D97-AF65-F5344CB8AC3E}">
        <p14:creationId xmlns:p14="http://schemas.microsoft.com/office/powerpoint/2010/main" val="2955530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Large Picture with Caption">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509451" y="940525"/>
            <a:ext cx="8321040" cy="510235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8" name="Title 1"/>
          <p:cNvSpPr>
            <a:spLocks noGrp="1"/>
          </p:cNvSpPr>
          <p:nvPr>
            <p:ph type="title"/>
          </p:nvPr>
        </p:nvSpPr>
        <p:spPr>
          <a:xfrm>
            <a:off x="509452" y="6062472"/>
            <a:ext cx="3468189" cy="582413"/>
          </a:xfrm>
        </p:spPr>
        <p:txBody>
          <a:bodyPr anchor="b"/>
          <a:lstStyle>
            <a:lvl1pPr algn="l">
              <a:defRPr sz="2000" b="0">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3"/>
          <p:cNvSpPr>
            <a:spLocks noGrp="1"/>
          </p:cNvSpPr>
          <p:nvPr>
            <p:ph type="body" sz="half" idx="2"/>
          </p:nvPr>
        </p:nvSpPr>
        <p:spPr>
          <a:xfrm>
            <a:off x="3977641" y="6067317"/>
            <a:ext cx="4852851" cy="5775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12447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2249E3-4613-4974-89D0-4721980D6D96}" type="datetimeFigureOut">
              <a:rPr lang="en-GB" smtClean="0"/>
              <a:t>22/04/2022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3014657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92249E3-4613-4974-89D0-4721980D6D96}" type="datetimeFigureOut">
              <a:rPr lang="en-GB" smtClean="0"/>
              <a:t>22/04/2022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3895435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689736"/>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t>Click to add title</a:t>
            </a:r>
          </a:p>
        </p:txBody>
      </p:sp>
      <p:sp>
        <p:nvSpPr>
          <p:cNvPr id="1027" name="Text Placeholder 2"/>
          <p:cNvSpPr>
            <a:spLocks noGrp="1"/>
          </p:cNvSpPr>
          <p:nvPr>
            <p:ph type="body" idx="1"/>
          </p:nvPr>
        </p:nvSpPr>
        <p:spPr bwMode="auto">
          <a:xfrm>
            <a:off x="457200" y="3028951"/>
            <a:ext cx="8229600" cy="309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p:txBody>
      </p:sp>
      <p:pic>
        <p:nvPicPr>
          <p:cNvPr id="1028" name="Picture 6" descr="HE_logo_CMYK.ai"/>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8502" y="125404"/>
            <a:ext cx="1534754" cy="58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69328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Lst>
  <p:txStyles>
    <p:titleStyle>
      <a:lvl1pPr algn="ctr" defTabSz="457200" rtl="0" eaLnBrk="1" fontAlgn="base" hangingPunct="1">
        <a:spcBef>
          <a:spcPct val="0"/>
        </a:spcBef>
        <a:spcAft>
          <a:spcPct val="0"/>
        </a:spcAft>
        <a:defRPr sz="4400" kern="1200">
          <a:solidFill>
            <a:schemeClr val="tx1"/>
          </a:solidFill>
          <a:latin typeface="Arial" panose="020B0604020202020204" pitchFamily="34" charset="0"/>
          <a:ea typeface="+mj-ea"/>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Wingdings" pitchFamily="2" charset="2"/>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platinum-jubilee/"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hyperlink" Target="https://historicengland.org.uk/listing/"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hyperlink" Target="https://historicengland.org.uk/services-skills/education/teaching-activities/how-you-can-enrich-the-list/" TargetMode="External"/></Relationships>
</file>

<file path=ppt/slides/_rels/slide16.xml.rels><?xml version="1.0" encoding="UTF-8" standalone="yes"?>
<Relationships xmlns="http://schemas.openxmlformats.org/package/2006/relationships"><Relationship Id="rId2" Type="http://schemas.openxmlformats.org/officeDocument/2006/relationships/hyperlink" Target="https://historicengland.org.uk/listing/"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hyperlink" Target="https://historicengland.org.uk/" TargetMode="External"/><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hyperlink" Target="https://historicengland.org.uk/listing/enrich-the-list/" TargetMode="External"/><Relationship Id="rId4" Type="http://schemas.openxmlformats.org/officeDocument/2006/relationships/hyperlink" Target="https://historicengland.org.uk/listin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hyperlink" Target="https://www.rct.uk/discover/school-resources/platinum-jubilee/what-is-a-jubilee"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23.jpeg"/><Relationship Id="rId4" Type="http://schemas.openxmlformats.org/officeDocument/2006/relationships/hyperlink" Target="https://www.rct.uk/discover/school-resources/school-resources-for-the-platinum-jubilee-2022"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hyperlink" Target="https://historicengland.org.uk/services-skills/education/teaching-activities/platinum-jubilee/"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platinum-jubilee/" TargetMode="Externa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platinum-jubilee/" TargetMode="Externa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35.jpg"/></Relationships>
</file>

<file path=ppt/slides/_rels/slide34.xml.rels><?xml version="1.0" encoding="UTF-8" standalone="yes"?>
<Relationships xmlns="http://schemas.openxmlformats.org/package/2006/relationships"><Relationship Id="rId3" Type="http://schemas.openxmlformats.org/officeDocument/2006/relationships/hyperlink" Target="https://historicengland.org.uk/listing/" TargetMode="External"/><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5.png"/><Relationship Id="rId7"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4.png"/><Relationship Id="rId10" Type="http://schemas.openxmlformats.org/officeDocument/2006/relationships/image" Target="../media/image13.png"/><Relationship Id="rId4" Type="http://schemas.openxmlformats.org/officeDocument/2006/relationships/image" Target="../media/image43.png"/><Relationship Id="rId9"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sv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hyperlink" Target="https://www.rct.uk/discover/school-resources/platinum-jubilee/role-of-our-queen"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historicengland.org.uk/services-skills/education/teaching-activities/platinum-jubilee/"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9.xml"/><Relationship Id="rId5" Type="http://schemas.openxmlformats.org/officeDocument/2006/relationships/image" Target="../media/image59.jpeg"/><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3" Type="http://schemas.openxmlformats.org/officeDocument/2006/relationships/hyperlink" Target="https://www.rct.uk/discover/school-resources/platinum-jubilee/who-is-our-queen" TargetMode="External"/><Relationship Id="rId7"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image" Target="../media/image61.png"/><Relationship Id="rId5" Type="http://schemas.openxmlformats.org/officeDocument/2006/relationships/image" Target="../media/image60.gif"/><Relationship Id="rId4" Type="http://schemas.openxmlformats.org/officeDocument/2006/relationships/hyperlink" Target="https://historicengland.org.uk/services-skills/education/teaching-activities/reign-queen-victoria/"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historicengland.org.uk/services-skills/education/" TargetMode="External"/><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platinum-jubilee/"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5556" y="1844824"/>
            <a:ext cx="7992888" cy="4278094"/>
          </a:xfrm>
          <a:prstGeom prst="rect">
            <a:avLst/>
          </a:prstGeom>
          <a:solidFill>
            <a:schemeClr val="accent3">
              <a:lumMod val="20000"/>
              <a:lumOff val="80000"/>
            </a:schemeClr>
          </a:solidFill>
        </p:spPr>
        <p:txBody>
          <a:bodyPr wrap="square">
            <a:spAutoFit/>
          </a:bodyPr>
          <a:lstStyle/>
          <a:p>
            <a:r>
              <a:rPr lang="en-GB" sz="1600" b="1">
                <a:latin typeface="Arial" panose="020B0604020202020204" pitchFamily="34" charset="0"/>
              </a:rPr>
              <a:t>Key Stage 2: History &amp; Geography</a:t>
            </a:r>
            <a:endParaRPr lang="en-GB" sz="1600">
              <a:latin typeface="Arial" panose="020B0604020202020204" pitchFamily="34" charset="0"/>
            </a:endParaRPr>
          </a:p>
          <a:p>
            <a:endParaRPr lang="en-GB" sz="1600">
              <a:latin typeface="Arial" panose="020B0604020202020204" pitchFamily="34" charset="0"/>
            </a:endParaRPr>
          </a:p>
          <a:p>
            <a:r>
              <a:rPr lang="en-GB" sz="1600" b="1">
                <a:latin typeface="Arial" panose="020B0604020202020204" pitchFamily="34" charset="0"/>
              </a:rPr>
              <a:t>Learning Aims and Outcomes</a:t>
            </a:r>
          </a:p>
          <a:p>
            <a:endParaRPr lang="en-GB" sz="1600">
              <a:solidFill>
                <a:srgbClr val="000000"/>
              </a:solidFill>
              <a:latin typeface="Arial" panose="020B0604020202020204" pitchFamily="34" charset="0"/>
            </a:endParaRPr>
          </a:p>
          <a:p>
            <a:pPr marL="342900" indent="-342900">
              <a:buFont typeface="Arial" pitchFamily="34" charset="0"/>
              <a:buChar char="•"/>
            </a:pPr>
            <a:r>
              <a:rPr lang="en-GB" sz="1600">
                <a:solidFill>
                  <a:srgbClr val="000000"/>
                </a:solidFill>
                <a:latin typeface="Arial" panose="020B0604020202020204" pitchFamily="34" charset="0"/>
              </a:rPr>
              <a:t>Pupils understand more about the role of the Queen by exploring the Story Map of  some of her visits to different places across England</a:t>
            </a:r>
          </a:p>
          <a:p>
            <a:endParaRPr lang="en-GB" sz="1600">
              <a:solidFill>
                <a:srgbClr val="000000"/>
              </a:solidFill>
              <a:latin typeface="Arial" panose="020B0604020202020204" pitchFamily="34" charset="0"/>
            </a:endParaRPr>
          </a:p>
          <a:p>
            <a:pPr marL="342900" indent="-342900">
              <a:buFont typeface="Arial" pitchFamily="34" charset="0"/>
              <a:buChar char="•"/>
            </a:pPr>
            <a:r>
              <a:rPr lang="en-GB" sz="1600">
                <a:solidFill>
                  <a:srgbClr val="000000"/>
                </a:solidFill>
                <a:latin typeface="Arial" panose="020B0604020202020204" pitchFamily="34" charset="0"/>
              </a:rPr>
              <a:t>Pupils learn about the Queen’s visits to significant places/events in their region of the country through her 70-year reign</a:t>
            </a:r>
          </a:p>
          <a:p>
            <a:endParaRPr lang="en-GB" sz="1600">
              <a:solidFill>
                <a:srgbClr val="000000"/>
              </a:solidFill>
              <a:latin typeface="Arial" panose="020B0604020202020204" pitchFamily="34" charset="0"/>
            </a:endParaRPr>
          </a:p>
          <a:p>
            <a:pPr marL="342900" indent="-342900">
              <a:buFont typeface="Arial" pitchFamily="34" charset="0"/>
              <a:buChar char="•"/>
            </a:pPr>
            <a:r>
              <a:rPr lang="en-GB" sz="1600">
                <a:solidFill>
                  <a:srgbClr val="000000"/>
                </a:solidFill>
                <a:latin typeface="Arial" panose="020B0604020202020204" pitchFamily="34" charset="0"/>
              </a:rPr>
              <a:t>Pupils develop a sense of place through mapwork</a:t>
            </a:r>
          </a:p>
          <a:p>
            <a:endParaRPr lang="en-GB" sz="1600">
              <a:solidFill>
                <a:srgbClr val="000000"/>
              </a:solidFill>
              <a:latin typeface="Arial" panose="020B0604020202020204" pitchFamily="34" charset="0"/>
            </a:endParaRPr>
          </a:p>
          <a:p>
            <a:pPr marL="342900" indent="-342900">
              <a:buFont typeface="Arial" pitchFamily="34" charset="0"/>
              <a:buChar char="•"/>
            </a:pPr>
            <a:r>
              <a:rPr lang="en-GB" sz="1600">
                <a:solidFill>
                  <a:srgbClr val="000000"/>
                </a:solidFill>
                <a:latin typeface="Arial" panose="020B0604020202020204" pitchFamily="34" charset="0"/>
              </a:rPr>
              <a:t>Pupils can identify regions of England and locate places in the region they live in</a:t>
            </a:r>
          </a:p>
          <a:p>
            <a:pPr marL="342900" indent="-342900">
              <a:buFont typeface="Arial" pitchFamily="34" charset="0"/>
              <a:buChar char="•"/>
            </a:pPr>
            <a:endParaRPr lang="en-GB" sz="1600">
              <a:solidFill>
                <a:srgbClr val="000000"/>
              </a:solidFill>
              <a:latin typeface="Arial" panose="020B0604020202020204" pitchFamily="34" charset="0"/>
            </a:endParaRPr>
          </a:p>
          <a:p>
            <a:pPr marL="342900" indent="-342900">
              <a:buFont typeface="Arial" pitchFamily="34" charset="0"/>
              <a:buChar char="•"/>
            </a:pPr>
            <a:r>
              <a:rPr lang="en-GB" sz="1600">
                <a:solidFill>
                  <a:srgbClr val="000000"/>
                </a:solidFill>
                <a:latin typeface="Arial" panose="020B0604020202020204" pitchFamily="34" charset="0"/>
              </a:rPr>
              <a:t>Pupils take part in celebrating a significant historical event</a:t>
            </a:r>
          </a:p>
          <a:p>
            <a:endParaRPr lang="en-GB" sz="2000">
              <a:solidFill>
                <a:srgbClr val="000000"/>
              </a:solidFill>
              <a:latin typeface="Arial" panose="020B0604020202020204" pitchFamily="34" charset="0"/>
            </a:endParaRPr>
          </a:p>
          <a:p>
            <a:r>
              <a:rPr lang="en-US" sz="1200">
                <a:latin typeface="Arial" panose="020B0604020202020204" pitchFamily="34" charset="0"/>
              </a:rPr>
              <a:t>This learning resource supports the Historic England </a:t>
            </a:r>
            <a:r>
              <a:rPr lang="en-US" sz="1200">
                <a:solidFill>
                  <a:srgbClr val="FF0000"/>
                </a:solidFill>
                <a:latin typeface="Arial" panose="020B0604020202020204" pitchFamily="34" charset="0"/>
                <a:hlinkClick r:id="rId3"/>
              </a:rPr>
              <a:t>Platinum Jubilee Teaching Activity</a:t>
            </a:r>
            <a:endParaRPr lang="en-GB" sz="1200">
              <a:solidFill>
                <a:srgbClr val="FF0000"/>
              </a:solidFill>
              <a:latin typeface="Arial" panose="020B0604020202020204" pitchFamily="34" charset="0"/>
            </a:endParaRPr>
          </a:p>
        </p:txBody>
      </p:sp>
      <p:sp>
        <p:nvSpPr>
          <p:cNvPr id="3" name="Rectangle 2">
            <a:extLst>
              <a:ext uri="{FF2B5EF4-FFF2-40B4-BE49-F238E27FC236}">
                <a16:creationId xmlns:a16="http://schemas.microsoft.com/office/drawing/2014/main" id="{34BC83BB-3224-4192-A1FE-4D1CC53D63D8}"/>
              </a:ext>
            </a:extLst>
          </p:cNvPr>
          <p:cNvSpPr/>
          <p:nvPr/>
        </p:nvSpPr>
        <p:spPr>
          <a:xfrm>
            <a:off x="359532" y="620688"/>
            <a:ext cx="8424936" cy="954107"/>
          </a:xfrm>
          <a:prstGeom prst="rect">
            <a:avLst/>
          </a:prstGeom>
        </p:spPr>
        <p:txBody>
          <a:bodyPr wrap="square">
            <a:spAutoFit/>
          </a:bodyPr>
          <a:lstStyle/>
          <a:p>
            <a:pPr algn="ctr"/>
            <a:r>
              <a:rPr lang="en-GB" sz="2800">
                <a:latin typeface="Arial" panose="020B0604020202020204" pitchFamily="34" charset="0"/>
              </a:rPr>
              <a:t>Queen Elizabeth II Platinum Jubilee </a:t>
            </a:r>
          </a:p>
          <a:p>
            <a:pPr algn="ctr"/>
            <a:r>
              <a:rPr lang="en-GB" sz="2800">
                <a:latin typeface="Arial" panose="020B0604020202020204" pitchFamily="34" charset="0"/>
              </a:rPr>
              <a:t>Story Map</a:t>
            </a:r>
          </a:p>
        </p:txBody>
      </p:sp>
      <p:pic>
        <p:nvPicPr>
          <p:cNvPr id="5" name="Picture 4">
            <a:extLst>
              <a:ext uri="{FF2B5EF4-FFF2-40B4-BE49-F238E27FC236}">
                <a16:creationId xmlns:a16="http://schemas.microsoft.com/office/drawing/2014/main" id="{C55F1A9E-48E7-42AD-9899-40DDB59618FF}"/>
              </a:ext>
            </a:extLst>
          </p:cNvPr>
          <p:cNvPicPr>
            <a:picLocks noChangeAspect="1"/>
          </p:cNvPicPr>
          <p:nvPr/>
        </p:nvPicPr>
        <p:blipFill>
          <a:blip r:embed="rId4"/>
          <a:stretch>
            <a:fillRect/>
          </a:stretch>
        </p:blipFill>
        <p:spPr>
          <a:xfrm>
            <a:off x="7894050" y="350659"/>
            <a:ext cx="890418" cy="864075"/>
          </a:xfrm>
          <a:prstGeom prst="rect">
            <a:avLst/>
          </a:prstGeom>
        </p:spPr>
      </p:pic>
    </p:spTree>
    <p:extLst>
      <p:ext uri="{BB962C8B-B14F-4D97-AF65-F5344CB8AC3E}">
        <p14:creationId xmlns:p14="http://schemas.microsoft.com/office/powerpoint/2010/main" val="1507773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067CA4-9336-4857-B620-BD6268F1C93F}"/>
              </a:ext>
            </a:extLst>
          </p:cNvPr>
          <p:cNvSpPr/>
          <p:nvPr/>
        </p:nvSpPr>
        <p:spPr>
          <a:xfrm>
            <a:off x="359532" y="620688"/>
            <a:ext cx="8424936" cy="1077218"/>
          </a:xfrm>
          <a:prstGeom prst="rect">
            <a:avLst/>
          </a:prstGeom>
        </p:spPr>
        <p:txBody>
          <a:bodyPr wrap="square">
            <a:spAutoFit/>
          </a:bodyPr>
          <a:lstStyle/>
          <a:p>
            <a:pPr algn="ctr"/>
            <a:r>
              <a:rPr lang="en-GB" sz="2800">
                <a:latin typeface="Arial" panose="020B0604020202020204" pitchFamily="34" charset="0"/>
              </a:rPr>
              <a:t>Explore the Story Map – Explore a Region</a:t>
            </a:r>
          </a:p>
          <a:p>
            <a:pPr algn="ctr"/>
            <a:endParaRPr lang="en-GB">
              <a:latin typeface="Arial" panose="020B0604020202020204" pitchFamily="34" charset="0"/>
            </a:endParaRPr>
          </a:p>
          <a:p>
            <a:pPr algn="ctr"/>
            <a:r>
              <a:rPr lang="en-GB">
                <a:latin typeface="Arial" panose="020B0604020202020204" pitchFamily="34" charset="0"/>
              </a:rPr>
              <a:t>Click on any image to view a larger version of it</a:t>
            </a:r>
          </a:p>
        </p:txBody>
      </p:sp>
      <p:pic>
        <p:nvPicPr>
          <p:cNvPr id="3" name="Picture 2">
            <a:extLst>
              <a:ext uri="{FF2B5EF4-FFF2-40B4-BE49-F238E27FC236}">
                <a16:creationId xmlns:a16="http://schemas.microsoft.com/office/drawing/2014/main" id="{EC8C3979-1AE3-4CC3-933E-ABC5DEF7EE6B}"/>
              </a:ext>
            </a:extLst>
          </p:cNvPr>
          <p:cNvPicPr>
            <a:picLocks noChangeAspect="1"/>
          </p:cNvPicPr>
          <p:nvPr/>
        </p:nvPicPr>
        <p:blipFill rotWithShape="1">
          <a:blip r:embed="rId2"/>
          <a:srcRect t="9622" r="851" b="4137"/>
          <a:stretch/>
        </p:blipFill>
        <p:spPr>
          <a:xfrm>
            <a:off x="0" y="1801499"/>
            <a:ext cx="9066179" cy="4435813"/>
          </a:xfrm>
          <a:prstGeom prst="rect">
            <a:avLst/>
          </a:prstGeom>
        </p:spPr>
      </p:pic>
    </p:spTree>
    <p:extLst>
      <p:ext uri="{BB962C8B-B14F-4D97-AF65-F5344CB8AC3E}">
        <p14:creationId xmlns:p14="http://schemas.microsoft.com/office/powerpoint/2010/main" val="1822107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DD2B24-8E4D-4ED8-8833-5DB4D9D242B0}"/>
              </a:ext>
            </a:extLst>
          </p:cNvPr>
          <p:cNvSpPr txBox="1"/>
          <p:nvPr/>
        </p:nvSpPr>
        <p:spPr>
          <a:xfrm>
            <a:off x="3724073" y="1329201"/>
            <a:ext cx="4939868" cy="964620"/>
          </a:xfrm>
          <a:prstGeom prst="rect">
            <a:avLst/>
          </a:prstGeom>
        </p:spPr>
        <p:txBody>
          <a:bodyPr vert="horz" lIns="68580" tIns="34290" rIns="68580" bIns="34290" rtlCol="0" anchor="b">
            <a:normAutofit/>
          </a:bodyPr>
          <a:lstStyle/>
          <a:p>
            <a:pPr>
              <a:lnSpc>
                <a:spcPct val="90000"/>
              </a:lnSpc>
              <a:spcBef>
                <a:spcPct val="0"/>
              </a:spcBef>
              <a:spcAft>
                <a:spcPts val="450"/>
              </a:spcAft>
            </a:pPr>
            <a:endParaRPr lang="en-US" sz="2775">
              <a:latin typeface="+mj-lt"/>
              <a:ea typeface="+mj-ea"/>
              <a:cs typeface="+mj-cs"/>
            </a:endParaRPr>
          </a:p>
        </p:txBody>
      </p:sp>
      <p:sp>
        <p:nvSpPr>
          <p:cNvPr id="4" name="TextBox 3">
            <a:extLst>
              <a:ext uri="{FF2B5EF4-FFF2-40B4-BE49-F238E27FC236}">
                <a16:creationId xmlns:a16="http://schemas.microsoft.com/office/drawing/2014/main" id="{EF7336F9-5EAD-4B95-8898-4A610EEDFE9B}"/>
              </a:ext>
            </a:extLst>
          </p:cNvPr>
          <p:cNvSpPr txBox="1"/>
          <p:nvPr/>
        </p:nvSpPr>
        <p:spPr>
          <a:xfrm>
            <a:off x="4541196" y="1329201"/>
            <a:ext cx="4335706" cy="5027552"/>
          </a:xfrm>
          <a:prstGeom prst="rect">
            <a:avLst/>
          </a:prstGeom>
          <a:solidFill>
            <a:schemeClr val="accent3">
              <a:lumMod val="20000"/>
              <a:lumOff val="80000"/>
            </a:schemeClr>
          </a:solidFill>
        </p:spPr>
        <p:txBody>
          <a:bodyPr vert="horz" lIns="68580" tIns="34290" rIns="68580" bIns="34290" rtlCol="0" anchor="t">
            <a:normAutofit lnSpcReduction="10000"/>
          </a:bodyPr>
          <a:lstStyle/>
          <a:p>
            <a:pPr>
              <a:lnSpc>
                <a:spcPct val="90000"/>
              </a:lnSpc>
              <a:spcAft>
                <a:spcPts val="450"/>
              </a:spcAft>
            </a:pPr>
            <a:endParaRPr lang="en-US">
              <a:latin typeface="Arial" panose="020B0604020202020204" pitchFamily="34" charset="0"/>
            </a:endParaRPr>
          </a:p>
          <a:p>
            <a:pPr marL="285750" indent="-285750">
              <a:lnSpc>
                <a:spcPct val="90000"/>
              </a:lnSpc>
              <a:spcAft>
                <a:spcPts val="450"/>
              </a:spcAft>
              <a:buFont typeface="Arial" panose="020B0604020202020204" pitchFamily="34" charset="0"/>
              <a:buChar char="•"/>
            </a:pPr>
            <a:r>
              <a:rPr lang="en-US">
                <a:latin typeface="Arial"/>
                <a:cs typeface="Arial"/>
              </a:rPr>
              <a:t>Use Historic England’s Story Map (link) to explore your region</a:t>
            </a:r>
          </a:p>
          <a:p>
            <a:pPr marL="285750" indent="-285750">
              <a:lnSpc>
                <a:spcPct val="90000"/>
              </a:lnSpc>
              <a:spcAft>
                <a:spcPts val="450"/>
              </a:spcAft>
              <a:buFont typeface="Arial" panose="020B0604020202020204" pitchFamily="34" charset="0"/>
              <a:buChar char="•"/>
            </a:pPr>
            <a:endParaRPr lang="en-US">
              <a:solidFill>
                <a:schemeClr val="accent1"/>
              </a:solidFill>
              <a:latin typeface="Arial" panose="020B0604020202020204" pitchFamily="34" charset="0"/>
            </a:endParaRPr>
          </a:p>
          <a:p>
            <a:pPr marL="285750" indent="-285750">
              <a:lnSpc>
                <a:spcPct val="90000"/>
              </a:lnSpc>
              <a:spcAft>
                <a:spcPts val="450"/>
              </a:spcAft>
              <a:buFont typeface="Arial" panose="020B0604020202020204" pitchFamily="34" charset="0"/>
              <a:buChar char="•"/>
            </a:pPr>
            <a:r>
              <a:rPr lang="en-US">
                <a:solidFill>
                  <a:srgbClr val="1D4289"/>
                </a:solidFill>
                <a:latin typeface="Arial"/>
                <a:cs typeface="Arial"/>
              </a:rPr>
              <a:t>Click on the pins and find out about some of the places the queen has visited in your region</a:t>
            </a:r>
          </a:p>
          <a:p>
            <a:pPr marL="285750" indent="-285750">
              <a:lnSpc>
                <a:spcPct val="90000"/>
              </a:lnSpc>
              <a:spcAft>
                <a:spcPts val="450"/>
              </a:spcAft>
              <a:buFont typeface="Arial" panose="020B0604020202020204" pitchFamily="34" charset="0"/>
              <a:buChar char="•"/>
            </a:pPr>
            <a:endParaRPr lang="en-US">
              <a:latin typeface="Arial" panose="020B0604020202020204" pitchFamily="34" charset="0"/>
            </a:endParaRPr>
          </a:p>
          <a:p>
            <a:pPr marL="285750" indent="-285750">
              <a:lnSpc>
                <a:spcPct val="90000"/>
              </a:lnSpc>
              <a:spcAft>
                <a:spcPts val="450"/>
              </a:spcAft>
              <a:buFont typeface="Arial" panose="020B0604020202020204" pitchFamily="34" charset="0"/>
              <a:buChar char="•"/>
            </a:pPr>
            <a:r>
              <a:rPr lang="en-US">
                <a:latin typeface="Arial"/>
                <a:cs typeface="Arial"/>
              </a:rPr>
              <a:t>Using the information on the Story Map find out:</a:t>
            </a:r>
          </a:p>
          <a:p>
            <a:pPr marL="742950" lvl="1" indent="-285750">
              <a:buFont typeface="Arial" panose="020B0604020202020204" pitchFamily="34" charset="0"/>
              <a:buChar char="•"/>
            </a:pPr>
            <a:r>
              <a:rPr lang="en-GB">
                <a:solidFill>
                  <a:srgbClr val="1D4289"/>
                </a:solidFill>
                <a:latin typeface="Arial"/>
                <a:cs typeface="Arial"/>
              </a:rPr>
              <a:t>Where she visited</a:t>
            </a:r>
          </a:p>
          <a:p>
            <a:pPr marL="742950" lvl="1" indent="-285750">
              <a:buFont typeface="Arial" panose="020B0604020202020204" pitchFamily="34" charset="0"/>
              <a:buChar char="•"/>
            </a:pPr>
            <a:endParaRPr lang="en-GB">
              <a:latin typeface="Arial" panose="020B0604020202020204" pitchFamily="34" charset="0"/>
            </a:endParaRPr>
          </a:p>
          <a:p>
            <a:pPr marL="742950" lvl="1" indent="-285750">
              <a:buFont typeface="Arial" panose="020B0604020202020204" pitchFamily="34" charset="0"/>
              <a:buChar char="•"/>
            </a:pPr>
            <a:r>
              <a:rPr lang="en-GB">
                <a:latin typeface="Arial"/>
                <a:cs typeface="Arial"/>
              </a:rPr>
              <a:t>When she visited</a:t>
            </a:r>
          </a:p>
          <a:p>
            <a:pPr marL="742950" lvl="1" indent="-285750">
              <a:buFont typeface="Arial" panose="020B0604020202020204" pitchFamily="34" charset="0"/>
              <a:buChar char="•"/>
            </a:pPr>
            <a:endParaRPr lang="en-GB">
              <a:latin typeface="Arial" panose="020B0604020202020204" pitchFamily="34" charset="0"/>
            </a:endParaRPr>
          </a:p>
          <a:p>
            <a:pPr marL="742950" lvl="1" indent="-285750">
              <a:buFont typeface="Arial" panose="020B0604020202020204" pitchFamily="34" charset="0"/>
              <a:buChar char="•"/>
            </a:pPr>
            <a:r>
              <a:rPr lang="en-GB">
                <a:solidFill>
                  <a:srgbClr val="1D4289"/>
                </a:solidFill>
                <a:latin typeface="Arial"/>
                <a:cs typeface="Arial"/>
              </a:rPr>
              <a:t>What the reason was for her visit</a:t>
            </a:r>
          </a:p>
          <a:p>
            <a:pPr marL="742950" lvl="1" indent="-285750">
              <a:buFont typeface="Arial" panose="020B0604020202020204" pitchFamily="34" charset="0"/>
              <a:buChar char="•"/>
            </a:pPr>
            <a:endParaRPr lang="en-GB">
              <a:latin typeface="Arial" panose="020B0604020202020204" pitchFamily="34" charset="0"/>
            </a:endParaRPr>
          </a:p>
          <a:p>
            <a:pPr marL="742950" lvl="1" indent="-285750">
              <a:buFont typeface="Arial" panose="020B0604020202020204" pitchFamily="34" charset="0"/>
              <a:buChar char="•"/>
            </a:pPr>
            <a:r>
              <a:rPr lang="en-GB">
                <a:latin typeface="Arial"/>
                <a:cs typeface="Arial"/>
              </a:rPr>
              <a:t>Why the place is important to your area</a:t>
            </a:r>
          </a:p>
          <a:p>
            <a:pPr marL="285750" lvl="1">
              <a:lnSpc>
                <a:spcPct val="90000"/>
              </a:lnSpc>
              <a:spcAft>
                <a:spcPts val="450"/>
              </a:spcAft>
            </a:pPr>
            <a:endParaRPr lang="en-US">
              <a:latin typeface="Arial" panose="020B0604020202020204" pitchFamily="34" charset="0"/>
            </a:endParaRPr>
          </a:p>
          <a:p>
            <a:pPr>
              <a:lnSpc>
                <a:spcPct val="90000"/>
              </a:lnSpc>
              <a:spcAft>
                <a:spcPts val="450"/>
              </a:spcAft>
            </a:pPr>
            <a:endParaRPr lang="en-US" sz="1500"/>
          </a:p>
          <a:p>
            <a:pPr indent="-171450">
              <a:lnSpc>
                <a:spcPct val="90000"/>
              </a:lnSpc>
              <a:spcAft>
                <a:spcPts val="450"/>
              </a:spcAft>
              <a:buFont typeface="Arial" panose="020B0604020202020204" pitchFamily="34" charset="0"/>
              <a:buChar char="•"/>
            </a:pPr>
            <a:endParaRPr lang="en-US" sz="1500"/>
          </a:p>
          <a:p>
            <a:pPr indent="-171450">
              <a:lnSpc>
                <a:spcPct val="90000"/>
              </a:lnSpc>
              <a:spcAft>
                <a:spcPts val="450"/>
              </a:spcAft>
              <a:buFont typeface="Arial" panose="020B0604020202020204" pitchFamily="34" charset="0"/>
              <a:buChar char="•"/>
            </a:pPr>
            <a:endParaRPr lang="en-US" sz="1500"/>
          </a:p>
          <a:p>
            <a:pPr>
              <a:lnSpc>
                <a:spcPct val="90000"/>
              </a:lnSpc>
              <a:spcAft>
                <a:spcPts val="450"/>
              </a:spcAft>
            </a:pPr>
            <a:endParaRPr lang="en-US" sz="1500"/>
          </a:p>
          <a:p>
            <a:pPr>
              <a:lnSpc>
                <a:spcPct val="90000"/>
              </a:lnSpc>
              <a:spcAft>
                <a:spcPts val="450"/>
              </a:spcAft>
            </a:pPr>
            <a:endParaRPr lang="en-US" sz="1500"/>
          </a:p>
          <a:p>
            <a:pPr>
              <a:lnSpc>
                <a:spcPct val="90000"/>
              </a:lnSpc>
              <a:spcAft>
                <a:spcPts val="450"/>
              </a:spcAft>
            </a:pPr>
            <a:endParaRPr lang="en-US" sz="1500"/>
          </a:p>
          <a:p>
            <a:pPr indent="-171450">
              <a:lnSpc>
                <a:spcPct val="90000"/>
              </a:lnSpc>
              <a:spcAft>
                <a:spcPts val="450"/>
              </a:spcAft>
              <a:buFont typeface="Arial" panose="020B0604020202020204" pitchFamily="34" charset="0"/>
              <a:buChar char="•"/>
            </a:pPr>
            <a:endParaRPr lang="en-US" sz="1500"/>
          </a:p>
          <a:p>
            <a:pPr>
              <a:lnSpc>
                <a:spcPct val="90000"/>
              </a:lnSpc>
              <a:spcAft>
                <a:spcPts val="450"/>
              </a:spcAft>
            </a:pPr>
            <a:endParaRPr lang="en-US" sz="1500"/>
          </a:p>
          <a:p>
            <a:pPr indent="-171450">
              <a:lnSpc>
                <a:spcPct val="90000"/>
              </a:lnSpc>
              <a:spcAft>
                <a:spcPts val="450"/>
              </a:spcAft>
              <a:buFont typeface="Arial" panose="020B0604020202020204" pitchFamily="34" charset="0"/>
              <a:buChar char="•"/>
            </a:pPr>
            <a:endParaRPr lang="en-US" sz="1500"/>
          </a:p>
        </p:txBody>
      </p:sp>
      <p:sp>
        <p:nvSpPr>
          <p:cNvPr id="8" name="Rectangle 7">
            <a:extLst>
              <a:ext uri="{FF2B5EF4-FFF2-40B4-BE49-F238E27FC236}">
                <a16:creationId xmlns:a16="http://schemas.microsoft.com/office/drawing/2014/main" id="{911FDA1A-E870-45D0-865C-BBBBFFEB976D}"/>
              </a:ext>
            </a:extLst>
          </p:cNvPr>
          <p:cNvSpPr/>
          <p:nvPr/>
        </p:nvSpPr>
        <p:spPr>
          <a:xfrm>
            <a:off x="359532" y="620688"/>
            <a:ext cx="8424936" cy="523220"/>
          </a:xfrm>
          <a:prstGeom prst="rect">
            <a:avLst/>
          </a:prstGeom>
        </p:spPr>
        <p:txBody>
          <a:bodyPr wrap="square">
            <a:spAutoFit/>
          </a:bodyPr>
          <a:lstStyle/>
          <a:p>
            <a:pPr algn="ctr"/>
            <a:r>
              <a:rPr lang="en-GB" sz="2800">
                <a:latin typeface="Arial" panose="020B0604020202020204" pitchFamily="34" charset="0"/>
              </a:rPr>
              <a:t>Where has the Queen visited near you?</a:t>
            </a:r>
          </a:p>
        </p:txBody>
      </p:sp>
      <p:pic>
        <p:nvPicPr>
          <p:cNvPr id="9" name="Picture 8" descr="Map&#10;&#10;Description automatically generated">
            <a:extLst>
              <a:ext uri="{FF2B5EF4-FFF2-40B4-BE49-F238E27FC236}">
                <a16:creationId xmlns:a16="http://schemas.microsoft.com/office/drawing/2014/main" id="{CFAAE269-820B-42E9-AD00-4ECB3B0F7C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098" y="1342611"/>
            <a:ext cx="3879540" cy="2394888"/>
          </a:xfrm>
          <a:prstGeom prst="rect">
            <a:avLst/>
          </a:prstGeom>
        </p:spPr>
      </p:pic>
      <p:pic>
        <p:nvPicPr>
          <p:cNvPr id="11" name="Picture 10" descr="Map&#10;&#10;Description automatically generated">
            <a:extLst>
              <a:ext uri="{FF2B5EF4-FFF2-40B4-BE49-F238E27FC236}">
                <a16:creationId xmlns:a16="http://schemas.microsoft.com/office/drawing/2014/main" id="{49EABE23-98E2-4CD9-B828-55E695CF96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797" y="3972523"/>
            <a:ext cx="3913819" cy="2392766"/>
          </a:xfrm>
          <a:prstGeom prst="rect">
            <a:avLst/>
          </a:prstGeom>
        </p:spPr>
      </p:pic>
    </p:spTree>
    <p:extLst>
      <p:ext uri="{BB962C8B-B14F-4D97-AF65-F5344CB8AC3E}">
        <p14:creationId xmlns:p14="http://schemas.microsoft.com/office/powerpoint/2010/main" val="4096749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CBB5E4-B543-465B-8757-07281A340E59}"/>
              </a:ext>
            </a:extLst>
          </p:cNvPr>
          <p:cNvSpPr/>
          <p:nvPr/>
        </p:nvSpPr>
        <p:spPr>
          <a:xfrm>
            <a:off x="359532" y="620688"/>
            <a:ext cx="8424936" cy="523220"/>
          </a:xfrm>
          <a:prstGeom prst="rect">
            <a:avLst/>
          </a:prstGeom>
        </p:spPr>
        <p:txBody>
          <a:bodyPr wrap="square">
            <a:spAutoFit/>
          </a:bodyPr>
          <a:lstStyle/>
          <a:p>
            <a:pPr algn="ctr"/>
            <a:r>
              <a:rPr lang="en-GB" sz="2800">
                <a:latin typeface="Arial" panose="020B0604020202020204" pitchFamily="34" charset="0"/>
              </a:rPr>
              <a:t>South West Example</a:t>
            </a:r>
          </a:p>
        </p:txBody>
      </p:sp>
      <p:pic>
        <p:nvPicPr>
          <p:cNvPr id="6" name="Picture 5" descr="Map&#10;&#10;Description automatically generated">
            <a:extLst>
              <a:ext uri="{FF2B5EF4-FFF2-40B4-BE49-F238E27FC236}">
                <a16:creationId xmlns:a16="http://schemas.microsoft.com/office/drawing/2014/main" id="{F5B113BF-34F7-4053-9C8A-F0C8BD13D4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6752"/>
            <a:ext cx="9144000" cy="5395865"/>
          </a:xfrm>
          <a:prstGeom prst="rect">
            <a:avLst/>
          </a:prstGeom>
        </p:spPr>
      </p:pic>
    </p:spTree>
    <p:extLst>
      <p:ext uri="{BB962C8B-B14F-4D97-AF65-F5344CB8AC3E}">
        <p14:creationId xmlns:p14="http://schemas.microsoft.com/office/powerpoint/2010/main" val="2624887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5D8D31-B139-4F6B-932A-8B0B04F052D6}"/>
              </a:ext>
            </a:extLst>
          </p:cNvPr>
          <p:cNvSpPr txBox="1"/>
          <p:nvPr/>
        </p:nvSpPr>
        <p:spPr>
          <a:xfrm>
            <a:off x="1264444" y="1864519"/>
            <a:ext cx="184731" cy="507831"/>
          </a:xfrm>
          <a:prstGeom prst="rect">
            <a:avLst/>
          </a:prstGeom>
          <a:noFill/>
        </p:spPr>
        <p:txBody>
          <a:bodyPr wrap="none" rtlCol="0">
            <a:spAutoFit/>
          </a:bodyPr>
          <a:lstStyle/>
          <a:p>
            <a:pPr defTabSz="685800"/>
            <a:endParaRPr lang="en-GB" sz="1350">
              <a:solidFill>
                <a:prstClr val="black"/>
              </a:solidFill>
              <a:latin typeface="Calibri" panose="020F0502020204030204"/>
            </a:endParaRPr>
          </a:p>
          <a:p>
            <a:pPr defTabSz="685800"/>
            <a:endParaRPr lang="en-GB" sz="1350">
              <a:solidFill>
                <a:prstClr val="black"/>
              </a:solidFill>
              <a:latin typeface="Calibri" panose="020F0502020204030204"/>
            </a:endParaRPr>
          </a:p>
        </p:txBody>
      </p:sp>
      <p:sp>
        <p:nvSpPr>
          <p:cNvPr id="3" name="TextBox 2">
            <a:extLst>
              <a:ext uri="{FF2B5EF4-FFF2-40B4-BE49-F238E27FC236}">
                <a16:creationId xmlns:a16="http://schemas.microsoft.com/office/drawing/2014/main" id="{131DF4EB-84BA-4D9E-B32D-49DED5FB47B1}"/>
              </a:ext>
            </a:extLst>
          </p:cNvPr>
          <p:cNvSpPr txBox="1"/>
          <p:nvPr/>
        </p:nvSpPr>
        <p:spPr>
          <a:xfrm>
            <a:off x="326901" y="1392158"/>
            <a:ext cx="4189599" cy="5078313"/>
          </a:xfrm>
          <a:prstGeom prst="rect">
            <a:avLst/>
          </a:prstGeom>
          <a:solidFill>
            <a:schemeClr val="accent6">
              <a:lumMod val="20000"/>
              <a:lumOff val="80000"/>
            </a:schemeClr>
          </a:solidFill>
        </p:spPr>
        <p:txBody>
          <a:bodyPr wrap="square" rtlCol="0">
            <a:spAutoFit/>
          </a:bodyPr>
          <a:lstStyle/>
          <a:p>
            <a:pPr defTabSz="685800"/>
            <a:r>
              <a:rPr lang="en-GB" b="1">
                <a:solidFill>
                  <a:prstClr val="black"/>
                </a:solidFill>
                <a:latin typeface="Arial" panose="020B0604020202020204" pitchFamily="34" charset="0"/>
              </a:rPr>
              <a:t>Where has she visited?</a:t>
            </a:r>
          </a:p>
          <a:p>
            <a:pPr defTabSz="685800"/>
            <a:r>
              <a:rPr lang="en-GB">
                <a:solidFill>
                  <a:schemeClr val="tx2"/>
                </a:solidFill>
                <a:latin typeface="Arial" panose="020B0604020202020204" pitchFamily="34" charset="0"/>
              </a:rPr>
              <a:t>The Theatre Royal in Bristol also known as the Bristol Old Vic</a:t>
            </a:r>
          </a:p>
          <a:p>
            <a:pPr defTabSz="685800"/>
            <a:endParaRPr lang="en-GB" b="1">
              <a:solidFill>
                <a:prstClr val="black"/>
              </a:solidFill>
              <a:latin typeface="Arial" panose="020B0604020202020204" pitchFamily="34" charset="0"/>
            </a:endParaRPr>
          </a:p>
          <a:p>
            <a:pPr defTabSz="685800"/>
            <a:r>
              <a:rPr lang="en-GB" b="1">
                <a:solidFill>
                  <a:prstClr val="black"/>
                </a:solidFill>
                <a:latin typeface="Arial" panose="020B0604020202020204" pitchFamily="34" charset="0"/>
              </a:rPr>
              <a:t>When did she visit?</a:t>
            </a:r>
          </a:p>
          <a:p>
            <a:pPr defTabSz="685800"/>
            <a:r>
              <a:rPr lang="en-GB">
                <a:solidFill>
                  <a:schemeClr val="tx2"/>
                </a:solidFill>
                <a:latin typeface="Arial" panose="020B0604020202020204" pitchFamily="34" charset="0"/>
              </a:rPr>
              <a:t>She visited in 2012 as part of her Diamond Jubilee Tour</a:t>
            </a:r>
          </a:p>
          <a:p>
            <a:pPr defTabSz="685800"/>
            <a:endParaRPr lang="en-GB" b="1">
              <a:solidFill>
                <a:prstClr val="black"/>
              </a:solidFill>
              <a:latin typeface="Arial" panose="020B0604020202020204" pitchFamily="34" charset="0"/>
            </a:endParaRPr>
          </a:p>
          <a:p>
            <a:pPr defTabSz="685800"/>
            <a:r>
              <a:rPr lang="en-GB" b="1">
                <a:solidFill>
                  <a:prstClr val="black"/>
                </a:solidFill>
                <a:latin typeface="Arial" panose="020B0604020202020204" pitchFamily="34" charset="0"/>
              </a:rPr>
              <a:t>What was the reason for her visit?</a:t>
            </a:r>
          </a:p>
          <a:p>
            <a:pPr defTabSz="685800"/>
            <a:r>
              <a:rPr lang="en-GB">
                <a:solidFill>
                  <a:schemeClr val="tx2"/>
                </a:solidFill>
                <a:latin typeface="Arial" panose="020B0604020202020204" pitchFamily="34" charset="0"/>
              </a:rPr>
              <a:t>The Bristol Old Vic had recently been refurbished </a:t>
            </a:r>
          </a:p>
          <a:p>
            <a:pPr defTabSz="685800"/>
            <a:endParaRPr lang="en-GB">
              <a:solidFill>
                <a:prstClr val="black"/>
              </a:solidFill>
              <a:latin typeface="Arial" panose="020B0604020202020204" pitchFamily="34" charset="0"/>
            </a:endParaRPr>
          </a:p>
          <a:p>
            <a:pPr defTabSz="685800"/>
            <a:r>
              <a:rPr lang="en-GB" b="1">
                <a:solidFill>
                  <a:prstClr val="black"/>
                </a:solidFill>
                <a:latin typeface="Arial" panose="020B0604020202020204" pitchFamily="34" charset="0"/>
              </a:rPr>
              <a:t>Why is this place important to your area?</a:t>
            </a:r>
          </a:p>
          <a:p>
            <a:pPr defTabSz="685800"/>
            <a:r>
              <a:rPr lang="en-GB">
                <a:solidFill>
                  <a:schemeClr val="tx2"/>
                </a:solidFill>
                <a:latin typeface="Arial" panose="020B0604020202020204" pitchFamily="34" charset="0"/>
              </a:rPr>
              <a:t>The Bristol Old Vic was, at the time, the oldest continually operating theatre in the country, having been originally opened in 1766</a:t>
            </a:r>
          </a:p>
        </p:txBody>
      </p:sp>
      <p:sp>
        <p:nvSpPr>
          <p:cNvPr id="8" name="TextBox 7">
            <a:extLst>
              <a:ext uri="{FF2B5EF4-FFF2-40B4-BE49-F238E27FC236}">
                <a16:creationId xmlns:a16="http://schemas.microsoft.com/office/drawing/2014/main" id="{D298BB2E-8F92-4760-80BC-61C5836D3B56}"/>
              </a:ext>
            </a:extLst>
          </p:cNvPr>
          <p:cNvSpPr txBox="1"/>
          <p:nvPr/>
        </p:nvSpPr>
        <p:spPr>
          <a:xfrm>
            <a:off x="5648747" y="3284984"/>
            <a:ext cx="3168352" cy="646331"/>
          </a:xfrm>
          <a:prstGeom prst="rect">
            <a:avLst/>
          </a:prstGeom>
          <a:noFill/>
        </p:spPr>
        <p:txBody>
          <a:bodyPr wrap="square" rtlCol="0">
            <a:spAutoFit/>
          </a:bodyPr>
          <a:lstStyle/>
          <a:p>
            <a:r>
              <a:rPr lang="en-GB"/>
              <a:t>Image  from Story Map</a:t>
            </a:r>
          </a:p>
          <a:p>
            <a:endParaRPr lang="en-GB"/>
          </a:p>
        </p:txBody>
      </p:sp>
      <p:pic>
        <p:nvPicPr>
          <p:cNvPr id="6" name="Picture 5" descr="A picture containing wall, person, indoor, furniture&#10;&#10;Description automatically generated">
            <a:extLst>
              <a:ext uri="{FF2B5EF4-FFF2-40B4-BE49-F238E27FC236}">
                <a16:creationId xmlns:a16="http://schemas.microsoft.com/office/drawing/2014/main" id="{E8489C01-654D-46CE-8D44-B5BD4F29BF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7502" y="2006842"/>
            <a:ext cx="4215885" cy="2844316"/>
          </a:xfrm>
          <a:prstGeom prst="rect">
            <a:avLst/>
          </a:prstGeom>
        </p:spPr>
      </p:pic>
      <p:sp>
        <p:nvSpPr>
          <p:cNvPr id="7" name="Rectangle 6">
            <a:extLst>
              <a:ext uri="{FF2B5EF4-FFF2-40B4-BE49-F238E27FC236}">
                <a16:creationId xmlns:a16="http://schemas.microsoft.com/office/drawing/2014/main" id="{7DE1BEA7-BD00-4330-9C89-3307BE4DDCD1}"/>
              </a:ext>
            </a:extLst>
          </p:cNvPr>
          <p:cNvSpPr/>
          <p:nvPr/>
        </p:nvSpPr>
        <p:spPr>
          <a:xfrm>
            <a:off x="359532" y="620688"/>
            <a:ext cx="8424936" cy="523220"/>
          </a:xfrm>
          <a:prstGeom prst="rect">
            <a:avLst/>
          </a:prstGeom>
        </p:spPr>
        <p:txBody>
          <a:bodyPr wrap="square">
            <a:spAutoFit/>
          </a:bodyPr>
          <a:lstStyle/>
          <a:p>
            <a:pPr algn="ctr"/>
            <a:r>
              <a:rPr lang="en-GB" sz="2800">
                <a:latin typeface="Arial" panose="020B0604020202020204" pitchFamily="34" charset="0"/>
              </a:rPr>
              <a:t>South West Example</a:t>
            </a:r>
          </a:p>
        </p:txBody>
      </p:sp>
    </p:spTree>
    <p:extLst>
      <p:ext uri="{BB962C8B-B14F-4D97-AF65-F5344CB8AC3E}">
        <p14:creationId xmlns:p14="http://schemas.microsoft.com/office/powerpoint/2010/main" val="2509640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00569E-E448-4FE1-8CCC-743B9E42326A}"/>
              </a:ext>
            </a:extLst>
          </p:cNvPr>
          <p:cNvSpPr>
            <a:spLocks noGrp="1"/>
          </p:cNvSpPr>
          <p:nvPr>
            <p:ph sz="half" idx="1"/>
          </p:nvPr>
        </p:nvSpPr>
        <p:spPr>
          <a:xfrm>
            <a:off x="323528" y="1740346"/>
            <a:ext cx="4172272" cy="4929014"/>
          </a:xfrm>
          <a:solidFill>
            <a:schemeClr val="accent3">
              <a:lumMod val="20000"/>
              <a:lumOff val="80000"/>
            </a:schemeClr>
          </a:solidFill>
        </p:spPr>
        <p:txBody>
          <a:bodyPr>
            <a:noAutofit/>
          </a:bodyPr>
          <a:lstStyle/>
          <a:p>
            <a:pPr marL="0" indent="0">
              <a:buNone/>
            </a:pPr>
            <a:r>
              <a:rPr lang="en-GB" sz="1600"/>
              <a:t>Using the photographs and information from the Story Map you could:</a:t>
            </a:r>
          </a:p>
          <a:p>
            <a:pPr marL="0" indent="0">
              <a:buNone/>
            </a:pPr>
            <a:endParaRPr lang="en-GB" sz="1600"/>
          </a:p>
          <a:p>
            <a:r>
              <a:rPr lang="en-GB" sz="1600"/>
              <a:t>Create a Heritage Trail of the important places the Queen has visited in your region</a:t>
            </a:r>
          </a:p>
          <a:p>
            <a:endParaRPr lang="en-GB" sz="1600">
              <a:solidFill>
                <a:schemeClr val="accent1"/>
              </a:solidFill>
            </a:endParaRPr>
          </a:p>
          <a:p>
            <a:r>
              <a:rPr lang="en-GB" sz="1600">
                <a:solidFill>
                  <a:schemeClr val="tx2"/>
                </a:solidFill>
              </a:rPr>
              <a:t>Write a Tour Guide for visitors to your region based on the Queen’s visits</a:t>
            </a:r>
          </a:p>
          <a:p>
            <a:endParaRPr lang="en-GB" sz="1600"/>
          </a:p>
          <a:p>
            <a:r>
              <a:rPr lang="en-GB" sz="1600"/>
              <a:t>Imagine you are one of the people in the photograph with the Queen, and write a story about the visit and how you felt when she visited</a:t>
            </a:r>
          </a:p>
          <a:p>
            <a:endParaRPr lang="en-GB" sz="1600">
              <a:solidFill>
                <a:schemeClr val="accent1"/>
              </a:solidFill>
            </a:endParaRPr>
          </a:p>
          <a:p>
            <a:r>
              <a:rPr lang="en-GB" sz="1600">
                <a:solidFill>
                  <a:schemeClr val="tx2"/>
                </a:solidFill>
              </a:rPr>
              <a:t>Write a letter to the Queen suggesting some other important places in your region or local area she should visit next</a:t>
            </a:r>
          </a:p>
          <a:p>
            <a:endParaRPr lang="en-GB"/>
          </a:p>
          <a:p>
            <a:pPr marL="0" indent="0">
              <a:buNone/>
            </a:pPr>
            <a:endParaRPr lang="en-GB"/>
          </a:p>
        </p:txBody>
      </p:sp>
      <p:sp>
        <p:nvSpPr>
          <p:cNvPr id="4" name="Content Placeholder 3">
            <a:extLst>
              <a:ext uri="{FF2B5EF4-FFF2-40B4-BE49-F238E27FC236}">
                <a16:creationId xmlns:a16="http://schemas.microsoft.com/office/drawing/2014/main" id="{337E0C95-026B-4204-8A2B-ED95F2281C2D}"/>
              </a:ext>
            </a:extLst>
          </p:cNvPr>
          <p:cNvSpPr>
            <a:spLocks noGrp="1"/>
          </p:cNvSpPr>
          <p:nvPr>
            <p:ph sz="half" idx="2"/>
          </p:nvPr>
        </p:nvSpPr>
        <p:spPr/>
        <p:txBody>
          <a:bodyPr>
            <a:normAutofit/>
          </a:bodyPr>
          <a:lstStyle/>
          <a:p>
            <a:pPr marL="0" indent="0">
              <a:buNone/>
            </a:pPr>
            <a:endParaRPr lang="en-GB"/>
          </a:p>
          <a:p>
            <a:endParaRPr lang="en-GB"/>
          </a:p>
          <a:p>
            <a:endParaRPr lang="en-GB"/>
          </a:p>
          <a:p>
            <a:endParaRPr lang="en-GB"/>
          </a:p>
          <a:p>
            <a:endParaRPr lang="en-GB"/>
          </a:p>
          <a:p>
            <a:endParaRPr lang="en-GB"/>
          </a:p>
        </p:txBody>
      </p:sp>
      <p:pic>
        <p:nvPicPr>
          <p:cNvPr id="5" name="Picture 4" descr="Map&#10;&#10;Description automatically generated">
            <a:extLst>
              <a:ext uri="{FF2B5EF4-FFF2-40B4-BE49-F238E27FC236}">
                <a16:creationId xmlns:a16="http://schemas.microsoft.com/office/drawing/2014/main" id="{939C8F1C-5BF1-4E92-8D26-603A4748CA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8026" y="1816270"/>
            <a:ext cx="2318435" cy="2187057"/>
          </a:xfrm>
          <a:prstGeom prst="rect">
            <a:avLst/>
          </a:prstGeom>
        </p:spPr>
      </p:pic>
      <p:pic>
        <p:nvPicPr>
          <p:cNvPr id="8" name="Picture 7" descr="Map&#10;&#10;Description automatically generated">
            <a:extLst>
              <a:ext uri="{FF2B5EF4-FFF2-40B4-BE49-F238E27FC236}">
                <a16:creationId xmlns:a16="http://schemas.microsoft.com/office/drawing/2014/main" id="{B04049C3-E24F-4F09-9F5E-BA5437E3AB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5376" y="1861861"/>
            <a:ext cx="1621878" cy="2803686"/>
          </a:xfrm>
          <a:prstGeom prst="rect">
            <a:avLst/>
          </a:prstGeom>
        </p:spPr>
      </p:pic>
      <p:sp>
        <p:nvSpPr>
          <p:cNvPr id="9" name="Rectangle 8">
            <a:extLst>
              <a:ext uri="{FF2B5EF4-FFF2-40B4-BE49-F238E27FC236}">
                <a16:creationId xmlns:a16="http://schemas.microsoft.com/office/drawing/2014/main" id="{DE78E5E8-3498-4CB4-B220-80A5ED73B7C9}"/>
              </a:ext>
            </a:extLst>
          </p:cNvPr>
          <p:cNvSpPr/>
          <p:nvPr/>
        </p:nvSpPr>
        <p:spPr>
          <a:xfrm>
            <a:off x="359532" y="620688"/>
            <a:ext cx="8424936" cy="954107"/>
          </a:xfrm>
          <a:prstGeom prst="rect">
            <a:avLst/>
          </a:prstGeom>
        </p:spPr>
        <p:txBody>
          <a:bodyPr wrap="square">
            <a:spAutoFit/>
          </a:bodyPr>
          <a:lstStyle/>
          <a:p>
            <a:pPr algn="ctr"/>
            <a:r>
              <a:rPr lang="en-GB" sz="2800">
                <a:latin typeface="Arial" panose="020B0604020202020204" pitchFamily="34" charset="0"/>
              </a:rPr>
              <a:t>What have you found out about your region from the places the Queen has visited?</a:t>
            </a:r>
          </a:p>
        </p:txBody>
      </p:sp>
      <p:pic>
        <p:nvPicPr>
          <p:cNvPr id="6" name="Picture 5" descr="Map&#10;&#10;Description automatically generated">
            <a:extLst>
              <a:ext uri="{FF2B5EF4-FFF2-40B4-BE49-F238E27FC236}">
                <a16:creationId xmlns:a16="http://schemas.microsoft.com/office/drawing/2014/main" id="{B0106636-10F4-4C77-923C-8788B96325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8978" y="4665547"/>
            <a:ext cx="2137878" cy="1894160"/>
          </a:xfrm>
          <a:prstGeom prst="rect">
            <a:avLst/>
          </a:prstGeom>
        </p:spPr>
      </p:pic>
    </p:spTree>
    <p:extLst>
      <p:ext uri="{BB962C8B-B14F-4D97-AF65-F5344CB8AC3E}">
        <p14:creationId xmlns:p14="http://schemas.microsoft.com/office/powerpoint/2010/main" val="1505336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3A147F-2155-4775-900B-3D155BBD28EB}"/>
              </a:ext>
            </a:extLst>
          </p:cNvPr>
          <p:cNvSpPr txBox="1"/>
          <p:nvPr/>
        </p:nvSpPr>
        <p:spPr>
          <a:xfrm>
            <a:off x="359532" y="1146173"/>
            <a:ext cx="8424936" cy="5539978"/>
          </a:xfrm>
          <a:prstGeom prst="rect">
            <a:avLst/>
          </a:prstGeom>
          <a:solidFill>
            <a:schemeClr val="accent6">
              <a:lumMod val="20000"/>
              <a:lumOff val="80000"/>
            </a:schemeClr>
          </a:solidFill>
        </p:spPr>
        <p:txBody>
          <a:bodyPr wrap="square" rtlCol="0">
            <a:spAutoFit/>
          </a:bodyPr>
          <a:lstStyle/>
          <a:p>
            <a:endParaRPr lang="en-GB">
              <a:latin typeface="Arial" panose="020B0604020202020204" pitchFamily="34" charset="0"/>
            </a:endParaRPr>
          </a:p>
          <a:p>
            <a:pPr marL="285750" indent="-285750">
              <a:buFont typeface="Arial" panose="020B0604020202020204" pitchFamily="34" charset="0"/>
              <a:buChar char="•"/>
            </a:pPr>
            <a:r>
              <a:rPr lang="en-GB" sz="1600">
                <a:latin typeface="Arial" panose="020B0604020202020204" pitchFamily="34" charset="0"/>
              </a:rPr>
              <a:t>What can you find out about the buildings the Queen has visited in your region?</a:t>
            </a:r>
          </a:p>
          <a:p>
            <a:pPr marL="285750" indent="-285750">
              <a:buFont typeface="Arial" panose="020B0604020202020204" pitchFamily="34" charset="0"/>
              <a:buChar char="•"/>
            </a:pPr>
            <a:endParaRPr lang="en-GB" sz="1600">
              <a:solidFill>
                <a:schemeClr val="accent1"/>
              </a:solidFill>
              <a:latin typeface="Arial" panose="020B0604020202020204" pitchFamily="34" charset="0"/>
            </a:endParaRPr>
          </a:p>
          <a:p>
            <a:pPr marL="285750" indent="-285750">
              <a:buFont typeface="Arial" panose="020B0604020202020204" pitchFamily="34" charset="0"/>
              <a:buChar char="•"/>
            </a:pPr>
            <a:r>
              <a:rPr lang="en-GB" sz="1600">
                <a:solidFill>
                  <a:schemeClr val="tx2"/>
                </a:solidFill>
                <a:latin typeface="Arial" panose="020B0604020202020204" pitchFamily="34" charset="0"/>
              </a:rPr>
              <a:t>Can you find it on a Google map?  Use Google Street View to see what it looks like.</a:t>
            </a:r>
          </a:p>
          <a:p>
            <a:pPr marL="285750" indent="-285750">
              <a:buFont typeface="Arial" panose="020B0604020202020204" pitchFamily="34" charset="0"/>
              <a:buChar char="•"/>
            </a:pPr>
            <a:endParaRPr lang="en-GB" sz="1600">
              <a:latin typeface="Arial" panose="020B0604020202020204" pitchFamily="34" charset="0"/>
            </a:endParaRPr>
          </a:p>
          <a:p>
            <a:pPr marL="285750" indent="-285750">
              <a:buFont typeface="Arial" panose="020B0604020202020204" pitchFamily="34" charset="0"/>
              <a:buChar char="•"/>
            </a:pPr>
            <a:r>
              <a:rPr lang="en-GB" sz="1600">
                <a:latin typeface="Arial" panose="020B0604020202020204" pitchFamily="34" charset="0"/>
              </a:rPr>
              <a:t>How far is it from your school or where you live?</a:t>
            </a:r>
          </a:p>
          <a:p>
            <a:pPr marL="285750" indent="-285750">
              <a:buFont typeface="Arial" panose="020B0604020202020204" pitchFamily="34" charset="0"/>
              <a:buChar char="•"/>
            </a:pPr>
            <a:endParaRPr lang="en-GB" sz="1600">
              <a:solidFill>
                <a:schemeClr val="accent1"/>
              </a:solidFill>
              <a:latin typeface="Arial" panose="020B0604020202020204" pitchFamily="34" charset="0"/>
            </a:endParaRPr>
          </a:p>
          <a:p>
            <a:pPr marL="285750" indent="-285750">
              <a:buFont typeface="Arial" panose="020B0604020202020204" pitchFamily="34" charset="0"/>
              <a:buChar char="•"/>
            </a:pPr>
            <a:r>
              <a:rPr lang="en-GB" sz="1600">
                <a:solidFill>
                  <a:schemeClr val="tx2"/>
                </a:solidFill>
                <a:latin typeface="Arial" panose="020B0604020202020204" pitchFamily="34" charset="0"/>
              </a:rPr>
              <a:t>If you have visited this building, what was the reason or the occasion?</a:t>
            </a:r>
          </a:p>
          <a:p>
            <a:pPr marL="285750" indent="-285750">
              <a:buFont typeface="Arial" panose="020B0604020202020204" pitchFamily="34" charset="0"/>
              <a:buChar char="•"/>
            </a:pPr>
            <a:endParaRPr lang="en-GB" sz="1600">
              <a:latin typeface="Arial" panose="020B0604020202020204" pitchFamily="34" charset="0"/>
            </a:endParaRPr>
          </a:p>
          <a:p>
            <a:pPr marL="285750" indent="-285750">
              <a:buFont typeface="Arial" panose="020B0604020202020204" pitchFamily="34" charset="0"/>
              <a:buChar char="•"/>
            </a:pPr>
            <a:r>
              <a:rPr lang="en-GB" sz="1600">
                <a:latin typeface="Arial" panose="020B0604020202020204" pitchFamily="34" charset="0"/>
              </a:rPr>
              <a:t>Find out about the buildings that are ‘listed’:</a:t>
            </a:r>
          </a:p>
          <a:p>
            <a:pPr marL="285750" indent="-285750">
              <a:buFont typeface="Arial" panose="020B0604020202020204" pitchFamily="34" charset="0"/>
              <a:buChar char="•"/>
            </a:pPr>
            <a:endParaRPr lang="en-GB" sz="1600">
              <a:latin typeface="Arial" panose="020B0604020202020204" pitchFamily="34" charset="0"/>
            </a:endParaRPr>
          </a:p>
          <a:p>
            <a:pPr marL="742950" lvl="1" indent="-285750">
              <a:buFont typeface="Arial" panose="020B0604020202020204" pitchFamily="34" charset="0"/>
              <a:buChar char="•"/>
            </a:pPr>
            <a:r>
              <a:rPr lang="en-GB" sz="1600">
                <a:latin typeface="Arial" panose="020B0604020202020204" pitchFamily="34" charset="0"/>
              </a:rPr>
              <a:t>Some buildings are very special and are listed on the </a:t>
            </a:r>
            <a:r>
              <a:rPr lang="en-GB" sz="1600">
                <a:latin typeface="Arial" panose="020B0604020202020204" pitchFamily="34" charset="0"/>
                <a:hlinkClick r:id="rId3"/>
              </a:rPr>
              <a:t>National Heritage List for England</a:t>
            </a:r>
            <a:r>
              <a:rPr lang="en-GB" sz="1600">
                <a:latin typeface="Arial" panose="020B0604020202020204" pitchFamily="34" charset="0"/>
              </a:rPr>
              <a:t> (NHLE)</a:t>
            </a:r>
          </a:p>
          <a:p>
            <a:pPr marL="742950" lvl="1" indent="-285750">
              <a:buFont typeface="Arial" panose="020B0604020202020204" pitchFamily="34" charset="0"/>
              <a:buChar char="•"/>
            </a:pPr>
            <a:endParaRPr lang="en-GB" sz="1600">
              <a:latin typeface="Arial" panose="020B0604020202020204" pitchFamily="34" charset="0"/>
            </a:endParaRPr>
          </a:p>
          <a:p>
            <a:pPr marL="742950" lvl="1" indent="-285750">
              <a:buFont typeface="Arial" panose="020B0604020202020204" pitchFamily="34" charset="0"/>
              <a:buChar char="•"/>
            </a:pPr>
            <a:r>
              <a:rPr lang="en-GB" sz="1600">
                <a:solidFill>
                  <a:schemeClr val="tx2"/>
                </a:solidFill>
                <a:latin typeface="Arial" panose="020B0604020202020204" pitchFamily="34" charset="0"/>
              </a:rPr>
              <a:t>Buildings that are ‘listed’ on the NHLE are protected by law, so people cannot alter them without permission. </a:t>
            </a:r>
          </a:p>
          <a:p>
            <a:pPr marL="742950" lvl="1" indent="-285750">
              <a:buFont typeface="Arial" panose="020B0604020202020204" pitchFamily="34" charset="0"/>
              <a:buChar char="•"/>
            </a:pPr>
            <a:endParaRPr lang="en-GB" sz="1600">
              <a:solidFill>
                <a:schemeClr val="accent1"/>
              </a:solidFill>
              <a:latin typeface="Arial" panose="020B0604020202020204" pitchFamily="34" charset="0"/>
            </a:endParaRPr>
          </a:p>
          <a:p>
            <a:pPr marL="742950" lvl="1" indent="-285750">
              <a:buFont typeface="Arial" panose="020B0604020202020204" pitchFamily="34" charset="0"/>
              <a:buChar char="•"/>
            </a:pPr>
            <a:r>
              <a:rPr lang="en-GB" sz="1600">
                <a:latin typeface="Arial" panose="020B0604020202020204" pitchFamily="34" charset="0"/>
              </a:rPr>
              <a:t>Find out if the building is a listed building by following the links on the Story Map entry to discover more about why the building is on Historic England’s list  </a:t>
            </a:r>
          </a:p>
          <a:p>
            <a:pPr marL="742950" lvl="1" indent="-285750">
              <a:buFont typeface="Arial" panose="020B0604020202020204" pitchFamily="34" charset="0"/>
              <a:buChar char="•"/>
            </a:pPr>
            <a:endParaRPr lang="en-GB" sz="1600">
              <a:latin typeface="Arial" panose="020B0604020202020204" pitchFamily="34" charset="0"/>
            </a:endParaRPr>
          </a:p>
          <a:p>
            <a:pPr marL="742950" lvl="1" indent="-285750">
              <a:buFont typeface="Arial" panose="020B0604020202020204" pitchFamily="34" charset="0"/>
              <a:buChar char="•"/>
            </a:pPr>
            <a:r>
              <a:rPr lang="en-GB" sz="1600">
                <a:solidFill>
                  <a:schemeClr val="tx2"/>
                </a:solidFill>
                <a:latin typeface="Arial" panose="020B0604020202020204" pitchFamily="34" charset="0"/>
              </a:rPr>
              <a:t>Learn how you can ‘</a:t>
            </a:r>
            <a:r>
              <a:rPr lang="en-GB" sz="1600">
                <a:solidFill>
                  <a:schemeClr val="tx2"/>
                </a:solidFill>
                <a:latin typeface="Arial" panose="020B0604020202020204" pitchFamily="34" charset="0"/>
                <a:hlinkClick r:id="rId4">
                  <a:extLst>
                    <a:ext uri="{A12FA001-AC4F-418D-AE19-62706E023703}">
                      <ahyp:hlinkClr xmlns:ahyp="http://schemas.microsoft.com/office/drawing/2018/hyperlinkcolor" val="tx"/>
                    </a:ext>
                  </a:extLst>
                </a:hlinkClick>
              </a:rPr>
              <a:t>enrich the list entry</a:t>
            </a:r>
            <a:r>
              <a:rPr lang="en-GB" sz="1600">
                <a:solidFill>
                  <a:schemeClr val="tx2"/>
                </a:solidFill>
                <a:latin typeface="Arial" panose="020B0604020202020204" pitchFamily="34" charset="0"/>
              </a:rPr>
              <a:t>’ with your own responses to the building e.g. by adding photographs, drawings, poems or additional information</a:t>
            </a:r>
            <a:endParaRPr lang="en-GB" sz="1600">
              <a:solidFill>
                <a:schemeClr val="tx2"/>
              </a:solidFill>
            </a:endParaRPr>
          </a:p>
        </p:txBody>
      </p:sp>
      <p:sp>
        <p:nvSpPr>
          <p:cNvPr id="4" name="Rectangle 3">
            <a:extLst>
              <a:ext uri="{FF2B5EF4-FFF2-40B4-BE49-F238E27FC236}">
                <a16:creationId xmlns:a16="http://schemas.microsoft.com/office/drawing/2014/main" id="{F7C93C53-9A42-41B8-A7BA-EC56B5B58960}"/>
              </a:ext>
            </a:extLst>
          </p:cNvPr>
          <p:cNvSpPr/>
          <p:nvPr/>
        </p:nvSpPr>
        <p:spPr>
          <a:xfrm>
            <a:off x="359532" y="620688"/>
            <a:ext cx="8424936" cy="523220"/>
          </a:xfrm>
          <a:prstGeom prst="rect">
            <a:avLst/>
          </a:prstGeom>
        </p:spPr>
        <p:txBody>
          <a:bodyPr wrap="square">
            <a:spAutoFit/>
          </a:bodyPr>
          <a:lstStyle/>
          <a:p>
            <a:pPr algn="ctr"/>
            <a:r>
              <a:rPr lang="en-GB" sz="2800">
                <a:latin typeface="Arial" panose="020B0604020202020204" pitchFamily="34" charset="0"/>
              </a:rPr>
              <a:t>Find out more</a:t>
            </a:r>
          </a:p>
        </p:txBody>
      </p:sp>
    </p:spTree>
    <p:extLst>
      <p:ext uri="{BB962C8B-B14F-4D97-AF65-F5344CB8AC3E}">
        <p14:creationId xmlns:p14="http://schemas.microsoft.com/office/powerpoint/2010/main" val="4101084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0CC5534-3109-4020-9486-DF83DA4D0387}"/>
              </a:ext>
            </a:extLst>
          </p:cNvPr>
          <p:cNvSpPr txBox="1"/>
          <p:nvPr/>
        </p:nvSpPr>
        <p:spPr>
          <a:xfrm>
            <a:off x="251520" y="1225973"/>
            <a:ext cx="8640960" cy="923330"/>
          </a:xfrm>
          <a:prstGeom prst="rect">
            <a:avLst/>
          </a:prstGeom>
          <a:noFill/>
        </p:spPr>
        <p:txBody>
          <a:bodyPr wrap="square" rtlCol="0">
            <a:spAutoFit/>
          </a:bodyPr>
          <a:lstStyle/>
          <a:p>
            <a:pPr algn="ctr"/>
            <a:r>
              <a:rPr lang="en-GB">
                <a:latin typeface="Arial" panose="020B0604020202020204" pitchFamily="34" charset="0"/>
              </a:rPr>
              <a:t>If any of the buildings the Queen has visited in your region are ‘listed’ on the </a:t>
            </a:r>
            <a:r>
              <a:rPr lang="en-GB">
                <a:latin typeface="Arial" panose="020B0604020202020204" pitchFamily="34" charset="0"/>
                <a:hlinkClick r:id="rId2"/>
              </a:rPr>
              <a:t>National Heritage List for England</a:t>
            </a:r>
            <a:r>
              <a:rPr lang="en-GB">
                <a:latin typeface="Arial" panose="020B0604020202020204" pitchFamily="34" charset="0"/>
              </a:rPr>
              <a:t>, it means that they are protected because they are significant or special in some way.</a:t>
            </a:r>
          </a:p>
        </p:txBody>
      </p:sp>
      <p:sp>
        <p:nvSpPr>
          <p:cNvPr id="14" name="TextBox 13">
            <a:extLst>
              <a:ext uri="{FF2B5EF4-FFF2-40B4-BE49-F238E27FC236}">
                <a16:creationId xmlns:a16="http://schemas.microsoft.com/office/drawing/2014/main" id="{BEDD977B-9ED7-4787-A452-E002A1D6F08A}"/>
              </a:ext>
            </a:extLst>
          </p:cNvPr>
          <p:cNvSpPr txBox="1"/>
          <p:nvPr/>
        </p:nvSpPr>
        <p:spPr>
          <a:xfrm>
            <a:off x="359532" y="2370386"/>
            <a:ext cx="8424936" cy="3693319"/>
          </a:xfrm>
          <a:prstGeom prst="rect">
            <a:avLst/>
          </a:prstGeom>
          <a:solidFill>
            <a:schemeClr val="accent3">
              <a:lumMod val="20000"/>
              <a:lumOff val="80000"/>
            </a:schemeClr>
          </a:solidFill>
        </p:spPr>
        <p:txBody>
          <a:bodyPr wrap="square" rtlCol="0">
            <a:spAutoFit/>
          </a:bodyPr>
          <a:lstStyle/>
          <a:p>
            <a:r>
              <a:rPr lang="en-GB">
                <a:latin typeface="Arial" panose="020B0604020202020204" pitchFamily="34" charset="0"/>
              </a:rPr>
              <a:t>What makes some buildings special enough to be listed?</a:t>
            </a:r>
          </a:p>
          <a:p>
            <a:endParaRPr lang="en-GB">
              <a:solidFill>
                <a:schemeClr val="tx2"/>
              </a:solidFill>
              <a:latin typeface="Arial" panose="020B0604020202020204" pitchFamily="34" charset="0"/>
            </a:endParaRPr>
          </a:p>
          <a:p>
            <a:pPr marL="285750" indent="-285750">
              <a:buFont typeface="Arial" panose="020B0604020202020204" pitchFamily="34" charset="0"/>
              <a:buChar char="•"/>
            </a:pPr>
            <a:r>
              <a:rPr lang="en-GB">
                <a:solidFill>
                  <a:schemeClr val="tx2"/>
                </a:solidFill>
                <a:latin typeface="Arial" panose="020B0604020202020204" pitchFamily="34" charset="0"/>
              </a:rPr>
              <a:t>The style, design or architecture of the building is special</a:t>
            </a:r>
          </a:p>
          <a:p>
            <a:pPr marL="285750" indent="-285750">
              <a:buFont typeface="Arial" panose="020B0604020202020204" pitchFamily="34" charset="0"/>
              <a:buChar char="•"/>
            </a:pPr>
            <a:endParaRPr lang="en-GB">
              <a:latin typeface="Arial" panose="020B0604020202020204" pitchFamily="34" charset="0"/>
            </a:endParaRPr>
          </a:p>
          <a:p>
            <a:pPr marL="285750" indent="-285750">
              <a:buFont typeface="Arial" panose="020B0604020202020204" pitchFamily="34" charset="0"/>
              <a:buChar char="•"/>
            </a:pPr>
            <a:r>
              <a:rPr lang="en-GB">
                <a:latin typeface="Arial" panose="020B0604020202020204" pitchFamily="34" charset="0"/>
              </a:rPr>
              <a:t>The style, design or architecture of the building is typical of the era it was built e.g. Victorian, Tudor, 1930’s etc.</a:t>
            </a:r>
          </a:p>
          <a:p>
            <a:pPr marL="285750" indent="-285750">
              <a:buFont typeface="Arial" panose="020B0604020202020204" pitchFamily="34" charset="0"/>
              <a:buChar char="•"/>
            </a:pPr>
            <a:endParaRPr lang="en-GB">
              <a:latin typeface="Arial" panose="020B0604020202020204" pitchFamily="34" charset="0"/>
            </a:endParaRPr>
          </a:p>
          <a:p>
            <a:pPr marL="285750" indent="-285750">
              <a:buFont typeface="Arial" panose="020B0604020202020204" pitchFamily="34" charset="0"/>
              <a:buChar char="•"/>
            </a:pPr>
            <a:r>
              <a:rPr lang="en-GB">
                <a:solidFill>
                  <a:schemeClr val="tx2"/>
                </a:solidFill>
                <a:latin typeface="Arial" panose="020B0604020202020204" pitchFamily="34" charset="0"/>
              </a:rPr>
              <a:t>The building tells  the story of the history or heritage of the place e.g. a war memorial, a Mosque, a racecourse, a mill</a:t>
            </a:r>
          </a:p>
          <a:p>
            <a:pPr marL="285750" indent="-285750">
              <a:buFont typeface="Arial" panose="020B0604020202020204" pitchFamily="34" charset="0"/>
              <a:buChar char="•"/>
            </a:pPr>
            <a:endParaRPr lang="en-GB">
              <a:latin typeface="Arial" panose="020B0604020202020204" pitchFamily="34" charset="0"/>
            </a:endParaRPr>
          </a:p>
          <a:p>
            <a:pPr marL="285750" indent="-285750">
              <a:buFont typeface="Arial" panose="020B0604020202020204" pitchFamily="34" charset="0"/>
              <a:buChar char="•"/>
            </a:pPr>
            <a:r>
              <a:rPr lang="en-GB">
                <a:latin typeface="Arial" panose="020B0604020202020204" pitchFamily="34" charset="0"/>
              </a:rPr>
              <a:t>A significant event took place in the building or on the site</a:t>
            </a:r>
          </a:p>
          <a:p>
            <a:pPr marL="285750" indent="-285750">
              <a:buFont typeface="Arial" panose="020B0604020202020204" pitchFamily="34" charset="0"/>
              <a:buChar char="•"/>
            </a:pPr>
            <a:endParaRPr lang="en-GB">
              <a:latin typeface="Arial" panose="020B0604020202020204" pitchFamily="34" charset="0"/>
            </a:endParaRPr>
          </a:p>
          <a:p>
            <a:pPr marL="285750" indent="-285750">
              <a:buFont typeface="Arial" panose="020B0604020202020204" pitchFamily="34" charset="0"/>
              <a:buChar char="•"/>
            </a:pPr>
            <a:r>
              <a:rPr lang="en-GB">
                <a:solidFill>
                  <a:schemeClr val="tx2"/>
                </a:solidFill>
                <a:latin typeface="Arial" panose="020B0604020202020204" pitchFamily="34" charset="0"/>
              </a:rPr>
              <a:t>The building is special to the local area, the region, the country or the world</a:t>
            </a:r>
          </a:p>
        </p:txBody>
      </p:sp>
      <p:sp>
        <p:nvSpPr>
          <p:cNvPr id="16" name="Title 15">
            <a:extLst>
              <a:ext uri="{FF2B5EF4-FFF2-40B4-BE49-F238E27FC236}">
                <a16:creationId xmlns:a16="http://schemas.microsoft.com/office/drawing/2014/main" id="{DB43F0D3-209D-4ED1-9B25-7715A4002C3C}"/>
              </a:ext>
            </a:extLst>
          </p:cNvPr>
          <p:cNvSpPr>
            <a:spLocks noGrp="1"/>
          </p:cNvSpPr>
          <p:nvPr>
            <p:ph type="title"/>
          </p:nvPr>
        </p:nvSpPr>
        <p:spPr>
          <a:xfrm>
            <a:off x="628650" y="893879"/>
            <a:ext cx="7886700" cy="518898"/>
          </a:xfrm>
        </p:spPr>
        <p:txBody>
          <a:bodyPr>
            <a:normAutofit fontScale="90000"/>
          </a:bodyPr>
          <a:lstStyle/>
          <a:p>
            <a:br>
              <a:rPr lang="en-GB"/>
            </a:br>
            <a:endParaRPr lang="en-GB"/>
          </a:p>
        </p:txBody>
      </p:sp>
      <p:sp>
        <p:nvSpPr>
          <p:cNvPr id="6" name="Rectangle 5">
            <a:extLst>
              <a:ext uri="{FF2B5EF4-FFF2-40B4-BE49-F238E27FC236}">
                <a16:creationId xmlns:a16="http://schemas.microsoft.com/office/drawing/2014/main" id="{1C714C8C-5CD2-4EA5-898C-787EE3A695C3}"/>
              </a:ext>
            </a:extLst>
          </p:cNvPr>
          <p:cNvSpPr/>
          <p:nvPr/>
        </p:nvSpPr>
        <p:spPr>
          <a:xfrm>
            <a:off x="359532" y="620688"/>
            <a:ext cx="8424936" cy="523220"/>
          </a:xfrm>
          <a:prstGeom prst="rect">
            <a:avLst/>
          </a:prstGeom>
        </p:spPr>
        <p:txBody>
          <a:bodyPr wrap="square">
            <a:spAutoFit/>
          </a:bodyPr>
          <a:lstStyle/>
          <a:p>
            <a:pPr algn="ctr"/>
            <a:r>
              <a:rPr lang="en-GB" sz="2800">
                <a:latin typeface="Arial" panose="020B0604020202020204" pitchFamily="34" charset="0"/>
              </a:rPr>
              <a:t>Why are buildings listed?</a:t>
            </a:r>
          </a:p>
        </p:txBody>
      </p:sp>
    </p:spTree>
    <p:extLst>
      <p:ext uri="{BB962C8B-B14F-4D97-AF65-F5344CB8AC3E}">
        <p14:creationId xmlns:p14="http://schemas.microsoft.com/office/powerpoint/2010/main" val="1405764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C74DFF-70BA-441E-9EC3-E77D31F5B89C}"/>
              </a:ext>
            </a:extLst>
          </p:cNvPr>
          <p:cNvSpPr>
            <a:spLocks noGrp="1"/>
          </p:cNvSpPr>
          <p:nvPr>
            <p:ph idx="1"/>
          </p:nvPr>
        </p:nvSpPr>
        <p:spPr>
          <a:xfrm>
            <a:off x="5148064" y="1752071"/>
            <a:ext cx="2037754" cy="940887"/>
          </a:xfrm>
          <a:solidFill>
            <a:srgbClr val="CCCCFF"/>
          </a:solidFill>
          <a:ln w="28575">
            <a:solidFill>
              <a:schemeClr val="tx1"/>
            </a:solidFill>
          </a:ln>
        </p:spPr>
        <p:txBody>
          <a:bodyPr>
            <a:noAutofit/>
          </a:bodyPr>
          <a:lstStyle/>
          <a:p>
            <a:pPr marL="0" indent="0" algn="ctr">
              <a:buNone/>
              <a:defRPr/>
            </a:pPr>
            <a:r>
              <a:rPr lang="en-GB" sz="1800"/>
              <a:t>Listed buildings are a window into the past</a:t>
            </a:r>
          </a:p>
        </p:txBody>
      </p:sp>
      <p:sp>
        <p:nvSpPr>
          <p:cNvPr id="90117" name="Rectangle 4">
            <a:extLst>
              <a:ext uri="{FF2B5EF4-FFF2-40B4-BE49-F238E27FC236}">
                <a16:creationId xmlns:a16="http://schemas.microsoft.com/office/drawing/2014/main" id="{80642971-535B-4BED-9810-878A03CCB844}"/>
              </a:ext>
            </a:extLst>
          </p:cNvPr>
          <p:cNvSpPr>
            <a:spLocks noChangeArrowheads="1"/>
          </p:cNvSpPr>
          <p:nvPr/>
        </p:nvSpPr>
        <p:spPr bwMode="auto">
          <a:xfrm>
            <a:off x="912435" y="3661439"/>
            <a:ext cx="1464469" cy="3139321"/>
          </a:xfrm>
          <a:prstGeom prst="rect">
            <a:avLst/>
          </a:prstGeom>
          <a:solidFill>
            <a:srgbClr val="CCCCFF"/>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800"/>
              <a:t>Listed buildings give clues about how people lived, how people felt and what things were like in the past</a:t>
            </a:r>
          </a:p>
        </p:txBody>
      </p:sp>
      <p:sp>
        <p:nvSpPr>
          <p:cNvPr id="90118" name="Rectangle 5">
            <a:extLst>
              <a:ext uri="{FF2B5EF4-FFF2-40B4-BE49-F238E27FC236}">
                <a16:creationId xmlns:a16="http://schemas.microsoft.com/office/drawing/2014/main" id="{A8ED48DE-0FFF-4CE4-9100-562067FEE14C}"/>
              </a:ext>
            </a:extLst>
          </p:cNvPr>
          <p:cNvSpPr>
            <a:spLocks noChangeArrowheads="1"/>
          </p:cNvSpPr>
          <p:nvPr/>
        </p:nvSpPr>
        <p:spPr bwMode="auto">
          <a:xfrm>
            <a:off x="6507441" y="4752533"/>
            <a:ext cx="2065735" cy="1754326"/>
          </a:xfrm>
          <a:prstGeom prst="rect">
            <a:avLst/>
          </a:prstGeom>
          <a:solidFill>
            <a:srgbClr val="CCCCFF"/>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800"/>
              <a:t>Listed buildings help our understanding of significant events, people and time periods in the past</a:t>
            </a:r>
          </a:p>
        </p:txBody>
      </p:sp>
      <p:sp>
        <p:nvSpPr>
          <p:cNvPr id="90119" name="Rectangle 6">
            <a:extLst>
              <a:ext uri="{FF2B5EF4-FFF2-40B4-BE49-F238E27FC236}">
                <a16:creationId xmlns:a16="http://schemas.microsoft.com/office/drawing/2014/main" id="{C69B05FF-3B04-4D22-B91C-1E49ED57AB0E}"/>
              </a:ext>
            </a:extLst>
          </p:cNvPr>
          <p:cNvSpPr>
            <a:spLocks noChangeArrowheads="1"/>
          </p:cNvSpPr>
          <p:nvPr/>
        </p:nvSpPr>
        <p:spPr bwMode="auto">
          <a:xfrm>
            <a:off x="6413501" y="2790820"/>
            <a:ext cx="1808559" cy="1754326"/>
          </a:xfrm>
          <a:prstGeom prst="rect">
            <a:avLst/>
          </a:prstGeom>
          <a:solidFill>
            <a:schemeClr val="accent6">
              <a:lumMod val="20000"/>
              <a:lumOff val="80000"/>
            </a:schemeClr>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800"/>
              <a:t>Listing  buildings is a good way to show what we are proud of from our past</a:t>
            </a:r>
          </a:p>
        </p:txBody>
      </p:sp>
      <p:sp>
        <p:nvSpPr>
          <p:cNvPr id="90120" name="Rectangle 9">
            <a:extLst>
              <a:ext uri="{FF2B5EF4-FFF2-40B4-BE49-F238E27FC236}">
                <a16:creationId xmlns:a16="http://schemas.microsoft.com/office/drawing/2014/main" id="{74D0DFE7-E46D-43E1-B7B0-F414754CD9E7}"/>
              </a:ext>
            </a:extLst>
          </p:cNvPr>
          <p:cNvSpPr>
            <a:spLocks noChangeArrowheads="1"/>
          </p:cNvSpPr>
          <p:nvPr/>
        </p:nvSpPr>
        <p:spPr bwMode="auto">
          <a:xfrm>
            <a:off x="3137677" y="5013559"/>
            <a:ext cx="2478881" cy="1200329"/>
          </a:xfrm>
          <a:prstGeom prst="rect">
            <a:avLst/>
          </a:prstGeom>
          <a:solidFill>
            <a:schemeClr val="accent6">
              <a:lumMod val="20000"/>
              <a:lumOff val="80000"/>
            </a:schemeClr>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800"/>
              <a:t>Buildings that are listed are more likely to be looked after and preserved</a:t>
            </a:r>
          </a:p>
        </p:txBody>
      </p:sp>
      <p:sp>
        <p:nvSpPr>
          <p:cNvPr id="90121" name="Content Placeholder 2">
            <a:extLst>
              <a:ext uri="{FF2B5EF4-FFF2-40B4-BE49-F238E27FC236}">
                <a16:creationId xmlns:a16="http://schemas.microsoft.com/office/drawing/2014/main" id="{1840B24F-0D88-4330-AF69-27958EC04E22}"/>
              </a:ext>
            </a:extLst>
          </p:cNvPr>
          <p:cNvSpPr txBox="1">
            <a:spLocks/>
          </p:cNvSpPr>
          <p:nvPr/>
        </p:nvSpPr>
        <p:spPr bwMode="auto">
          <a:xfrm>
            <a:off x="1428346" y="1752071"/>
            <a:ext cx="2218712" cy="1567159"/>
          </a:xfrm>
          <a:prstGeom prst="rect">
            <a:avLst/>
          </a:prstGeom>
          <a:solidFill>
            <a:schemeClr val="accent6">
              <a:lumMod val="20000"/>
              <a:lumOff val="80000"/>
            </a:schemeClr>
          </a:solidFill>
          <a:ln w="2857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buFontTx/>
              <a:buNone/>
            </a:pPr>
            <a:r>
              <a:rPr lang="en-GB" altLang="en-US" sz="1800"/>
              <a:t>Listed buildings are important to people and communities – they have stories and memories attached to them</a:t>
            </a:r>
          </a:p>
        </p:txBody>
      </p:sp>
      <p:sp>
        <p:nvSpPr>
          <p:cNvPr id="90122" name="Content Placeholder 2">
            <a:extLst>
              <a:ext uri="{FF2B5EF4-FFF2-40B4-BE49-F238E27FC236}">
                <a16:creationId xmlns:a16="http://schemas.microsoft.com/office/drawing/2014/main" id="{1EA04132-367F-423B-B3EA-04A937FB7065}"/>
              </a:ext>
            </a:extLst>
          </p:cNvPr>
          <p:cNvSpPr txBox="1">
            <a:spLocks/>
          </p:cNvSpPr>
          <p:nvPr/>
        </p:nvSpPr>
        <p:spPr bwMode="auto">
          <a:xfrm>
            <a:off x="3897023" y="3140589"/>
            <a:ext cx="1719535" cy="1504420"/>
          </a:xfrm>
          <a:prstGeom prst="rect">
            <a:avLst/>
          </a:prstGeom>
          <a:solidFill>
            <a:schemeClr val="tx2"/>
          </a:solidFill>
          <a:ln w="2857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GB" altLang="en-US" sz="1800">
                <a:solidFill>
                  <a:schemeClr val="accent6">
                    <a:lumMod val="20000"/>
                    <a:lumOff val="80000"/>
                  </a:schemeClr>
                </a:solidFill>
              </a:rPr>
              <a:t>Listed buildings are an important part of our heritage</a:t>
            </a:r>
          </a:p>
        </p:txBody>
      </p:sp>
      <p:sp>
        <p:nvSpPr>
          <p:cNvPr id="12" name="Rectangle 11">
            <a:extLst>
              <a:ext uri="{FF2B5EF4-FFF2-40B4-BE49-F238E27FC236}">
                <a16:creationId xmlns:a16="http://schemas.microsoft.com/office/drawing/2014/main" id="{7A83386E-D6D9-4B51-AC99-5F887B2F5463}"/>
              </a:ext>
            </a:extLst>
          </p:cNvPr>
          <p:cNvSpPr/>
          <p:nvPr/>
        </p:nvSpPr>
        <p:spPr>
          <a:xfrm>
            <a:off x="359532" y="620688"/>
            <a:ext cx="8424936" cy="1077218"/>
          </a:xfrm>
          <a:prstGeom prst="rect">
            <a:avLst/>
          </a:prstGeom>
        </p:spPr>
        <p:txBody>
          <a:bodyPr wrap="square">
            <a:spAutoFit/>
          </a:bodyPr>
          <a:lstStyle/>
          <a:p>
            <a:pPr algn="ctr"/>
            <a:r>
              <a:rPr lang="en-GB" sz="2800">
                <a:latin typeface="Arial" panose="020B0604020202020204" pitchFamily="34" charset="0"/>
              </a:rPr>
              <a:t>Why is Listing important?</a:t>
            </a:r>
          </a:p>
          <a:p>
            <a:pPr algn="ctr"/>
            <a:endParaRPr lang="en-GB">
              <a:latin typeface="Arial" panose="020B0604020202020204" pitchFamily="34" charset="0"/>
            </a:endParaRPr>
          </a:p>
          <a:p>
            <a:pPr algn="ctr"/>
            <a:r>
              <a:rPr lang="en-GB">
                <a:latin typeface="Arial" panose="020B0604020202020204" pitchFamily="34" charset="0"/>
              </a:rPr>
              <a:t>Listing helps to protect significant buildings and structures in our local area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39C991-2758-4123-8A12-246A5AF75FF8}"/>
              </a:ext>
            </a:extLst>
          </p:cNvPr>
          <p:cNvSpPr/>
          <p:nvPr/>
        </p:nvSpPr>
        <p:spPr>
          <a:xfrm>
            <a:off x="359532" y="620688"/>
            <a:ext cx="8424936" cy="523220"/>
          </a:xfrm>
          <a:prstGeom prst="rect">
            <a:avLst/>
          </a:prstGeom>
        </p:spPr>
        <p:txBody>
          <a:bodyPr wrap="square">
            <a:spAutoFit/>
          </a:bodyPr>
          <a:lstStyle/>
          <a:p>
            <a:pPr algn="ctr"/>
            <a:r>
              <a:rPr lang="en-GB" sz="2800">
                <a:latin typeface="Arial" panose="020B0604020202020204" pitchFamily="34" charset="0"/>
              </a:rPr>
              <a:t>How your class can Enrich the List</a:t>
            </a:r>
          </a:p>
        </p:txBody>
      </p:sp>
      <p:pic>
        <p:nvPicPr>
          <p:cNvPr id="5" name="Picture 4">
            <a:extLst>
              <a:ext uri="{FF2B5EF4-FFF2-40B4-BE49-F238E27FC236}">
                <a16:creationId xmlns:a16="http://schemas.microsoft.com/office/drawing/2014/main" id="{CFD134B9-4044-48D7-8BC9-64C2C9FF0744}"/>
              </a:ext>
            </a:extLst>
          </p:cNvPr>
          <p:cNvPicPr>
            <a:picLocks noChangeAspect="1"/>
          </p:cNvPicPr>
          <p:nvPr/>
        </p:nvPicPr>
        <p:blipFill rotWithShape="1">
          <a:blip r:embed="rId3"/>
          <a:srcRect l="6990" t="10259" r="36893" b="3614"/>
          <a:stretch/>
        </p:blipFill>
        <p:spPr>
          <a:xfrm>
            <a:off x="1287261" y="1429305"/>
            <a:ext cx="6125592" cy="5288358"/>
          </a:xfrm>
          <a:prstGeom prst="rect">
            <a:avLst/>
          </a:prstGeom>
        </p:spPr>
      </p:pic>
    </p:spTree>
    <p:extLst>
      <p:ext uri="{BB962C8B-B14F-4D97-AF65-F5344CB8AC3E}">
        <p14:creationId xmlns:p14="http://schemas.microsoft.com/office/powerpoint/2010/main" val="1962940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20D204-64BA-45E3-8BAD-9EFE0C24E67A}"/>
              </a:ext>
            </a:extLst>
          </p:cNvPr>
          <p:cNvSpPr>
            <a:spLocks noGrp="1"/>
          </p:cNvSpPr>
          <p:nvPr>
            <p:ph sz="half" idx="1"/>
          </p:nvPr>
        </p:nvSpPr>
        <p:spPr>
          <a:xfrm>
            <a:off x="457200" y="1600200"/>
            <a:ext cx="4038600" cy="4765874"/>
          </a:xfrm>
          <a:solidFill>
            <a:schemeClr val="accent6">
              <a:lumMod val="20000"/>
              <a:lumOff val="80000"/>
            </a:schemeClr>
          </a:solidFill>
        </p:spPr>
        <p:txBody>
          <a:bodyPr>
            <a:normAutofit/>
          </a:bodyPr>
          <a:lstStyle/>
          <a:p>
            <a:endParaRPr lang="en-GB" sz="2000"/>
          </a:p>
          <a:p>
            <a:r>
              <a:rPr lang="en-GB" sz="2000"/>
              <a:t>To Enrich the List a </a:t>
            </a:r>
            <a:r>
              <a:rPr lang="en-GB" sz="2000" b="1"/>
              <a:t>teacher</a:t>
            </a:r>
            <a:r>
              <a:rPr lang="en-GB" sz="2000"/>
              <a:t> or another </a:t>
            </a:r>
            <a:r>
              <a:rPr lang="en-GB" sz="2000" b="1"/>
              <a:t>adult </a:t>
            </a:r>
            <a:r>
              <a:rPr lang="en-GB" sz="2000"/>
              <a:t>needs to create an account on the </a:t>
            </a:r>
            <a:r>
              <a:rPr lang="en-GB" sz="2000">
                <a:hlinkClick r:id="rId3"/>
              </a:rPr>
              <a:t>Historic England</a:t>
            </a:r>
            <a:r>
              <a:rPr lang="en-GB" sz="2000"/>
              <a:t> website</a:t>
            </a:r>
          </a:p>
          <a:p>
            <a:pPr marL="0" indent="0">
              <a:buNone/>
            </a:pPr>
            <a:endParaRPr lang="en-GB" sz="2000"/>
          </a:p>
          <a:p>
            <a:r>
              <a:rPr lang="en-GB" sz="2000"/>
              <a:t>On the Historic England website click on the </a:t>
            </a:r>
            <a:r>
              <a:rPr lang="en-GB" sz="2000">
                <a:hlinkClick r:id="rId4"/>
              </a:rPr>
              <a:t>Listing</a:t>
            </a:r>
            <a:r>
              <a:rPr lang="en-GB" sz="2000"/>
              <a:t> tab at the top of the page</a:t>
            </a:r>
          </a:p>
          <a:p>
            <a:endParaRPr lang="en-GB" sz="2000"/>
          </a:p>
          <a:p>
            <a:r>
              <a:rPr lang="en-GB" sz="2000"/>
              <a:t>Click </a:t>
            </a:r>
            <a:r>
              <a:rPr lang="en-GB" sz="2000">
                <a:hlinkClick r:id="rId5"/>
              </a:rPr>
              <a:t>Enrich the List</a:t>
            </a:r>
            <a:r>
              <a:rPr lang="en-GB" sz="2000"/>
              <a:t> in the menu on the left, then scroll down and click create an account</a:t>
            </a:r>
            <a:endParaRPr lang="en-GB"/>
          </a:p>
        </p:txBody>
      </p:sp>
      <p:pic>
        <p:nvPicPr>
          <p:cNvPr id="6" name="Content Placeholder 5">
            <a:extLst>
              <a:ext uri="{FF2B5EF4-FFF2-40B4-BE49-F238E27FC236}">
                <a16:creationId xmlns:a16="http://schemas.microsoft.com/office/drawing/2014/main" id="{B433E978-0783-4C06-B9E6-888FA4F5BD85}"/>
              </a:ext>
            </a:extLst>
          </p:cNvPr>
          <p:cNvPicPr>
            <a:picLocks noGrp="1" noChangeAspect="1"/>
          </p:cNvPicPr>
          <p:nvPr>
            <p:ph sz="half" idx="2"/>
          </p:nvPr>
        </p:nvPicPr>
        <p:blipFill>
          <a:blip r:embed="rId6"/>
          <a:stretch>
            <a:fillRect/>
          </a:stretch>
        </p:blipFill>
        <p:spPr>
          <a:xfrm>
            <a:off x="4717281" y="1634130"/>
            <a:ext cx="3886200" cy="1557839"/>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B8AAA88D-3FD4-438B-8347-52DED992650B}"/>
              </a:ext>
            </a:extLst>
          </p:cNvPr>
          <p:cNvPicPr>
            <a:picLocks noChangeAspect="1"/>
          </p:cNvPicPr>
          <p:nvPr/>
        </p:nvPicPr>
        <p:blipFill>
          <a:blip r:embed="rId7"/>
          <a:stretch>
            <a:fillRect/>
          </a:stretch>
        </p:blipFill>
        <p:spPr>
          <a:xfrm>
            <a:off x="4721895" y="3436346"/>
            <a:ext cx="3875296" cy="2118148"/>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6039C991-2758-4123-8A12-246A5AF75FF8}"/>
              </a:ext>
            </a:extLst>
          </p:cNvPr>
          <p:cNvSpPr/>
          <p:nvPr/>
        </p:nvSpPr>
        <p:spPr>
          <a:xfrm>
            <a:off x="359532" y="620688"/>
            <a:ext cx="8424936" cy="523220"/>
          </a:xfrm>
          <a:prstGeom prst="rect">
            <a:avLst/>
          </a:prstGeom>
        </p:spPr>
        <p:txBody>
          <a:bodyPr wrap="square">
            <a:spAutoFit/>
          </a:bodyPr>
          <a:lstStyle/>
          <a:p>
            <a:pPr algn="ctr"/>
            <a:r>
              <a:rPr lang="en-GB" sz="2800">
                <a:latin typeface="Arial" panose="020B0604020202020204" pitchFamily="34" charset="0"/>
              </a:rPr>
              <a:t>How your class can Enrich the List</a:t>
            </a:r>
          </a:p>
        </p:txBody>
      </p:sp>
    </p:spTree>
    <p:extLst>
      <p:ext uri="{BB962C8B-B14F-4D97-AF65-F5344CB8AC3E}">
        <p14:creationId xmlns:p14="http://schemas.microsoft.com/office/powerpoint/2010/main" val="2796831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152063F-2299-418F-9D8D-E3701F36303D}"/>
              </a:ext>
            </a:extLst>
          </p:cNvPr>
          <p:cNvSpPr>
            <a:spLocks noGrp="1"/>
          </p:cNvSpPr>
          <p:nvPr>
            <p:ph sz="half" idx="1"/>
          </p:nvPr>
        </p:nvSpPr>
        <p:spPr>
          <a:xfrm>
            <a:off x="317376" y="1268760"/>
            <a:ext cx="4038601" cy="5400600"/>
          </a:xfrm>
          <a:solidFill>
            <a:srgbClr val="CCCCFF"/>
          </a:solidFill>
        </p:spPr>
        <p:txBody>
          <a:bodyPr>
            <a:noAutofit/>
          </a:bodyPr>
          <a:lstStyle/>
          <a:p>
            <a:pPr marL="0" indent="0">
              <a:buNone/>
            </a:pPr>
            <a:r>
              <a:rPr lang="en-GB" sz="1400" b="1"/>
              <a:t>KS1 &amp; KS2 Pupils should:</a:t>
            </a:r>
          </a:p>
          <a:p>
            <a:pPr marL="0" indent="0">
              <a:buNone/>
            </a:pPr>
            <a:endParaRPr lang="en-GB" sz="1400"/>
          </a:p>
          <a:p>
            <a:r>
              <a:rPr lang="en-GB" sz="1400"/>
              <a:t>know and understand the history of these islands as a coherent, chronological narrative </a:t>
            </a:r>
          </a:p>
          <a:p>
            <a:pPr marL="0" indent="0">
              <a:buNone/>
            </a:pPr>
            <a:endParaRPr lang="en-GB" sz="1400"/>
          </a:p>
          <a:p>
            <a:r>
              <a:rPr lang="en-GB" sz="1400"/>
              <a:t>should understand historical concepts such as continuity and change, cause and consequence, similarity and difference, and significance, and use them to make connections, draw contrasts, analyse trends, frame historically valid questions and create their own structured accounts, including written narratives and analyses.</a:t>
            </a:r>
          </a:p>
          <a:p>
            <a:endParaRPr lang="en-GB" sz="1400"/>
          </a:p>
          <a:p>
            <a:r>
              <a:rPr lang="en-GB" sz="1400"/>
              <a:t>gain historical perspective by placing their growing knowledge into different contexts, understanding the connections between local, regional, national and international history; between cultural, economic, military, political, religious and social history; and between short- and long-term timescales.</a:t>
            </a:r>
          </a:p>
        </p:txBody>
      </p:sp>
      <p:sp>
        <p:nvSpPr>
          <p:cNvPr id="5" name="Content Placeholder 4">
            <a:extLst>
              <a:ext uri="{FF2B5EF4-FFF2-40B4-BE49-F238E27FC236}">
                <a16:creationId xmlns:a16="http://schemas.microsoft.com/office/drawing/2014/main" id="{44BBDE2D-85AC-4B3E-B1A0-E1E2F8EBD786}"/>
              </a:ext>
            </a:extLst>
          </p:cNvPr>
          <p:cNvSpPr>
            <a:spLocks noGrp="1"/>
          </p:cNvSpPr>
          <p:nvPr>
            <p:ph sz="half" idx="2"/>
          </p:nvPr>
        </p:nvSpPr>
        <p:spPr>
          <a:xfrm>
            <a:off x="4572000" y="1268760"/>
            <a:ext cx="4254624" cy="5400600"/>
          </a:xfrm>
          <a:solidFill>
            <a:srgbClr val="CCCCFF"/>
          </a:solidFill>
        </p:spPr>
        <p:txBody>
          <a:bodyPr>
            <a:noAutofit/>
          </a:bodyPr>
          <a:lstStyle/>
          <a:p>
            <a:pPr marL="0" indent="0">
              <a:buNone/>
            </a:pPr>
            <a:r>
              <a:rPr lang="en-GB" sz="1400" b="1"/>
              <a:t>KS1 Pupils should be taught about:  </a:t>
            </a:r>
            <a:endParaRPr lang="en-GB" sz="1000" b="1"/>
          </a:p>
          <a:p>
            <a:pPr marL="0" indent="0">
              <a:buNone/>
            </a:pPr>
            <a:endParaRPr lang="en-GB" sz="1400" b="1"/>
          </a:p>
          <a:p>
            <a:r>
              <a:rPr lang="en-GB" sz="1400"/>
              <a:t>changes within living memory. Where appropriate, these should be used to reveal aspects of change in national life</a:t>
            </a:r>
          </a:p>
          <a:p>
            <a:r>
              <a:rPr lang="en-GB" sz="1400"/>
              <a:t>significant historical events, people and places in their own locality</a:t>
            </a:r>
          </a:p>
          <a:p>
            <a:endParaRPr lang="en-GB" sz="1400" b="1"/>
          </a:p>
          <a:p>
            <a:pPr marL="0" indent="0">
              <a:buNone/>
            </a:pPr>
            <a:r>
              <a:rPr lang="en-GB" sz="1400" b="1"/>
              <a:t>KS2 Pupils should be taught about:</a:t>
            </a:r>
          </a:p>
          <a:p>
            <a:pPr marL="0" indent="0">
              <a:buNone/>
            </a:pPr>
            <a:endParaRPr lang="en-GB" sz="1400"/>
          </a:p>
          <a:p>
            <a:pPr marL="0" indent="0">
              <a:buNone/>
            </a:pPr>
            <a:r>
              <a:rPr lang="en-GB" sz="1400"/>
              <a:t>A local history study</a:t>
            </a:r>
          </a:p>
          <a:p>
            <a:r>
              <a:rPr lang="en-GB" sz="1400"/>
              <a:t>a study over time tracing how several aspects of national history are reflected in the locality </a:t>
            </a:r>
          </a:p>
          <a:p>
            <a:r>
              <a:rPr lang="en-GB" sz="1400"/>
              <a:t>a study of an aspect of history or a site dating from a period beyond 1066 that is significant in the locality.</a:t>
            </a:r>
          </a:p>
          <a:p>
            <a:pPr marL="0" indent="0">
              <a:buNone/>
            </a:pPr>
            <a:endParaRPr lang="en-GB" sz="1400"/>
          </a:p>
          <a:p>
            <a:pPr marL="0" indent="0">
              <a:buNone/>
            </a:pPr>
            <a:r>
              <a:rPr lang="en-GB" sz="1400"/>
              <a:t>A study of an aspect or theme in British history that extends pupils’ chronological knowledge beyond 1066 </a:t>
            </a:r>
          </a:p>
          <a:p>
            <a:r>
              <a:rPr lang="en-GB" sz="1400"/>
              <a:t>e.g. the changing power of monarchs using case studies</a:t>
            </a:r>
          </a:p>
          <a:p>
            <a:pPr marL="0" indent="0">
              <a:buNone/>
            </a:pPr>
            <a:endParaRPr lang="en-GB" sz="1500"/>
          </a:p>
        </p:txBody>
      </p:sp>
      <p:sp>
        <p:nvSpPr>
          <p:cNvPr id="6" name="Rectangle 5">
            <a:extLst>
              <a:ext uri="{FF2B5EF4-FFF2-40B4-BE49-F238E27FC236}">
                <a16:creationId xmlns:a16="http://schemas.microsoft.com/office/drawing/2014/main" id="{56FD79E5-7AA8-4319-9D55-234808475B90}"/>
              </a:ext>
            </a:extLst>
          </p:cNvPr>
          <p:cNvSpPr/>
          <p:nvPr/>
        </p:nvSpPr>
        <p:spPr>
          <a:xfrm>
            <a:off x="359532" y="620688"/>
            <a:ext cx="8424936" cy="523220"/>
          </a:xfrm>
          <a:prstGeom prst="rect">
            <a:avLst/>
          </a:prstGeom>
        </p:spPr>
        <p:txBody>
          <a:bodyPr wrap="square">
            <a:spAutoFit/>
          </a:bodyPr>
          <a:lstStyle/>
          <a:p>
            <a:pPr algn="ctr"/>
            <a:r>
              <a:rPr lang="en-GB" sz="2800">
                <a:latin typeface="Arial" panose="020B0604020202020204" pitchFamily="34" charset="0"/>
              </a:rPr>
              <a:t>Curriculum links for History KS1 &amp; KS2 </a:t>
            </a:r>
          </a:p>
        </p:txBody>
      </p:sp>
    </p:spTree>
    <p:extLst>
      <p:ext uri="{BB962C8B-B14F-4D97-AF65-F5344CB8AC3E}">
        <p14:creationId xmlns:p14="http://schemas.microsoft.com/office/powerpoint/2010/main" val="40733133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A361D-3D53-4208-8B97-10DA1FC38EC0}"/>
              </a:ext>
            </a:extLst>
          </p:cNvPr>
          <p:cNvSpPr>
            <a:spLocks noGrp="1"/>
          </p:cNvSpPr>
          <p:nvPr>
            <p:ph type="title"/>
          </p:nvPr>
        </p:nvSpPr>
        <p:spPr>
          <a:xfrm>
            <a:off x="4716016" y="1076338"/>
            <a:ext cx="3816424" cy="1139826"/>
          </a:xfrm>
        </p:spPr>
        <p:txBody>
          <a:bodyPr>
            <a:normAutofit/>
          </a:bodyPr>
          <a:lstStyle/>
          <a:p>
            <a:pPr algn="ctr"/>
            <a:br>
              <a:rPr lang="en-GB" sz="2000"/>
            </a:br>
            <a:endParaRPr lang="en-GB" sz="2000"/>
          </a:p>
        </p:txBody>
      </p:sp>
      <p:sp>
        <p:nvSpPr>
          <p:cNvPr id="11" name="Content Placeholder 10">
            <a:extLst>
              <a:ext uri="{FF2B5EF4-FFF2-40B4-BE49-F238E27FC236}">
                <a16:creationId xmlns:a16="http://schemas.microsoft.com/office/drawing/2014/main" id="{F3DBBE85-1CB2-430C-BFF2-B9E51A911BF1}"/>
              </a:ext>
            </a:extLst>
          </p:cNvPr>
          <p:cNvSpPr>
            <a:spLocks noGrp="1"/>
          </p:cNvSpPr>
          <p:nvPr>
            <p:ph sz="half" idx="1"/>
          </p:nvPr>
        </p:nvSpPr>
        <p:spPr>
          <a:xfrm>
            <a:off x="646782" y="1379027"/>
            <a:ext cx="3886200" cy="667271"/>
          </a:xfrm>
          <a:solidFill>
            <a:schemeClr val="accent6">
              <a:lumMod val="20000"/>
              <a:lumOff val="80000"/>
            </a:schemeClr>
          </a:solidFill>
        </p:spPr>
        <p:txBody>
          <a:bodyPr>
            <a:noAutofit/>
          </a:bodyPr>
          <a:lstStyle/>
          <a:p>
            <a:pPr marL="0" indent="0" algn="ctr">
              <a:buNone/>
            </a:pPr>
            <a:r>
              <a:rPr lang="en-GB" sz="2000"/>
              <a:t>Provide a name, email address and create a password</a:t>
            </a:r>
          </a:p>
        </p:txBody>
      </p:sp>
      <p:pic>
        <p:nvPicPr>
          <p:cNvPr id="8" name="Content Placeholder 7">
            <a:extLst>
              <a:ext uri="{FF2B5EF4-FFF2-40B4-BE49-F238E27FC236}">
                <a16:creationId xmlns:a16="http://schemas.microsoft.com/office/drawing/2014/main" id="{89370416-4340-4571-95D5-59B5051ED44C}"/>
              </a:ext>
            </a:extLst>
          </p:cNvPr>
          <p:cNvPicPr>
            <a:picLocks noGrp="1" noChangeAspect="1"/>
          </p:cNvPicPr>
          <p:nvPr>
            <p:ph sz="half" idx="2"/>
          </p:nvPr>
        </p:nvPicPr>
        <p:blipFill>
          <a:blip r:embed="rId3"/>
          <a:stretch>
            <a:fillRect/>
          </a:stretch>
        </p:blipFill>
        <p:spPr>
          <a:xfrm>
            <a:off x="5181682" y="1292856"/>
            <a:ext cx="3300580" cy="24989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188D437E-81BB-48C8-AE4C-EB4FCA4EB9BC}"/>
              </a:ext>
            </a:extLst>
          </p:cNvPr>
          <p:cNvPicPr>
            <a:picLocks noChangeAspect="1"/>
          </p:cNvPicPr>
          <p:nvPr/>
        </p:nvPicPr>
        <p:blipFill>
          <a:blip r:embed="rId4"/>
          <a:stretch>
            <a:fillRect/>
          </a:stretch>
        </p:blipFill>
        <p:spPr>
          <a:xfrm>
            <a:off x="1446714" y="2564905"/>
            <a:ext cx="2254940" cy="38701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a:extLst>
              <a:ext uri="{FF2B5EF4-FFF2-40B4-BE49-F238E27FC236}">
                <a16:creationId xmlns:a16="http://schemas.microsoft.com/office/drawing/2014/main" id="{DA47FE8C-1188-46A0-88F1-17D234082AF4}"/>
              </a:ext>
            </a:extLst>
          </p:cNvPr>
          <p:cNvSpPr txBox="1"/>
          <p:nvPr/>
        </p:nvSpPr>
        <p:spPr>
          <a:xfrm>
            <a:off x="4518491" y="4496093"/>
            <a:ext cx="3960440" cy="1938992"/>
          </a:xfrm>
          <a:prstGeom prst="rect">
            <a:avLst/>
          </a:prstGeom>
          <a:solidFill>
            <a:schemeClr val="accent3">
              <a:lumMod val="20000"/>
              <a:lumOff val="80000"/>
            </a:schemeClr>
          </a:solidFill>
        </p:spPr>
        <p:txBody>
          <a:bodyPr wrap="square" rtlCol="0">
            <a:spAutoFit/>
          </a:bodyPr>
          <a:lstStyle/>
          <a:p>
            <a:pPr marL="285750" indent="-285750">
              <a:buFont typeface="Arial" panose="020B0604020202020204" pitchFamily="34" charset="0"/>
              <a:buChar char="•"/>
            </a:pPr>
            <a:r>
              <a:rPr lang="en-GB" sz="2000">
                <a:latin typeface="Arial" panose="020B0604020202020204" pitchFamily="34" charset="0"/>
              </a:rPr>
              <a:t>The </a:t>
            </a:r>
            <a:r>
              <a:rPr lang="en-GB" sz="2000" b="1">
                <a:latin typeface="Arial" panose="020B0604020202020204" pitchFamily="34" charset="0"/>
              </a:rPr>
              <a:t>First name </a:t>
            </a:r>
            <a:r>
              <a:rPr lang="en-GB" sz="2000">
                <a:latin typeface="Arial" panose="020B0604020202020204" pitchFamily="34" charset="0"/>
              </a:rPr>
              <a:t>could be the  class name e.g. Class 4</a:t>
            </a:r>
          </a:p>
          <a:p>
            <a:pPr marL="285750" indent="-285750">
              <a:buFont typeface="Arial" panose="020B0604020202020204" pitchFamily="34" charset="0"/>
              <a:buChar char="•"/>
            </a:pPr>
            <a:endParaRPr lang="en-GB" sz="2000">
              <a:latin typeface="Arial" panose="020B0604020202020204" pitchFamily="34" charset="0"/>
            </a:endParaRPr>
          </a:p>
          <a:p>
            <a:pPr marL="285750" indent="-285750">
              <a:buFont typeface="Arial" panose="020B0604020202020204" pitchFamily="34" charset="0"/>
              <a:buChar char="•"/>
            </a:pPr>
            <a:r>
              <a:rPr lang="en-GB" sz="2000">
                <a:latin typeface="Arial" panose="020B0604020202020204" pitchFamily="34" charset="0"/>
              </a:rPr>
              <a:t>The </a:t>
            </a:r>
            <a:r>
              <a:rPr lang="en-GB" sz="2000" b="1">
                <a:latin typeface="Arial" panose="020B0604020202020204" pitchFamily="34" charset="0"/>
              </a:rPr>
              <a:t>Last name </a:t>
            </a:r>
            <a:r>
              <a:rPr lang="en-GB" sz="2000">
                <a:latin typeface="Arial" panose="020B0604020202020204" pitchFamily="34" charset="0"/>
              </a:rPr>
              <a:t>could be your school name e.g. Great Primary School</a:t>
            </a:r>
          </a:p>
        </p:txBody>
      </p:sp>
      <p:sp>
        <p:nvSpPr>
          <p:cNvPr id="7" name="Rectangle 6">
            <a:extLst>
              <a:ext uri="{FF2B5EF4-FFF2-40B4-BE49-F238E27FC236}">
                <a16:creationId xmlns:a16="http://schemas.microsoft.com/office/drawing/2014/main" id="{1B9DAC68-26F4-4919-869F-246E995E2757}"/>
              </a:ext>
            </a:extLst>
          </p:cNvPr>
          <p:cNvSpPr/>
          <p:nvPr/>
        </p:nvSpPr>
        <p:spPr>
          <a:xfrm>
            <a:off x="359532" y="620688"/>
            <a:ext cx="8424936" cy="523220"/>
          </a:xfrm>
          <a:prstGeom prst="rect">
            <a:avLst/>
          </a:prstGeom>
        </p:spPr>
        <p:txBody>
          <a:bodyPr wrap="square">
            <a:spAutoFit/>
          </a:bodyPr>
          <a:lstStyle/>
          <a:p>
            <a:pPr algn="ctr"/>
            <a:r>
              <a:rPr lang="en-GB" sz="2800">
                <a:latin typeface="Arial" panose="020B0604020202020204" pitchFamily="34" charset="0"/>
              </a:rPr>
              <a:t>Setting up your account</a:t>
            </a:r>
          </a:p>
        </p:txBody>
      </p:sp>
    </p:spTree>
    <p:extLst>
      <p:ext uri="{BB962C8B-B14F-4D97-AF65-F5344CB8AC3E}">
        <p14:creationId xmlns:p14="http://schemas.microsoft.com/office/powerpoint/2010/main" val="1306262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F9CEBEB-AF2D-42BA-A3CA-9EEBF1832D64}"/>
              </a:ext>
            </a:extLst>
          </p:cNvPr>
          <p:cNvSpPr/>
          <p:nvPr/>
        </p:nvSpPr>
        <p:spPr>
          <a:xfrm>
            <a:off x="3887924" y="1232756"/>
            <a:ext cx="4896544" cy="5364596"/>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CADC9CC1-42FB-4D35-86D0-67DABDC339A3}"/>
              </a:ext>
            </a:extLst>
          </p:cNvPr>
          <p:cNvSpPr txBox="1"/>
          <p:nvPr/>
        </p:nvSpPr>
        <p:spPr>
          <a:xfrm>
            <a:off x="4608484" y="1767798"/>
            <a:ext cx="3455423" cy="4401205"/>
          </a:xfrm>
          <a:prstGeom prst="rect">
            <a:avLst/>
          </a:prstGeom>
          <a:noFill/>
        </p:spPr>
        <p:txBody>
          <a:bodyPr wrap="square" rtlCol="0">
            <a:spAutoFit/>
          </a:bodyPr>
          <a:lstStyle/>
          <a:p>
            <a:pPr algn="ctr"/>
            <a:r>
              <a:rPr lang="en-GB" sz="2000">
                <a:latin typeface="Arial" panose="020B0604020202020204" pitchFamily="34" charset="0"/>
              </a:rPr>
              <a:t>Once you have created an account, you will receive an email. Then you can follow the links to the List entries on the Story Map and  Enrich the List by adding information or uploading photographs, paintings and drawings.</a:t>
            </a:r>
          </a:p>
          <a:p>
            <a:pPr algn="ctr"/>
            <a:endParaRPr lang="en-GB" sz="2000">
              <a:latin typeface="Arial" panose="020B0604020202020204" pitchFamily="34" charset="0"/>
            </a:endParaRPr>
          </a:p>
          <a:p>
            <a:pPr algn="ctr"/>
            <a:r>
              <a:rPr lang="en-GB" sz="2000">
                <a:latin typeface="Arial" panose="020B0604020202020204" pitchFamily="34" charset="0"/>
              </a:rPr>
              <a:t>Your contributions will be added to the List entry and be there for the world to learn from and enjoy!</a:t>
            </a:r>
          </a:p>
        </p:txBody>
      </p:sp>
      <p:sp>
        <p:nvSpPr>
          <p:cNvPr id="5" name="Rectangle 4">
            <a:extLst>
              <a:ext uri="{FF2B5EF4-FFF2-40B4-BE49-F238E27FC236}">
                <a16:creationId xmlns:a16="http://schemas.microsoft.com/office/drawing/2014/main" id="{98E5BEC0-23A8-4EE6-A2B2-AF965753B1B9}"/>
              </a:ext>
            </a:extLst>
          </p:cNvPr>
          <p:cNvSpPr/>
          <p:nvPr/>
        </p:nvSpPr>
        <p:spPr>
          <a:xfrm>
            <a:off x="359532" y="620688"/>
            <a:ext cx="8424936" cy="523220"/>
          </a:xfrm>
          <a:prstGeom prst="rect">
            <a:avLst/>
          </a:prstGeom>
        </p:spPr>
        <p:txBody>
          <a:bodyPr wrap="square">
            <a:spAutoFit/>
          </a:bodyPr>
          <a:lstStyle/>
          <a:p>
            <a:pPr algn="ctr"/>
            <a:r>
              <a:rPr lang="en-GB" sz="2800">
                <a:latin typeface="Arial" panose="020B0604020202020204" pitchFamily="34" charset="0"/>
              </a:rPr>
              <a:t>Setting up your account</a:t>
            </a:r>
          </a:p>
        </p:txBody>
      </p:sp>
      <p:pic>
        <p:nvPicPr>
          <p:cNvPr id="6" name="Picture 5">
            <a:extLst>
              <a:ext uri="{FF2B5EF4-FFF2-40B4-BE49-F238E27FC236}">
                <a16:creationId xmlns:a16="http://schemas.microsoft.com/office/drawing/2014/main" id="{BAF698D0-9D92-40A6-8B20-8A59E907B464}"/>
              </a:ext>
            </a:extLst>
          </p:cNvPr>
          <p:cNvPicPr>
            <a:picLocks noChangeAspect="1"/>
          </p:cNvPicPr>
          <p:nvPr/>
        </p:nvPicPr>
        <p:blipFill>
          <a:blip r:embed="rId2"/>
          <a:stretch>
            <a:fillRect/>
          </a:stretch>
        </p:blipFill>
        <p:spPr>
          <a:xfrm>
            <a:off x="639192" y="1361788"/>
            <a:ext cx="3062462" cy="52561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15515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hought Bubble: Cloud 11">
            <a:extLst>
              <a:ext uri="{FF2B5EF4-FFF2-40B4-BE49-F238E27FC236}">
                <a16:creationId xmlns:a16="http://schemas.microsoft.com/office/drawing/2014/main" id="{E235B507-7C99-4B8F-8997-6BA6E1C50731}"/>
              </a:ext>
            </a:extLst>
          </p:cNvPr>
          <p:cNvSpPr/>
          <p:nvPr/>
        </p:nvSpPr>
        <p:spPr>
          <a:xfrm>
            <a:off x="857130" y="1466680"/>
            <a:ext cx="3168352" cy="1677819"/>
          </a:xfrm>
          <a:prstGeom prst="cloudCallou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A306716-9CD6-4009-A77D-4EB25DE1F6F3}"/>
              </a:ext>
            </a:extLst>
          </p:cNvPr>
          <p:cNvSpPr txBox="1"/>
          <p:nvPr/>
        </p:nvSpPr>
        <p:spPr>
          <a:xfrm>
            <a:off x="1361186" y="1828090"/>
            <a:ext cx="2160240" cy="923330"/>
          </a:xfrm>
          <a:prstGeom prst="rect">
            <a:avLst/>
          </a:prstGeom>
          <a:noFill/>
        </p:spPr>
        <p:txBody>
          <a:bodyPr wrap="square" rtlCol="0">
            <a:spAutoFit/>
          </a:bodyPr>
          <a:lstStyle/>
          <a:p>
            <a:pPr algn="ctr"/>
            <a:r>
              <a:rPr lang="en-GB">
                <a:latin typeface="Arial" panose="020B0604020202020204" pitchFamily="34" charset="0"/>
              </a:rPr>
              <a:t>Visit the building and photograph it and upload it</a:t>
            </a:r>
          </a:p>
        </p:txBody>
      </p:sp>
      <p:sp>
        <p:nvSpPr>
          <p:cNvPr id="14" name="Thought Bubble: Cloud 13">
            <a:extLst>
              <a:ext uri="{FF2B5EF4-FFF2-40B4-BE49-F238E27FC236}">
                <a16:creationId xmlns:a16="http://schemas.microsoft.com/office/drawing/2014/main" id="{9516EFCE-D8B9-419F-AC90-3944C4BF3FBE}"/>
              </a:ext>
            </a:extLst>
          </p:cNvPr>
          <p:cNvSpPr/>
          <p:nvPr/>
        </p:nvSpPr>
        <p:spPr>
          <a:xfrm>
            <a:off x="3151701" y="2740909"/>
            <a:ext cx="3168352" cy="1677819"/>
          </a:xfrm>
          <a:prstGeom prst="cloud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hought Bubble: Cloud 14">
            <a:extLst>
              <a:ext uri="{FF2B5EF4-FFF2-40B4-BE49-F238E27FC236}">
                <a16:creationId xmlns:a16="http://schemas.microsoft.com/office/drawing/2014/main" id="{EA6B6730-E7EA-48BA-887C-EC73FF4C24E0}"/>
              </a:ext>
            </a:extLst>
          </p:cNvPr>
          <p:cNvSpPr/>
          <p:nvPr/>
        </p:nvSpPr>
        <p:spPr>
          <a:xfrm>
            <a:off x="121287" y="3183269"/>
            <a:ext cx="3168352" cy="1677819"/>
          </a:xfrm>
          <a:prstGeom prst="cloud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hought Bubble: Cloud 15">
            <a:extLst>
              <a:ext uri="{FF2B5EF4-FFF2-40B4-BE49-F238E27FC236}">
                <a16:creationId xmlns:a16="http://schemas.microsoft.com/office/drawing/2014/main" id="{8A202218-0D9D-44FC-B6DA-4A5D9BB7D539}"/>
              </a:ext>
            </a:extLst>
          </p:cNvPr>
          <p:cNvSpPr/>
          <p:nvPr/>
        </p:nvSpPr>
        <p:spPr>
          <a:xfrm>
            <a:off x="2889130" y="4833849"/>
            <a:ext cx="3168352" cy="1677819"/>
          </a:xfrm>
          <a:prstGeom prst="cloud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hought Bubble: Cloud 16">
            <a:extLst>
              <a:ext uri="{FF2B5EF4-FFF2-40B4-BE49-F238E27FC236}">
                <a16:creationId xmlns:a16="http://schemas.microsoft.com/office/drawing/2014/main" id="{D9EC1E05-1278-4801-A91D-87C2E55024F8}"/>
              </a:ext>
            </a:extLst>
          </p:cNvPr>
          <p:cNvSpPr/>
          <p:nvPr/>
        </p:nvSpPr>
        <p:spPr>
          <a:xfrm>
            <a:off x="5540689" y="1442518"/>
            <a:ext cx="3168352" cy="1677819"/>
          </a:xfrm>
          <a:prstGeom prst="cloudCallou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7403FD18-60BE-43F6-8A09-0BE2D7A4D39F}"/>
              </a:ext>
            </a:extLst>
          </p:cNvPr>
          <p:cNvSpPr txBox="1"/>
          <p:nvPr/>
        </p:nvSpPr>
        <p:spPr>
          <a:xfrm>
            <a:off x="616366" y="3452270"/>
            <a:ext cx="2160240" cy="1200329"/>
          </a:xfrm>
          <a:prstGeom prst="rect">
            <a:avLst/>
          </a:prstGeom>
          <a:noFill/>
        </p:spPr>
        <p:txBody>
          <a:bodyPr wrap="square" rtlCol="0">
            <a:spAutoFit/>
          </a:bodyPr>
          <a:lstStyle/>
          <a:p>
            <a:pPr algn="ctr"/>
            <a:r>
              <a:rPr lang="en-GB">
                <a:latin typeface="Arial" panose="020B0604020202020204" pitchFamily="34" charset="0"/>
              </a:rPr>
              <a:t>Add some information about the history of the building</a:t>
            </a:r>
          </a:p>
        </p:txBody>
      </p:sp>
      <p:sp>
        <p:nvSpPr>
          <p:cNvPr id="21" name="TextBox 20">
            <a:extLst>
              <a:ext uri="{FF2B5EF4-FFF2-40B4-BE49-F238E27FC236}">
                <a16:creationId xmlns:a16="http://schemas.microsoft.com/office/drawing/2014/main" id="{97CF401C-02BF-403C-B8E5-52636372F9F7}"/>
              </a:ext>
            </a:extLst>
          </p:cNvPr>
          <p:cNvSpPr txBox="1"/>
          <p:nvPr/>
        </p:nvSpPr>
        <p:spPr>
          <a:xfrm>
            <a:off x="3105154" y="5121210"/>
            <a:ext cx="2736304" cy="1200329"/>
          </a:xfrm>
          <a:prstGeom prst="rect">
            <a:avLst/>
          </a:prstGeom>
          <a:noFill/>
        </p:spPr>
        <p:txBody>
          <a:bodyPr wrap="square" rtlCol="0">
            <a:spAutoFit/>
          </a:bodyPr>
          <a:lstStyle/>
          <a:p>
            <a:pPr algn="ctr"/>
            <a:r>
              <a:rPr lang="en-GB">
                <a:latin typeface="Arial" panose="020B0604020202020204" pitchFamily="34" charset="0"/>
              </a:rPr>
              <a:t>Add some information about why the building  is special to you or to people locally</a:t>
            </a:r>
          </a:p>
        </p:txBody>
      </p:sp>
      <p:sp>
        <p:nvSpPr>
          <p:cNvPr id="22" name="TextBox 21">
            <a:extLst>
              <a:ext uri="{FF2B5EF4-FFF2-40B4-BE49-F238E27FC236}">
                <a16:creationId xmlns:a16="http://schemas.microsoft.com/office/drawing/2014/main" id="{8B7C2187-A171-47DF-B4CB-F63540F3EFD3}"/>
              </a:ext>
            </a:extLst>
          </p:cNvPr>
          <p:cNvSpPr txBox="1"/>
          <p:nvPr/>
        </p:nvSpPr>
        <p:spPr>
          <a:xfrm>
            <a:off x="5957999" y="1778453"/>
            <a:ext cx="2160240" cy="1200329"/>
          </a:xfrm>
          <a:prstGeom prst="rect">
            <a:avLst/>
          </a:prstGeom>
          <a:noFill/>
        </p:spPr>
        <p:txBody>
          <a:bodyPr wrap="square" rtlCol="0">
            <a:spAutoFit/>
          </a:bodyPr>
          <a:lstStyle/>
          <a:p>
            <a:pPr algn="ctr"/>
            <a:r>
              <a:rPr lang="en-GB">
                <a:latin typeface="Arial" panose="020B0604020202020204" pitchFamily="34" charset="0"/>
              </a:rPr>
              <a:t>Draw or paint a picture of the Queen visiting the building</a:t>
            </a:r>
          </a:p>
        </p:txBody>
      </p:sp>
      <p:sp>
        <p:nvSpPr>
          <p:cNvPr id="23" name="Thought Bubble: Cloud 22">
            <a:extLst>
              <a:ext uri="{FF2B5EF4-FFF2-40B4-BE49-F238E27FC236}">
                <a16:creationId xmlns:a16="http://schemas.microsoft.com/office/drawing/2014/main" id="{387F4BA3-14AE-4387-860C-6C511DFE7DEA}"/>
              </a:ext>
            </a:extLst>
          </p:cNvPr>
          <p:cNvSpPr/>
          <p:nvPr/>
        </p:nvSpPr>
        <p:spPr>
          <a:xfrm>
            <a:off x="5920344" y="3059737"/>
            <a:ext cx="3168352" cy="1677819"/>
          </a:xfrm>
          <a:prstGeom prst="cloud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2E0DB7A9-F19A-4020-9387-052BC4D866EB}"/>
              </a:ext>
            </a:extLst>
          </p:cNvPr>
          <p:cNvSpPr txBox="1"/>
          <p:nvPr/>
        </p:nvSpPr>
        <p:spPr>
          <a:xfrm>
            <a:off x="6267392" y="3409568"/>
            <a:ext cx="2456656" cy="1200329"/>
          </a:xfrm>
          <a:prstGeom prst="rect">
            <a:avLst/>
          </a:prstGeom>
          <a:noFill/>
        </p:spPr>
        <p:txBody>
          <a:bodyPr wrap="square" rtlCol="0">
            <a:spAutoFit/>
          </a:bodyPr>
          <a:lstStyle/>
          <a:p>
            <a:pPr algn="ctr"/>
            <a:r>
              <a:rPr lang="en-GB">
                <a:latin typeface="Arial" panose="020B0604020202020204" pitchFamily="34" charset="0"/>
              </a:rPr>
              <a:t>Add some information about what the building is used for now </a:t>
            </a:r>
          </a:p>
        </p:txBody>
      </p:sp>
      <p:sp>
        <p:nvSpPr>
          <p:cNvPr id="27" name="TextBox 26">
            <a:extLst>
              <a:ext uri="{FF2B5EF4-FFF2-40B4-BE49-F238E27FC236}">
                <a16:creationId xmlns:a16="http://schemas.microsoft.com/office/drawing/2014/main" id="{5AE538C8-07FE-41C8-BE4B-BD38D93BEBD5}"/>
              </a:ext>
            </a:extLst>
          </p:cNvPr>
          <p:cNvSpPr txBox="1"/>
          <p:nvPr/>
        </p:nvSpPr>
        <p:spPr>
          <a:xfrm>
            <a:off x="3551449" y="2969537"/>
            <a:ext cx="2160240" cy="1200329"/>
          </a:xfrm>
          <a:prstGeom prst="rect">
            <a:avLst/>
          </a:prstGeom>
          <a:noFill/>
        </p:spPr>
        <p:txBody>
          <a:bodyPr wrap="square" rtlCol="0">
            <a:spAutoFit/>
          </a:bodyPr>
          <a:lstStyle/>
          <a:p>
            <a:pPr algn="ctr"/>
            <a:r>
              <a:rPr lang="en-GB">
                <a:latin typeface="Arial" panose="020B0604020202020204" pitchFamily="34" charset="0"/>
              </a:rPr>
              <a:t>Add some information about when and why the Queen visited</a:t>
            </a:r>
          </a:p>
        </p:txBody>
      </p:sp>
      <p:sp>
        <p:nvSpPr>
          <p:cNvPr id="29" name="Thought Bubble: Cloud 28">
            <a:extLst>
              <a:ext uri="{FF2B5EF4-FFF2-40B4-BE49-F238E27FC236}">
                <a16:creationId xmlns:a16="http://schemas.microsoft.com/office/drawing/2014/main" id="{B0618265-66B8-4E80-A851-06A606388217}"/>
              </a:ext>
            </a:extLst>
          </p:cNvPr>
          <p:cNvSpPr/>
          <p:nvPr/>
        </p:nvSpPr>
        <p:spPr>
          <a:xfrm>
            <a:off x="6123464" y="4652599"/>
            <a:ext cx="2965231" cy="1918643"/>
          </a:xfrm>
          <a:prstGeom prst="cloudCallou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F440AE89-70E4-4F6C-8499-EC5A27C0A4AD}"/>
              </a:ext>
            </a:extLst>
          </p:cNvPr>
          <p:cNvSpPr txBox="1"/>
          <p:nvPr/>
        </p:nvSpPr>
        <p:spPr>
          <a:xfrm>
            <a:off x="6358418" y="4846509"/>
            <a:ext cx="2466907" cy="1477328"/>
          </a:xfrm>
          <a:prstGeom prst="rect">
            <a:avLst/>
          </a:prstGeom>
          <a:noFill/>
        </p:spPr>
        <p:txBody>
          <a:bodyPr wrap="square" rtlCol="0">
            <a:spAutoFit/>
          </a:bodyPr>
          <a:lstStyle/>
          <a:p>
            <a:pPr algn="ctr"/>
            <a:r>
              <a:rPr lang="en-GB">
                <a:latin typeface="Arial" panose="020B0604020202020204" pitchFamily="34" charset="0"/>
              </a:rPr>
              <a:t>Write a poem about the Queen’s visit or  the building to celebrate her Platinum Jubilee</a:t>
            </a:r>
          </a:p>
        </p:txBody>
      </p:sp>
      <p:sp>
        <p:nvSpPr>
          <p:cNvPr id="18" name="Thought Bubble: Cloud 17">
            <a:extLst>
              <a:ext uri="{FF2B5EF4-FFF2-40B4-BE49-F238E27FC236}">
                <a16:creationId xmlns:a16="http://schemas.microsoft.com/office/drawing/2014/main" id="{18C37793-59A4-4F1D-97FD-EDDAA834A130}"/>
              </a:ext>
            </a:extLst>
          </p:cNvPr>
          <p:cNvSpPr/>
          <p:nvPr/>
        </p:nvSpPr>
        <p:spPr>
          <a:xfrm>
            <a:off x="55305" y="4872619"/>
            <a:ext cx="3168352" cy="1677819"/>
          </a:xfrm>
          <a:prstGeom prst="cloudCallou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7110C988-F56E-438B-9A87-098A3DFF545D}"/>
              </a:ext>
            </a:extLst>
          </p:cNvPr>
          <p:cNvSpPr txBox="1"/>
          <p:nvPr/>
        </p:nvSpPr>
        <p:spPr>
          <a:xfrm>
            <a:off x="557896" y="5121210"/>
            <a:ext cx="2145794" cy="1200329"/>
          </a:xfrm>
          <a:prstGeom prst="rect">
            <a:avLst/>
          </a:prstGeom>
          <a:noFill/>
        </p:spPr>
        <p:txBody>
          <a:bodyPr wrap="square" rtlCol="0">
            <a:spAutoFit/>
          </a:bodyPr>
          <a:lstStyle/>
          <a:p>
            <a:pPr algn="ctr"/>
            <a:r>
              <a:rPr lang="en-GB">
                <a:latin typeface="Arial" panose="020B0604020202020204" pitchFamily="34" charset="0"/>
              </a:rPr>
              <a:t>Draw or paint a picture of the building, then scan and upload it</a:t>
            </a:r>
          </a:p>
        </p:txBody>
      </p:sp>
      <p:sp>
        <p:nvSpPr>
          <p:cNvPr id="24" name="Rectangle 23">
            <a:extLst>
              <a:ext uri="{FF2B5EF4-FFF2-40B4-BE49-F238E27FC236}">
                <a16:creationId xmlns:a16="http://schemas.microsoft.com/office/drawing/2014/main" id="{116F4CE7-99A3-43A5-99CB-5A49049EB097}"/>
              </a:ext>
            </a:extLst>
          </p:cNvPr>
          <p:cNvSpPr/>
          <p:nvPr/>
        </p:nvSpPr>
        <p:spPr>
          <a:xfrm>
            <a:off x="359532" y="620688"/>
            <a:ext cx="8424936" cy="954107"/>
          </a:xfrm>
          <a:prstGeom prst="rect">
            <a:avLst/>
          </a:prstGeom>
        </p:spPr>
        <p:txBody>
          <a:bodyPr wrap="square">
            <a:spAutoFit/>
          </a:bodyPr>
          <a:lstStyle/>
          <a:p>
            <a:pPr algn="ctr"/>
            <a:r>
              <a:rPr lang="en-GB" sz="2800">
                <a:latin typeface="Arial" panose="020B0604020202020204" pitchFamily="34" charset="0"/>
              </a:rPr>
              <a:t>Ideas for Enriching the List of the buildings the Queen has visited in your region</a:t>
            </a:r>
          </a:p>
        </p:txBody>
      </p:sp>
    </p:spTree>
    <p:extLst>
      <p:ext uri="{BB962C8B-B14F-4D97-AF65-F5344CB8AC3E}">
        <p14:creationId xmlns:p14="http://schemas.microsoft.com/office/powerpoint/2010/main" val="4022601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E51BB0F-001E-48C0-AC5A-DB0A6FF14497}"/>
              </a:ext>
            </a:extLst>
          </p:cNvPr>
          <p:cNvSpPr>
            <a:spLocks noGrp="1"/>
          </p:cNvSpPr>
          <p:nvPr>
            <p:ph sz="half" idx="1"/>
          </p:nvPr>
        </p:nvSpPr>
        <p:spPr>
          <a:xfrm>
            <a:off x="251520" y="1412776"/>
            <a:ext cx="8640960" cy="5256584"/>
          </a:xfrm>
          <a:solidFill>
            <a:schemeClr val="accent3">
              <a:lumMod val="20000"/>
              <a:lumOff val="80000"/>
            </a:schemeClr>
          </a:solidFill>
        </p:spPr>
        <p:txBody>
          <a:bodyPr>
            <a:noAutofit/>
          </a:bodyPr>
          <a:lstStyle/>
          <a:p>
            <a:pPr marL="0" indent="0">
              <a:buNone/>
            </a:pPr>
            <a:r>
              <a:rPr lang="en-GB" sz="1800"/>
              <a:t>When historians are trying to work out the date of a photograph, the first thing they do is study it carefully looking for clues and ask these questions:</a:t>
            </a:r>
          </a:p>
          <a:p>
            <a:pPr marL="0" indent="0">
              <a:buNone/>
            </a:pPr>
            <a:endParaRPr lang="en-GB" sz="1800"/>
          </a:p>
          <a:p>
            <a:r>
              <a:rPr lang="en-GB" sz="1800">
                <a:solidFill>
                  <a:schemeClr val="tx2"/>
                </a:solidFill>
              </a:rPr>
              <a:t>What and who is this a photograph of?</a:t>
            </a:r>
          </a:p>
          <a:p>
            <a:r>
              <a:rPr lang="en-GB" sz="1800"/>
              <a:t>What is happening?</a:t>
            </a:r>
          </a:p>
          <a:p>
            <a:r>
              <a:rPr lang="en-GB" sz="1800">
                <a:solidFill>
                  <a:schemeClr val="tx2"/>
                </a:solidFill>
              </a:rPr>
              <a:t>What are the people doing?</a:t>
            </a:r>
          </a:p>
          <a:p>
            <a:r>
              <a:rPr lang="en-GB" sz="1800"/>
              <a:t>Is there anything I recognise?</a:t>
            </a:r>
          </a:p>
          <a:p>
            <a:r>
              <a:rPr lang="en-GB" sz="1800">
                <a:solidFill>
                  <a:schemeClr val="tx2"/>
                </a:solidFill>
              </a:rPr>
              <a:t>What do I already know about the people/things in this photograph?</a:t>
            </a:r>
          </a:p>
          <a:p>
            <a:r>
              <a:rPr lang="en-GB" sz="1800"/>
              <a:t>What does the colour and quality of this photograph tell me about when it was taken?</a:t>
            </a:r>
          </a:p>
          <a:p>
            <a:r>
              <a:rPr lang="en-GB" sz="1800">
                <a:solidFill>
                  <a:schemeClr val="tx2"/>
                </a:solidFill>
              </a:rPr>
              <a:t>Have I seen similar photographs and what do I know about them?   - in family photos or in books, newspapers or websites?</a:t>
            </a:r>
          </a:p>
          <a:p>
            <a:r>
              <a:rPr lang="en-GB" sz="1800"/>
              <a:t>What do the clothes tell me about this period of time?</a:t>
            </a:r>
          </a:p>
          <a:p>
            <a:r>
              <a:rPr lang="en-GB" sz="1800">
                <a:solidFill>
                  <a:schemeClr val="tx2"/>
                </a:solidFill>
              </a:rPr>
              <a:t>What do the hair styles tell me about this period of time?</a:t>
            </a:r>
          </a:p>
          <a:p>
            <a:r>
              <a:rPr lang="en-GB" sz="1800"/>
              <a:t>Are there any cars, building, signs, food or objects in this photograph that can help me work out the time the photograph was taken?</a:t>
            </a:r>
          </a:p>
          <a:p>
            <a:pPr marL="0" indent="0">
              <a:buNone/>
            </a:pPr>
            <a:endParaRPr lang="en-GB" sz="1800"/>
          </a:p>
          <a:p>
            <a:pPr marL="0" indent="0">
              <a:buNone/>
            </a:pPr>
            <a:endParaRPr lang="en-GB" sz="1800"/>
          </a:p>
        </p:txBody>
      </p:sp>
      <p:sp>
        <p:nvSpPr>
          <p:cNvPr id="6" name="Rectangle 5">
            <a:extLst>
              <a:ext uri="{FF2B5EF4-FFF2-40B4-BE49-F238E27FC236}">
                <a16:creationId xmlns:a16="http://schemas.microsoft.com/office/drawing/2014/main" id="{E4E3E319-B79E-4683-9F3B-B34370CDA92B}"/>
              </a:ext>
            </a:extLst>
          </p:cNvPr>
          <p:cNvSpPr/>
          <p:nvPr/>
        </p:nvSpPr>
        <p:spPr>
          <a:xfrm>
            <a:off x="359532" y="620688"/>
            <a:ext cx="8424936" cy="523220"/>
          </a:xfrm>
          <a:prstGeom prst="rect">
            <a:avLst/>
          </a:prstGeom>
        </p:spPr>
        <p:txBody>
          <a:bodyPr wrap="square">
            <a:spAutoFit/>
          </a:bodyPr>
          <a:lstStyle/>
          <a:p>
            <a:pPr algn="ctr"/>
            <a:r>
              <a:rPr lang="en-GB" sz="2800">
                <a:latin typeface="Arial" panose="020B0604020202020204" pitchFamily="34" charset="0"/>
              </a:rPr>
              <a:t>Date the photographs like a historian</a:t>
            </a:r>
          </a:p>
        </p:txBody>
      </p:sp>
    </p:spTree>
    <p:extLst>
      <p:ext uri="{BB962C8B-B14F-4D97-AF65-F5344CB8AC3E}">
        <p14:creationId xmlns:p14="http://schemas.microsoft.com/office/powerpoint/2010/main" val="3314271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E3E319-B79E-4683-9F3B-B34370CDA92B}"/>
              </a:ext>
            </a:extLst>
          </p:cNvPr>
          <p:cNvSpPr/>
          <p:nvPr/>
        </p:nvSpPr>
        <p:spPr>
          <a:xfrm>
            <a:off x="359532" y="620688"/>
            <a:ext cx="8424936" cy="523220"/>
          </a:xfrm>
          <a:prstGeom prst="rect">
            <a:avLst/>
          </a:prstGeom>
        </p:spPr>
        <p:txBody>
          <a:bodyPr wrap="square">
            <a:spAutoFit/>
          </a:bodyPr>
          <a:lstStyle/>
          <a:p>
            <a:pPr algn="ctr"/>
            <a:r>
              <a:rPr lang="en-GB" sz="2800">
                <a:latin typeface="Arial" panose="020B0604020202020204" pitchFamily="34" charset="0"/>
              </a:rPr>
              <a:t>Frame of inference</a:t>
            </a:r>
          </a:p>
        </p:txBody>
      </p:sp>
      <p:grpSp>
        <p:nvGrpSpPr>
          <p:cNvPr id="7" name="Group 6">
            <a:extLst>
              <a:ext uri="{FF2B5EF4-FFF2-40B4-BE49-F238E27FC236}">
                <a16:creationId xmlns:a16="http://schemas.microsoft.com/office/drawing/2014/main" id="{E6A3A22A-566B-4F0F-8D70-49EF8943418D}"/>
              </a:ext>
            </a:extLst>
          </p:cNvPr>
          <p:cNvGrpSpPr/>
          <p:nvPr/>
        </p:nvGrpSpPr>
        <p:grpSpPr>
          <a:xfrm>
            <a:off x="323528" y="1412776"/>
            <a:ext cx="8123069" cy="4904166"/>
            <a:chOff x="312937" y="753683"/>
            <a:chExt cx="8123069" cy="4904166"/>
          </a:xfrm>
        </p:grpSpPr>
        <p:sp>
          <p:nvSpPr>
            <p:cNvPr id="8" name="Rectangle 7">
              <a:extLst>
                <a:ext uri="{FF2B5EF4-FFF2-40B4-BE49-F238E27FC236}">
                  <a16:creationId xmlns:a16="http://schemas.microsoft.com/office/drawing/2014/main" id="{A735A077-8AFE-4C8E-85F7-309013B6859F}"/>
                </a:ext>
              </a:extLst>
            </p:cNvPr>
            <p:cNvSpPr/>
            <p:nvPr/>
          </p:nvSpPr>
          <p:spPr>
            <a:xfrm>
              <a:off x="312937" y="1280002"/>
              <a:ext cx="8123069" cy="4377847"/>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n w="38100">
                  <a:solidFill>
                    <a:schemeClr val="tx1"/>
                  </a:solidFill>
                </a:ln>
                <a:solidFill>
                  <a:schemeClr val="bg1"/>
                </a:solidFill>
              </a:endParaRPr>
            </a:p>
          </p:txBody>
        </p:sp>
        <p:sp>
          <p:nvSpPr>
            <p:cNvPr id="9" name="Rectangle 8">
              <a:extLst>
                <a:ext uri="{FF2B5EF4-FFF2-40B4-BE49-F238E27FC236}">
                  <a16:creationId xmlns:a16="http://schemas.microsoft.com/office/drawing/2014/main" id="{EDD0E59D-8E35-413B-AB3D-E2FD9EBC2A68}"/>
                </a:ext>
              </a:extLst>
            </p:cNvPr>
            <p:cNvSpPr/>
            <p:nvPr/>
          </p:nvSpPr>
          <p:spPr>
            <a:xfrm>
              <a:off x="1174627" y="1791412"/>
              <a:ext cx="6326450" cy="3543299"/>
            </a:xfrm>
            <a:prstGeom prst="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a:solidFill>
                    <a:schemeClr val="bg1"/>
                  </a:solidFill>
                </a:rPr>
                <a:t>What</a:t>
              </a:r>
            </a:p>
          </p:txBody>
        </p:sp>
        <p:sp>
          <p:nvSpPr>
            <p:cNvPr id="10" name="Rectangle 9">
              <a:extLst>
                <a:ext uri="{FF2B5EF4-FFF2-40B4-BE49-F238E27FC236}">
                  <a16:creationId xmlns:a16="http://schemas.microsoft.com/office/drawing/2014/main" id="{E21871C0-7CBF-4AC6-ADA9-292CE34A16D3}"/>
                </a:ext>
              </a:extLst>
            </p:cNvPr>
            <p:cNvSpPr/>
            <p:nvPr/>
          </p:nvSpPr>
          <p:spPr>
            <a:xfrm>
              <a:off x="1642924" y="2252772"/>
              <a:ext cx="4894370" cy="2620577"/>
            </a:xfrm>
            <a:prstGeom prst="rect">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n w="19050">
                  <a:solidFill>
                    <a:schemeClr val="tx1"/>
                  </a:solidFill>
                </a:ln>
              </a:endParaRPr>
            </a:p>
          </p:txBody>
        </p:sp>
        <p:sp>
          <p:nvSpPr>
            <p:cNvPr id="11" name="TextBox 10">
              <a:extLst>
                <a:ext uri="{FF2B5EF4-FFF2-40B4-BE49-F238E27FC236}">
                  <a16:creationId xmlns:a16="http://schemas.microsoft.com/office/drawing/2014/main" id="{612DBA1C-B3B0-478B-952B-C0BBE0922B03}"/>
                </a:ext>
              </a:extLst>
            </p:cNvPr>
            <p:cNvSpPr txBox="1"/>
            <p:nvPr/>
          </p:nvSpPr>
          <p:spPr>
            <a:xfrm>
              <a:off x="2195736" y="2288906"/>
              <a:ext cx="2000250" cy="300082"/>
            </a:xfrm>
            <a:prstGeom prst="rect">
              <a:avLst/>
            </a:prstGeom>
            <a:noFill/>
          </p:spPr>
          <p:txBody>
            <a:bodyPr wrap="square" rtlCol="0">
              <a:spAutoFit/>
            </a:bodyPr>
            <a:lstStyle/>
            <a:p>
              <a:r>
                <a:rPr lang="en-GB" sz="1350" b="1">
                  <a:latin typeface="Arial" panose="020B0604020202020204" pitchFamily="34" charset="0"/>
                </a:rPr>
                <a:t>What can I see ?</a:t>
              </a:r>
            </a:p>
          </p:txBody>
        </p:sp>
        <p:sp>
          <p:nvSpPr>
            <p:cNvPr id="12" name="TextBox 11">
              <a:extLst>
                <a:ext uri="{FF2B5EF4-FFF2-40B4-BE49-F238E27FC236}">
                  <a16:creationId xmlns:a16="http://schemas.microsoft.com/office/drawing/2014/main" id="{C2511E1F-5525-4E92-B29F-CD590A4E8724}"/>
                </a:ext>
              </a:extLst>
            </p:cNvPr>
            <p:cNvSpPr txBox="1"/>
            <p:nvPr/>
          </p:nvSpPr>
          <p:spPr>
            <a:xfrm>
              <a:off x="1986933" y="1777496"/>
              <a:ext cx="1600200" cy="300082"/>
            </a:xfrm>
            <a:prstGeom prst="rect">
              <a:avLst/>
            </a:prstGeom>
            <a:noFill/>
          </p:spPr>
          <p:txBody>
            <a:bodyPr wrap="square" rtlCol="0">
              <a:spAutoFit/>
            </a:bodyPr>
            <a:lstStyle/>
            <a:p>
              <a:r>
                <a:rPr lang="en-GB" sz="1350" b="1">
                  <a:latin typeface="Arial" panose="020B0604020202020204" pitchFamily="34" charset="0"/>
                </a:rPr>
                <a:t>What can I infer?</a:t>
              </a:r>
            </a:p>
          </p:txBody>
        </p:sp>
        <p:sp>
          <p:nvSpPr>
            <p:cNvPr id="13" name="TextBox 12">
              <a:extLst>
                <a:ext uri="{FF2B5EF4-FFF2-40B4-BE49-F238E27FC236}">
                  <a16:creationId xmlns:a16="http://schemas.microsoft.com/office/drawing/2014/main" id="{9F7F64E9-181A-4AFB-AC29-9CD0AE0A9F0C}"/>
                </a:ext>
              </a:extLst>
            </p:cNvPr>
            <p:cNvSpPr txBox="1"/>
            <p:nvPr/>
          </p:nvSpPr>
          <p:spPr>
            <a:xfrm>
              <a:off x="1523021" y="753683"/>
              <a:ext cx="2057400" cy="507831"/>
            </a:xfrm>
            <a:prstGeom prst="rect">
              <a:avLst/>
            </a:prstGeom>
            <a:noFill/>
          </p:spPr>
          <p:txBody>
            <a:bodyPr wrap="square" rtlCol="0">
              <a:spAutoFit/>
            </a:bodyPr>
            <a:lstStyle/>
            <a:p>
              <a:endParaRPr lang="en-GB" sz="1350"/>
            </a:p>
            <a:p>
              <a:r>
                <a:rPr lang="en-GB" sz="1350"/>
                <a:t> </a:t>
              </a:r>
              <a:r>
                <a:rPr lang="en-GB" sz="1350" b="1">
                  <a:latin typeface="Arial" panose="020B0604020202020204" pitchFamily="34" charset="0"/>
                </a:rPr>
                <a:t>Where can I find out?</a:t>
              </a:r>
            </a:p>
          </p:txBody>
        </p:sp>
        <p:sp>
          <p:nvSpPr>
            <p:cNvPr id="14" name="TextBox 13">
              <a:extLst>
                <a:ext uri="{FF2B5EF4-FFF2-40B4-BE49-F238E27FC236}">
                  <a16:creationId xmlns:a16="http://schemas.microsoft.com/office/drawing/2014/main" id="{781208B4-C4D8-4C73-9BB5-36F7AB5969F3}"/>
                </a:ext>
              </a:extLst>
            </p:cNvPr>
            <p:cNvSpPr txBox="1"/>
            <p:nvPr/>
          </p:nvSpPr>
          <p:spPr>
            <a:xfrm>
              <a:off x="1763688" y="1326012"/>
              <a:ext cx="3031232" cy="300082"/>
            </a:xfrm>
            <a:prstGeom prst="rect">
              <a:avLst/>
            </a:prstGeom>
            <a:noFill/>
          </p:spPr>
          <p:txBody>
            <a:bodyPr wrap="square" rtlCol="0">
              <a:spAutoFit/>
            </a:bodyPr>
            <a:lstStyle/>
            <a:p>
              <a:r>
                <a:rPr lang="en-GB" sz="1350" b="1">
                  <a:latin typeface="Arial" panose="020B0604020202020204" pitchFamily="34" charset="0"/>
                </a:rPr>
                <a:t>What questions do I want to ask </a:t>
              </a:r>
              <a:r>
                <a:rPr lang="en-GB" sz="1350" b="1"/>
                <a:t>?</a:t>
              </a:r>
            </a:p>
          </p:txBody>
        </p:sp>
      </p:grpSp>
    </p:spTree>
    <p:extLst>
      <p:ext uri="{BB962C8B-B14F-4D97-AF65-F5344CB8AC3E}">
        <p14:creationId xmlns:p14="http://schemas.microsoft.com/office/powerpoint/2010/main" val="2542629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0BB092E-F150-428C-933A-8B5702ACDACA}"/>
              </a:ext>
            </a:extLst>
          </p:cNvPr>
          <p:cNvSpPr>
            <a:spLocks noGrp="1"/>
          </p:cNvSpPr>
          <p:nvPr>
            <p:ph sz="half" idx="1"/>
          </p:nvPr>
        </p:nvSpPr>
        <p:spPr>
          <a:xfrm>
            <a:off x="251520" y="1600200"/>
            <a:ext cx="4244280" cy="4997152"/>
          </a:xfrm>
          <a:solidFill>
            <a:schemeClr val="accent6">
              <a:lumMod val="20000"/>
              <a:lumOff val="80000"/>
            </a:schemeClr>
          </a:solidFill>
        </p:spPr>
        <p:txBody>
          <a:bodyPr>
            <a:noAutofit/>
          </a:bodyPr>
          <a:lstStyle/>
          <a:p>
            <a:pPr marL="0" indent="0">
              <a:buNone/>
            </a:pPr>
            <a:r>
              <a:rPr lang="en-GB" sz="1600"/>
              <a:t>Try to find out if any of your family and friends have any older photographs that you can look at from the different decades during the Queen’s reign. Look at the clothes, hairstyles, cars, buses, objects and buildings in the photographs – can you spot similarities?</a:t>
            </a:r>
          </a:p>
          <a:p>
            <a:endParaRPr lang="en-GB" sz="1600"/>
          </a:p>
          <a:p>
            <a:pPr marL="285750" indent="-285750"/>
            <a:r>
              <a:rPr lang="en-GB" sz="1600">
                <a:solidFill>
                  <a:schemeClr val="tx2"/>
                </a:solidFill>
              </a:rPr>
              <a:t>Princess Elizabeth became Queen in 1952. Does anyone in your family remember this event?</a:t>
            </a:r>
          </a:p>
          <a:p>
            <a:pPr marL="0" indent="0">
              <a:buNone/>
            </a:pPr>
            <a:endParaRPr lang="en-GB" sz="1600">
              <a:solidFill>
                <a:schemeClr val="accent1"/>
              </a:solidFill>
            </a:endParaRPr>
          </a:p>
          <a:p>
            <a:pPr marL="285750" indent="-285750"/>
            <a:r>
              <a:rPr lang="en-GB" sz="1600"/>
              <a:t>Do they have any photographs from the 1950s?</a:t>
            </a:r>
          </a:p>
          <a:p>
            <a:pPr marL="0" indent="0">
              <a:buNone/>
            </a:pPr>
            <a:endParaRPr lang="en-GB" sz="1600"/>
          </a:p>
          <a:p>
            <a:pPr marL="285750" indent="-285750"/>
            <a:r>
              <a:rPr lang="en-GB" sz="1600">
                <a:solidFill>
                  <a:schemeClr val="tx2"/>
                </a:solidFill>
              </a:rPr>
              <a:t>Maybe your grandparents or great grandparents have some photographs from this time</a:t>
            </a:r>
          </a:p>
          <a:p>
            <a:endParaRPr lang="en-GB" sz="1600"/>
          </a:p>
          <a:p>
            <a:endParaRPr lang="en-GB"/>
          </a:p>
        </p:txBody>
      </p:sp>
      <p:pic>
        <p:nvPicPr>
          <p:cNvPr id="12" name="Picture 11" descr="A picture containing engineering drawing&#10;&#10;Description automatically generated">
            <a:extLst>
              <a:ext uri="{FF2B5EF4-FFF2-40B4-BE49-F238E27FC236}">
                <a16:creationId xmlns:a16="http://schemas.microsoft.com/office/drawing/2014/main" id="{F7D49D8E-FFE5-4762-B30D-881B0C3F30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6373" y="2132856"/>
            <a:ext cx="3840427" cy="28803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Rectangle 5">
            <a:extLst>
              <a:ext uri="{FF2B5EF4-FFF2-40B4-BE49-F238E27FC236}">
                <a16:creationId xmlns:a16="http://schemas.microsoft.com/office/drawing/2014/main" id="{F75C229C-BBCA-49DE-9EA2-983F731A09D7}"/>
              </a:ext>
            </a:extLst>
          </p:cNvPr>
          <p:cNvSpPr/>
          <p:nvPr/>
        </p:nvSpPr>
        <p:spPr>
          <a:xfrm>
            <a:off x="359532" y="620688"/>
            <a:ext cx="8424936" cy="523220"/>
          </a:xfrm>
          <a:prstGeom prst="rect">
            <a:avLst/>
          </a:prstGeom>
        </p:spPr>
        <p:txBody>
          <a:bodyPr wrap="square">
            <a:spAutoFit/>
          </a:bodyPr>
          <a:lstStyle/>
          <a:p>
            <a:pPr algn="ctr"/>
            <a:r>
              <a:rPr lang="en-GB" sz="2800">
                <a:latin typeface="Arial" panose="020B0604020202020204" pitchFamily="34" charset="0"/>
              </a:rPr>
              <a:t>Family and friends</a:t>
            </a:r>
          </a:p>
        </p:txBody>
      </p:sp>
    </p:spTree>
    <p:extLst>
      <p:ext uri="{BB962C8B-B14F-4D97-AF65-F5344CB8AC3E}">
        <p14:creationId xmlns:p14="http://schemas.microsoft.com/office/powerpoint/2010/main" val="1011546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6">
            <a:extLst>
              <a:ext uri="{FF2B5EF4-FFF2-40B4-BE49-F238E27FC236}">
                <a16:creationId xmlns:a16="http://schemas.microsoft.com/office/drawing/2014/main" id="{F65606A7-EDBA-4A46-94E1-1B20309CBAA9}"/>
              </a:ext>
            </a:extLst>
          </p:cNvPr>
          <p:cNvSpPr txBox="1">
            <a:spLocks/>
          </p:cNvSpPr>
          <p:nvPr/>
        </p:nvSpPr>
        <p:spPr bwMode="auto">
          <a:xfrm>
            <a:off x="327720" y="1628800"/>
            <a:ext cx="4244280" cy="4680521"/>
          </a:xfrm>
          <a:prstGeom prst="rect">
            <a:avLst/>
          </a:prstGeom>
          <a:solidFill>
            <a:schemeClr val="accent6">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itchFamily="34" charset="0"/>
              <a:buChar char="–"/>
              <a:defRPr sz="18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itchFamily="34" charset="0"/>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endParaRPr lang="en-GB" sz="1600"/>
          </a:p>
          <a:p>
            <a:endParaRPr lang="en-GB"/>
          </a:p>
        </p:txBody>
      </p:sp>
      <p:sp>
        <p:nvSpPr>
          <p:cNvPr id="7" name="Content Placeholder 6">
            <a:extLst>
              <a:ext uri="{FF2B5EF4-FFF2-40B4-BE49-F238E27FC236}">
                <a16:creationId xmlns:a16="http://schemas.microsoft.com/office/drawing/2014/main" id="{7AF75FCB-6346-4101-B92F-EEF3618980FF}"/>
              </a:ext>
            </a:extLst>
          </p:cNvPr>
          <p:cNvSpPr>
            <a:spLocks noGrp="1"/>
          </p:cNvSpPr>
          <p:nvPr>
            <p:ph sz="half" idx="1"/>
          </p:nvPr>
        </p:nvSpPr>
        <p:spPr>
          <a:xfrm>
            <a:off x="4860032" y="1628800"/>
            <a:ext cx="3954736" cy="4680521"/>
          </a:xfrm>
          <a:solidFill>
            <a:schemeClr val="accent3">
              <a:lumMod val="20000"/>
              <a:lumOff val="80000"/>
            </a:schemeClr>
          </a:solidFill>
        </p:spPr>
        <p:txBody>
          <a:bodyPr>
            <a:noAutofit/>
          </a:bodyPr>
          <a:lstStyle/>
          <a:p>
            <a:pPr marL="0" indent="0">
              <a:buNone/>
            </a:pPr>
            <a:r>
              <a:rPr lang="en-GB" sz="1600"/>
              <a:t>If you have collected some photographs, arrange them in chronological order in the decades of the Queen’s reign.</a:t>
            </a:r>
          </a:p>
          <a:p>
            <a:endParaRPr lang="en-GB" sz="800"/>
          </a:p>
          <a:p>
            <a:r>
              <a:rPr lang="en-GB" sz="1600"/>
              <a:t>1950s</a:t>
            </a:r>
          </a:p>
          <a:p>
            <a:r>
              <a:rPr lang="en-GB" sz="1600">
                <a:solidFill>
                  <a:schemeClr val="tx2"/>
                </a:solidFill>
              </a:rPr>
              <a:t>1960s</a:t>
            </a:r>
          </a:p>
          <a:p>
            <a:r>
              <a:rPr lang="en-GB" sz="1600"/>
              <a:t>1970s</a:t>
            </a:r>
          </a:p>
          <a:p>
            <a:r>
              <a:rPr lang="en-GB" sz="1600">
                <a:solidFill>
                  <a:schemeClr val="tx2"/>
                </a:solidFill>
              </a:rPr>
              <a:t>1980s</a:t>
            </a:r>
          </a:p>
          <a:p>
            <a:r>
              <a:rPr lang="en-GB" sz="1600"/>
              <a:t>1990s</a:t>
            </a:r>
          </a:p>
          <a:p>
            <a:r>
              <a:rPr lang="en-GB" sz="1600">
                <a:solidFill>
                  <a:schemeClr val="tx2"/>
                </a:solidFill>
              </a:rPr>
              <a:t>2000s</a:t>
            </a:r>
          </a:p>
          <a:p>
            <a:r>
              <a:rPr lang="en-GB" sz="1600"/>
              <a:t>2010s</a:t>
            </a:r>
          </a:p>
          <a:p>
            <a:r>
              <a:rPr lang="en-GB" sz="1600">
                <a:solidFill>
                  <a:schemeClr val="tx2"/>
                </a:solidFill>
              </a:rPr>
              <a:t>2020s</a:t>
            </a:r>
            <a:endParaRPr lang="en-GB" sz="1600"/>
          </a:p>
          <a:p>
            <a:endParaRPr lang="en-GB" sz="800">
              <a:solidFill>
                <a:schemeClr val="tx2"/>
              </a:solidFill>
            </a:endParaRPr>
          </a:p>
          <a:p>
            <a:pPr marL="0" indent="0">
              <a:buNone/>
            </a:pPr>
            <a:r>
              <a:rPr lang="en-GB" sz="1600">
                <a:solidFill>
                  <a:schemeClr val="tx2"/>
                </a:solidFill>
              </a:rPr>
              <a:t>Maybe your family and friends have photograph albums you could look at. These are often arranged in chronological order and are of special family occasions.</a:t>
            </a:r>
          </a:p>
        </p:txBody>
      </p:sp>
      <p:pic>
        <p:nvPicPr>
          <p:cNvPr id="14" name="Content Placeholder 13" descr="A picture containing text, wall&#10;&#10;Description automatically generated">
            <a:extLst>
              <a:ext uri="{FF2B5EF4-FFF2-40B4-BE49-F238E27FC236}">
                <a16:creationId xmlns:a16="http://schemas.microsoft.com/office/drawing/2014/main" id="{DD59E7B7-6C25-4C10-8F00-A16705DF8666}"/>
              </a:ext>
            </a:extLst>
          </p:cNvPr>
          <p:cNvPicPr>
            <a:picLocks noGrp="1" noChangeAspect="1"/>
          </p:cNvPicPr>
          <p:nvPr>
            <p:ph sz="half" idx="2"/>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830" t="11899" b="28902"/>
          <a:stretch/>
        </p:blipFill>
        <p:spPr>
          <a:xfrm rot="19859309">
            <a:off x="217519" y="2943508"/>
            <a:ext cx="4244450" cy="191962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21000000" lon="0" rev="0"/>
            </a:camera>
            <a:lightRig rig="twoPt" dir="t">
              <a:rot lat="0" lon="0" rev="7200000"/>
            </a:lightRig>
          </a:scene3d>
          <a:sp3d prstMaterial="matte">
            <a:bevelT w="22860" h="12700"/>
            <a:contourClr>
              <a:srgbClr val="FFFFFF"/>
            </a:contourClr>
          </a:sp3d>
        </p:spPr>
      </p:pic>
      <p:sp>
        <p:nvSpPr>
          <p:cNvPr id="8" name="Rectangle 7">
            <a:extLst>
              <a:ext uri="{FF2B5EF4-FFF2-40B4-BE49-F238E27FC236}">
                <a16:creationId xmlns:a16="http://schemas.microsoft.com/office/drawing/2014/main" id="{47E4E8D3-B21A-42FB-9680-F5C5A216AC6B}"/>
              </a:ext>
            </a:extLst>
          </p:cNvPr>
          <p:cNvSpPr/>
          <p:nvPr/>
        </p:nvSpPr>
        <p:spPr>
          <a:xfrm>
            <a:off x="359532" y="620688"/>
            <a:ext cx="8424936" cy="523220"/>
          </a:xfrm>
          <a:prstGeom prst="rect">
            <a:avLst/>
          </a:prstGeom>
        </p:spPr>
        <p:txBody>
          <a:bodyPr wrap="square">
            <a:spAutoFit/>
          </a:bodyPr>
          <a:lstStyle/>
          <a:p>
            <a:pPr algn="ctr"/>
            <a:r>
              <a:rPr lang="en-GB" sz="2800">
                <a:latin typeface="Arial" panose="020B0604020202020204" pitchFamily="34" charset="0"/>
              </a:rPr>
              <a:t>Photos through the decades of the Queen’s reign</a:t>
            </a:r>
          </a:p>
        </p:txBody>
      </p:sp>
      <p:sp>
        <p:nvSpPr>
          <p:cNvPr id="5" name="Rectangle 4">
            <a:extLst>
              <a:ext uri="{FF2B5EF4-FFF2-40B4-BE49-F238E27FC236}">
                <a16:creationId xmlns:a16="http://schemas.microsoft.com/office/drawing/2014/main" id="{CB7CC580-9594-49F9-AEB3-9D1850F58416}"/>
              </a:ext>
            </a:extLst>
          </p:cNvPr>
          <p:cNvSpPr/>
          <p:nvPr/>
        </p:nvSpPr>
        <p:spPr>
          <a:xfrm rot="19800000">
            <a:off x="1315934" y="4855398"/>
            <a:ext cx="3444522" cy="923330"/>
          </a:xfrm>
          <a:prstGeom prst="rect">
            <a:avLst/>
          </a:prstGeom>
        </p:spPr>
        <p:txBody>
          <a:bodyPr wrap="square">
            <a:spAutoFit/>
          </a:bodyPr>
          <a:lstStyle/>
          <a:p>
            <a:pPr marL="0" indent="0" algn="ctr">
              <a:buNone/>
            </a:pPr>
            <a:r>
              <a:rPr lang="en-GB">
                <a:latin typeface="Arial" panose="020B0604020202020204" pitchFamily="34" charset="0"/>
              </a:rPr>
              <a:t>What are the special occasions when your family take photographs?</a:t>
            </a:r>
          </a:p>
        </p:txBody>
      </p:sp>
    </p:spTree>
    <p:extLst>
      <p:ext uri="{BB962C8B-B14F-4D97-AF65-F5344CB8AC3E}">
        <p14:creationId xmlns:p14="http://schemas.microsoft.com/office/powerpoint/2010/main" val="4116779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8607D12-07C0-42C9-9AEC-5B002A4EE5F0}"/>
              </a:ext>
            </a:extLst>
          </p:cNvPr>
          <p:cNvSpPr>
            <a:spLocks noGrp="1"/>
          </p:cNvSpPr>
          <p:nvPr>
            <p:ph sz="half" idx="1"/>
          </p:nvPr>
        </p:nvSpPr>
        <p:spPr>
          <a:xfrm>
            <a:off x="447224" y="1268760"/>
            <a:ext cx="4320480" cy="4857403"/>
          </a:xfrm>
          <a:solidFill>
            <a:schemeClr val="accent3">
              <a:lumMod val="20000"/>
              <a:lumOff val="80000"/>
            </a:schemeClr>
          </a:solidFill>
        </p:spPr>
        <p:txBody>
          <a:bodyPr>
            <a:noAutofit/>
          </a:bodyPr>
          <a:lstStyle/>
          <a:p>
            <a:r>
              <a:rPr lang="en-GB" sz="1600"/>
              <a:t>The Queen’s Silver Jubilee was in 1977 when she had been Queen for 25 years – does anyone in your family remember this or have any photographs?</a:t>
            </a:r>
          </a:p>
          <a:p>
            <a:endParaRPr lang="en-GB" sz="1600"/>
          </a:p>
          <a:p>
            <a:r>
              <a:rPr lang="en-GB" sz="1600">
                <a:solidFill>
                  <a:schemeClr val="tx2"/>
                </a:solidFill>
              </a:rPr>
              <a:t>The Queen’s Golden Jubilee was in 2002 when she had been Queen for 50 years – does anyone in your family remember this or have any photographs?</a:t>
            </a:r>
          </a:p>
          <a:p>
            <a:endParaRPr lang="en-GB" sz="1600"/>
          </a:p>
          <a:p>
            <a:r>
              <a:rPr lang="en-GB" sz="1600"/>
              <a:t>The Queen’s Diamond Jubilee was in 2012 when she had been Queen for 60 years – does anyone in your family remember this or have any photographs?</a:t>
            </a:r>
          </a:p>
          <a:p>
            <a:pPr marL="0" indent="0">
              <a:buNone/>
            </a:pPr>
            <a:endParaRPr lang="en-GB" sz="1600"/>
          </a:p>
          <a:p>
            <a:r>
              <a:rPr lang="en-GB" sz="1600">
                <a:solidFill>
                  <a:schemeClr val="tx2"/>
                </a:solidFill>
              </a:rPr>
              <a:t>Find out more about </a:t>
            </a:r>
            <a:r>
              <a:rPr lang="en-GB" sz="1600">
                <a:solidFill>
                  <a:schemeClr val="tx2"/>
                </a:solidFill>
                <a:hlinkClick r:id="rId3">
                  <a:extLst>
                    <a:ext uri="{A12FA001-AC4F-418D-AE19-62706E023703}">
                      <ahyp:hlinkClr xmlns:ahyp="http://schemas.microsoft.com/office/drawing/2018/hyperlinkcolor" val="tx"/>
                    </a:ext>
                  </a:extLst>
                </a:hlinkClick>
              </a:rPr>
              <a:t>Jubilees </a:t>
            </a:r>
            <a:r>
              <a:rPr lang="en-GB" sz="1600">
                <a:solidFill>
                  <a:schemeClr val="tx2"/>
                </a:solidFill>
              </a:rPr>
              <a:t>and explore the </a:t>
            </a:r>
            <a:r>
              <a:rPr lang="en-GB" sz="1600">
                <a:solidFill>
                  <a:schemeClr val="tx2"/>
                </a:solidFill>
                <a:hlinkClick r:id="rId4">
                  <a:extLst>
                    <a:ext uri="{A12FA001-AC4F-418D-AE19-62706E023703}">
                      <ahyp:hlinkClr xmlns:ahyp="http://schemas.microsoft.com/office/drawing/2018/hyperlinkcolor" val="tx"/>
                    </a:ext>
                  </a:extLst>
                </a:hlinkClick>
              </a:rPr>
              <a:t>Royal Collection Trust’s learning resources </a:t>
            </a:r>
            <a:endParaRPr lang="en-GB" sz="1600">
              <a:solidFill>
                <a:schemeClr val="tx2"/>
              </a:solidFill>
            </a:endParaRPr>
          </a:p>
          <a:p>
            <a:pPr marL="0" indent="0">
              <a:buNone/>
            </a:pPr>
            <a:endParaRPr lang="en-GB"/>
          </a:p>
        </p:txBody>
      </p:sp>
      <p:pic>
        <p:nvPicPr>
          <p:cNvPr id="7" name="Picture 6" descr="A picture containing text, tree, outdoor, person&#10;&#10;Description automatically generated">
            <a:extLst>
              <a:ext uri="{FF2B5EF4-FFF2-40B4-BE49-F238E27FC236}">
                <a16:creationId xmlns:a16="http://schemas.microsoft.com/office/drawing/2014/main" id="{C2B04166-552A-448B-9143-E0EE3A7440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6951"/>
          <a:stretch/>
        </p:blipFill>
        <p:spPr>
          <a:xfrm>
            <a:off x="5148063" y="1242626"/>
            <a:ext cx="3383093" cy="4883537"/>
          </a:xfrm>
          <a:prstGeom prst="rect">
            <a:avLst/>
          </a:prstGeom>
        </p:spPr>
      </p:pic>
      <p:sp>
        <p:nvSpPr>
          <p:cNvPr id="6" name="Rectangle 5">
            <a:extLst>
              <a:ext uri="{FF2B5EF4-FFF2-40B4-BE49-F238E27FC236}">
                <a16:creationId xmlns:a16="http://schemas.microsoft.com/office/drawing/2014/main" id="{5D7049F7-8589-4626-A4BD-689746516F25}"/>
              </a:ext>
            </a:extLst>
          </p:cNvPr>
          <p:cNvSpPr/>
          <p:nvPr/>
        </p:nvSpPr>
        <p:spPr>
          <a:xfrm>
            <a:off x="359532" y="620688"/>
            <a:ext cx="8424936" cy="523220"/>
          </a:xfrm>
          <a:prstGeom prst="rect">
            <a:avLst/>
          </a:prstGeom>
        </p:spPr>
        <p:txBody>
          <a:bodyPr wrap="square">
            <a:spAutoFit/>
          </a:bodyPr>
          <a:lstStyle/>
          <a:p>
            <a:pPr algn="ctr"/>
            <a:r>
              <a:rPr lang="en-GB" sz="2800">
                <a:latin typeface="Arial" panose="020B0604020202020204" pitchFamily="34" charset="0"/>
              </a:rPr>
              <a:t>Jubilees</a:t>
            </a:r>
          </a:p>
        </p:txBody>
      </p:sp>
    </p:spTree>
    <p:extLst>
      <p:ext uri="{BB962C8B-B14F-4D97-AF65-F5344CB8AC3E}">
        <p14:creationId xmlns:p14="http://schemas.microsoft.com/office/powerpoint/2010/main" val="25795172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19D8363B-E5DE-4CAD-AB69-92970500B92E}"/>
              </a:ext>
            </a:extLst>
          </p:cNvPr>
          <p:cNvCxnSpPr/>
          <p:nvPr/>
        </p:nvCxnSpPr>
        <p:spPr>
          <a:xfrm>
            <a:off x="415605" y="6165304"/>
            <a:ext cx="8429100" cy="0"/>
          </a:xfrm>
          <a:prstGeom prst="line">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A18B466-2F5C-4361-BF15-A89017D09DFA}"/>
              </a:ext>
            </a:extLst>
          </p:cNvPr>
          <p:cNvSpPr txBox="1"/>
          <p:nvPr/>
        </p:nvSpPr>
        <p:spPr>
          <a:xfrm>
            <a:off x="352876" y="6535871"/>
            <a:ext cx="843582" cy="369332"/>
          </a:xfrm>
          <a:prstGeom prst="rect">
            <a:avLst/>
          </a:prstGeom>
          <a:noFill/>
        </p:spPr>
        <p:txBody>
          <a:bodyPr wrap="square" rtlCol="0">
            <a:spAutoFit/>
          </a:bodyPr>
          <a:lstStyle/>
          <a:p>
            <a:r>
              <a:rPr lang="en-GB">
                <a:latin typeface="Arial" panose="020B0604020202020204" pitchFamily="34" charset="0"/>
              </a:rPr>
              <a:t>Older</a:t>
            </a:r>
          </a:p>
        </p:txBody>
      </p:sp>
      <p:sp>
        <p:nvSpPr>
          <p:cNvPr id="20" name="TextBox 19">
            <a:extLst>
              <a:ext uri="{FF2B5EF4-FFF2-40B4-BE49-F238E27FC236}">
                <a16:creationId xmlns:a16="http://schemas.microsoft.com/office/drawing/2014/main" id="{9E3730A9-CCBD-457A-9D28-B32C676CB4AA}"/>
              </a:ext>
            </a:extLst>
          </p:cNvPr>
          <p:cNvSpPr txBox="1"/>
          <p:nvPr/>
        </p:nvSpPr>
        <p:spPr>
          <a:xfrm>
            <a:off x="8285265" y="6519653"/>
            <a:ext cx="851989" cy="369332"/>
          </a:xfrm>
          <a:prstGeom prst="rect">
            <a:avLst/>
          </a:prstGeom>
          <a:noFill/>
        </p:spPr>
        <p:txBody>
          <a:bodyPr wrap="square" rtlCol="0">
            <a:spAutoFit/>
          </a:bodyPr>
          <a:lstStyle/>
          <a:p>
            <a:r>
              <a:rPr lang="en-GB">
                <a:latin typeface="Arial" panose="020B0604020202020204" pitchFamily="34" charset="0"/>
              </a:rPr>
              <a:t>Newer</a:t>
            </a:r>
          </a:p>
        </p:txBody>
      </p:sp>
      <p:pic>
        <p:nvPicPr>
          <p:cNvPr id="22" name="Content Placeholder 9">
            <a:extLst>
              <a:ext uri="{FF2B5EF4-FFF2-40B4-BE49-F238E27FC236}">
                <a16:creationId xmlns:a16="http://schemas.microsoft.com/office/drawing/2014/main" id="{7E252230-315E-46EA-B616-D6058887C901}"/>
              </a:ext>
            </a:extLst>
          </p:cNvPr>
          <p:cNvPicPr>
            <a:picLocks noChangeAspect="1"/>
          </p:cNvPicPr>
          <p:nvPr/>
        </p:nvPicPr>
        <p:blipFill>
          <a:blip r:embed="rId3"/>
          <a:stretch>
            <a:fillRect/>
          </a:stretch>
        </p:blipFill>
        <p:spPr>
          <a:xfrm>
            <a:off x="7051602" y="2049955"/>
            <a:ext cx="1931809" cy="1531925"/>
          </a:xfrm>
          <a:prstGeom prst="rect">
            <a:avLst/>
          </a:prstGeom>
        </p:spPr>
      </p:pic>
      <p:pic>
        <p:nvPicPr>
          <p:cNvPr id="24" name="Content Placeholder 4">
            <a:extLst>
              <a:ext uri="{FF2B5EF4-FFF2-40B4-BE49-F238E27FC236}">
                <a16:creationId xmlns:a16="http://schemas.microsoft.com/office/drawing/2014/main" id="{836D9B07-781F-407C-8FA2-54E5F57F6E7E}"/>
              </a:ext>
            </a:extLst>
          </p:cNvPr>
          <p:cNvPicPr>
            <a:picLocks noChangeAspect="1"/>
          </p:cNvPicPr>
          <p:nvPr/>
        </p:nvPicPr>
        <p:blipFill>
          <a:blip r:embed="rId4"/>
          <a:stretch>
            <a:fillRect/>
          </a:stretch>
        </p:blipFill>
        <p:spPr>
          <a:xfrm>
            <a:off x="7051602" y="3997232"/>
            <a:ext cx="1810891" cy="1821757"/>
          </a:xfrm>
          <a:prstGeom prst="rect">
            <a:avLst/>
          </a:prstGeom>
        </p:spPr>
      </p:pic>
      <p:pic>
        <p:nvPicPr>
          <p:cNvPr id="30" name="Content Placeholder 6">
            <a:extLst>
              <a:ext uri="{FF2B5EF4-FFF2-40B4-BE49-F238E27FC236}">
                <a16:creationId xmlns:a16="http://schemas.microsoft.com/office/drawing/2014/main" id="{5298CDA6-B63C-4AB9-968F-13BDCD7F0B58}"/>
              </a:ext>
            </a:extLst>
          </p:cNvPr>
          <p:cNvPicPr>
            <a:picLocks noChangeAspect="1"/>
          </p:cNvPicPr>
          <p:nvPr/>
        </p:nvPicPr>
        <p:blipFill>
          <a:blip r:embed="rId5"/>
          <a:stretch>
            <a:fillRect/>
          </a:stretch>
        </p:blipFill>
        <p:spPr>
          <a:xfrm>
            <a:off x="2446486" y="2377153"/>
            <a:ext cx="2099788" cy="1446754"/>
          </a:xfrm>
          <a:prstGeom prst="rect">
            <a:avLst/>
          </a:prstGeom>
        </p:spPr>
      </p:pic>
      <p:pic>
        <p:nvPicPr>
          <p:cNvPr id="31" name="Content Placeholder 8">
            <a:extLst>
              <a:ext uri="{FF2B5EF4-FFF2-40B4-BE49-F238E27FC236}">
                <a16:creationId xmlns:a16="http://schemas.microsoft.com/office/drawing/2014/main" id="{3D25D133-A3D8-4503-9F2E-99C855C36570}"/>
              </a:ext>
            </a:extLst>
          </p:cNvPr>
          <p:cNvPicPr>
            <a:picLocks noChangeAspect="1"/>
          </p:cNvPicPr>
          <p:nvPr/>
        </p:nvPicPr>
        <p:blipFill>
          <a:blip r:embed="rId6"/>
          <a:stretch>
            <a:fillRect/>
          </a:stretch>
        </p:blipFill>
        <p:spPr>
          <a:xfrm>
            <a:off x="2534136" y="4393350"/>
            <a:ext cx="2200255" cy="1592984"/>
          </a:xfrm>
          <a:prstGeom prst="rect">
            <a:avLst/>
          </a:prstGeom>
        </p:spPr>
      </p:pic>
      <p:pic>
        <p:nvPicPr>
          <p:cNvPr id="33" name="Content Placeholder 5">
            <a:extLst>
              <a:ext uri="{FF2B5EF4-FFF2-40B4-BE49-F238E27FC236}">
                <a16:creationId xmlns:a16="http://schemas.microsoft.com/office/drawing/2014/main" id="{4588D2D1-A4DF-4403-AAC7-628334813C09}"/>
              </a:ext>
            </a:extLst>
          </p:cNvPr>
          <p:cNvPicPr>
            <a:picLocks noChangeAspect="1"/>
          </p:cNvPicPr>
          <p:nvPr/>
        </p:nvPicPr>
        <p:blipFill>
          <a:blip r:embed="rId7"/>
          <a:stretch>
            <a:fillRect/>
          </a:stretch>
        </p:blipFill>
        <p:spPr>
          <a:xfrm>
            <a:off x="4678628" y="1925280"/>
            <a:ext cx="2251704" cy="1416322"/>
          </a:xfrm>
          <a:prstGeom prst="rect">
            <a:avLst/>
          </a:prstGeom>
        </p:spPr>
      </p:pic>
      <p:pic>
        <p:nvPicPr>
          <p:cNvPr id="34" name="Content Placeholder 6">
            <a:extLst>
              <a:ext uri="{FF2B5EF4-FFF2-40B4-BE49-F238E27FC236}">
                <a16:creationId xmlns:a16="http://schemas.microsoft.com/office/drawing/2014/main" id="{00538AD6-6240-44C8-B362-E1152740595E}"/>
              </a:ext>
            </a:extLst>
          </p:cNvPr>
          <p:cNvPicPr>
            <a:picLocks noChangeAspect="1"/>
          </p:cNvPicPr>
          <p:nvPr/>
        </p:nvPicPr>
        <p:blipFill>
          <a:blip r:embed="rId8"/>
          <a:stretch>
            <a:fillRect/>
          </a:stretch>
        </p:blipFill>
        <p:spPr>
          <a:xfrm>
            <a:off x="76557" y="1970239"/>
            <a:ext cx="2239801" cy="1520825"/>
          </a:xfrm>
          <a:prstGeom prst="rect">
            <a:avLst/>
          </a:prstGeom>
        </p:spPr>
      </p:pic>
      <p:pic>
        <p:nvPicPr>
          <p:cNvPr id="35" name="Content Placeholder 6">
            <a:extLst>
              <a:ext uri="{FF2B5EF4-FFF2-40B4-BE49-F238E27FC236}">
                <a16:creationId xmlns:a16="http://schemas.microsoft.com/office/drawing/2014/main" id="{E0F0650F-192B-4FF5-B11D-0ADAC55F4865}"/>
              </a:ext>
            </a:extLst>
          </p:cNvPr>
          <p:cNvPicPr>
            <a:picLocks noChangeAspect="1"/>
          </p:cNvPicPr>
          <p:nvPr/>
        </p:nvPicPr>
        <p:blipFill>
          <a:blip r:embed="rId9"/>
          <a:stretch>
            <a:fillRect/>
          </a:stretch>
        </p:blipFill>
        <p:spPr>
          <a:xfrm>
            <a:off x="180507" y="3962909"/>
            <a:ext cx="2220213" cy="1480882"/>
          </a:xfrm>
          <a:prstGeom prst="rect">
            <a:avLst/>
          </a:prstGeom>
        </p:spPr>
      </p:pic>
      <p:pic>
        <p:nvPicPr>
          <p:cNvPr id="41" name="Picture 40">
            <a:extLst>
              <a:ext uri="{FF2B5EF4-FFF2-40B4-BE49-F238E27FC236}">
                <a16:creationId xmlns:a16="http://schemas.microsoft.com/office/drawing/2014/main" id="{F8759DDD-565A-4EB0-8332-20763A0C4A18}"/>
              </a:ext>
            </a:extLst>
          </p:cNvPr>
          <p:cNvPicPr>
            <a:picLocks noChangeAspect="1"/>
          </p:cNvPicPr>
          <p:nvPr/>
        </p:nvPicPr>
        <p:blipFill rotWithShape="1">
          <a:blip r:embed="rId10"/>
          <a:srcRect l="1623" t="2858" r="2710" b="4515"/>
          <a:stretch/>
        </p:blipFill>
        <p:spPr>
          <a:xfrm flipH="1">
            <a:off x="4857611" y="3818092"/>
            <a:ext cx="2011255" cy="1579304"/>
          </a:xfrm>
          <a:prstGeom prst="rect">
            <a:avLst/>
          </a:prstGeom>
        </p:spPr>
      </p:pic>
      <p:sp>
        <p:nvSpPr>
          <p:cNvPr id="49" name="TextBox 48">
            <a:extLst>
              <a:ext uri="{FF2B5EF4-FFF2-40B4-BE49-F238E27FC236}">
                <a16:creationId xmlns:a16="http://schemas.microsoft.com/office/drawing/2014/main" id="{E8CF854E-BE64-4897-8CBE-F0DC03C3FD39}"/>
              </a:ext>
            </a:extLst>
          </p:cNvPr>
          <p:cNvSpPr txBox="1"/>
          <p:nvPr/>
        </p:nvSpPr>
        <p:spPr>
          <a:xfrm>
            <a:off x="8047570" y="6160945"/>
            <a:ext cx="843582" cy="369332"/>
          </a:xfrm>
          <a:prstGeom prst="rect">
            <a:avLst/>
          </a:prstGeom>
          <a:noFill/>
        </p:spPr>
        <p:txBody>
          <a:bodyPr wrap="square" rtlCol="0">
            <a:spAutoFit/>
          </a:bodyPr>
          <a:lstStyle/>
          <a:p>
            <a:r>
              <a:rPr lang="en-GB">
                <a:latin typeface="Arial" panose="020B0604020202020204" pitchFamily="34" charset="0"/>
              </a:rPr>
              <a:t>2020s</a:t>
            </a:r>
          </a:p>
        </p:txBody>
      </p:sp>
      <p:sp>
        <p:nvSpPr>
          <p:cNvPr id="50" name="TextBox 49">
            <a:extLst>
              <a:ext uri="{FF2B5EF4-FFF2-40B4-BE49-F238E27FC236}">
                <a16:creationId xmlns:a16="http://schemas.microsoft.com/office/drawing/2014/main" id="{0717CACF-6565-400D-86EA-4056C192DB3B}"/>
              </a:ext>
            </a:extLst>
          </p:cNvPr>
          <p:cNvSpPr txBox="1"/>
          <p:nvPr/>
        </p:nvSpPr>
        <p:spPr>
          <a:xfrm>
            <a:off x="131864" y="6195018"/>
            <a:ext cx="843582" cy="369332"/>
          </a:xfrm>
          <a:prstGeom prst="rect">
            <a:avLst/>
          </a:prstGeom>
          <a:noFill/>
        </p:spPr>
        <p:txBody>
          <a:bodyPr wrap="square" rtlCol="0">
            <a:spAutoFit/>
          </a:bodyPr>
          <a:lstStyle/>
          <a:p>
            <a:r>
              <a:rPr lang="en-GB">
                <a:latin typeface="Arial" panose="020B0604020202020204" pitchFamily="34" charset="0"/>
              </a:rPr>
              <a:t>1950s</a:t>
            </a:r>
          </a:p>
        </p:txBody>
      </p:sp>
      <p:sp>
        <p:nvSpPr>
          <p:cNvPr id="16" name="Rectangle 15">
            <a:extLst>
              <a:ext uri="{FF2B5EF4-FFF2-40B4-BE49-F238E27FC236}">
                <a16:creationId xmlns:a16="http://schemas.microsoft.com/office/drawing/2014/main" id="{E6B78083-84DE-4104-925F-DB73A0082CBB}"/>
              </a:ext>
            </a:extLst>
          </p:cNvPr>
          <p:cNvSpPr/>
          <p:nvPr/>
        </p:nvSpPr>
        <p:spPr>
          <a:xfrm>
            <a:off x="359532" y="620688"/>
            <a:ext cx="8424936" cy="954107"/>
          </a:xfrm>
          <a:prstGeom prst="rect">
            <a:avLst/>
          </a:prstGeom>
        </p:spPr>
        <p:txBody>
          <a:bodyPr wrap="square">
            <a:spAutoFit/>
          </a:bodyPr>
          <a:lstStyle/>
          <a:p>
            <a:pPr algn="ctr"/>
            <a:r>
              <a:rPr lang="en-GB" sz="2800">
                <a:latin typeface="Arial" panose="020B0604020202020204" pitchFamily="34" charset="0"/>
              </a:rPr>
              <a:t>Try to put these images of the Queen into chronological order </a:t>
            </a:r>
          </a:p>
        </p:txBody>
      </p:sp>
      <p:sp>
        <p:nvSpPr>
          <p:cNvPr id="18" name="Thought Bubble: Cloud 17">
            <a:extLst>
              <a:ext uri="{FF2B5EF4-FFF2-40B4-BE49-F238E27FC236}">
                <a16:creationId xmlns:a16="http://schemas.microsoft.com/office/drawing/2014/main" id="{8A3AB4CB-6BE5-4D38-8590-0E8EED83EDB4}"/>
              </a:ext>
            </a:extLst>
          </p:cNvPr>
          <p:cNvSpPr/>
          <p:nvPr/>
        </p:nvSpPr>
        <p:spPr>
          <a:xfrm>
            <a:off x="2507250" y="1499477"/>
            <a:ext cx="2064750" cy="720080"/>
          </a:xfrm>
          <a:prstGeom prst="cloud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16103AE0-4840-4CD8-8AD3-0AFB39BF3B87}"/>
              </a:ext>
            </a:extLst>
          </p:cNvPr>
          <p:cNvSpPr txBox="1"/>
          <p:nvPr/>
        </p:nvSpPr>
        <p:spPr>
          <a:xfrm>
            <a:off x="2484643" y="1624184"/>
            <a:ext cx="2160240" cy="523220"/>
          </a:xfrm>
          <a:prstGeom prst="rect">
            <a:avLst/>
          </a:prstGeom>
          <a:noFill/>
        </p:spPr>
        <p:txBody>
          <a:bodyPr wrap="square" rtlCol="0">
            <a:spAutoFit/>
          </a:bodyPr>
          <a:lstStyle/>
          <a:p>
            <a:pPr algn="ctr"/>
            <a:r>
              <a:rPr lang="en-GB" sz="1400">
                <a:latin typeface="Arial" panose="020B0604020202020204" pitchFamily="34" charset="0"/>
              </a:rPr>
              <a:t>What clues can help you?</a:t>
            </a:r>
          </a:p>
        </p:txBody>
      </p:sp>
    </p:spTree>
    <p:extLst>
      <p:ext uri="{BB962C8B-B14F-4D97-AF65-F5344CB8AC3E}">
        <p14:creationId xmlns:p14="http://schemas.microsoft.com/office/powerpoint/2010/main" val="24922509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607B83-B6B2-455D-908B-04196D5C3493}"/>
              </a:ext>
            </a:extLst>
          </p:cNvPr>
          <p:cNvPicPr>
            <a:picLocks noChangeAspect="1"/>
          </p:cNvPicPr>
          <p:nvPr/>
        </p:nvPicPr>
        <p:blipFill>
          <a:blip r:embed="rId3"/>
          <a:stretch>
            <a:fillRect/>
          </a:stretch>
        </p:blipFill>
        <p:spPr>
          <a:xfrm>
            <a:off x="1680773" y="1549278"/>
            <a:ext cx="5472608" cy="3759444"/>
          </a:xfrm>
          <a:prstGeom prst="rect">
            <a:avLst/>
          </a:prstGeom>
        </p:spPr>
      </p:pic>
      <p:sp>
        <p:nvSpPr>
          <p:cNvPr id="5" name="TextBox 4">
            <a:extLst>
              <a:ext uri="{FF2B5EF4-FFF2-40B4-BE49-F238E27FC236}">
                <a16:creationId xmlns:a16="http://schemas.microsoft.com/office/drawing/2014/main" id="{BD9B46F5-7439-42A6-8FE5-4E0A51A3D70D}"/>
              </a:ext>
            </a:extLst>
          </p:cNvPr>
          <p:cNvSpPr txBox="1"/>
          <p:nvPr/>
        </p:nvSpPr>
        <p:spPr>
          <a:xfrm>
            <a:off x="359532" y="1813447"/>
            <a:ext cx="1151806" cy="1384995"/>
          </a:xfrm>
          <a:prstGeom prst="rect">
            <a:avLst/>
          </a:prstGeom>
          <a:solidFill>
            <a:schemeClr val="accent3">
              <a:lumMod val="40000"/>
              <a:lumOff val="60000"/>
            </a:schemeClr>
          </a:solidFill>
        </p:spPr>
        <p:txBody>
          <a:bodyPr wrap="square" rtlCol="0">
            <a:spAutoFit/>
          </a:bodyPr>
          <a:lstStyle/>
          <a:p>
            <a:pPr algn="ctr"/>
            <a:r>
              <a:rPr lang="en-GB" sz="1400">
                <a:latin typeface="Arial" panose="020B0604020202020204" pitchFamily="34" charset="0"/>
              </a:rPr>
              <a:t>What does the colour and quality of the photograph tell you?</a:t>
            </a:r>
          </a:p>
        </p:txBody>
      </p:sp>
      <p:sp>
        <p:nvSpPr>
          <p:cNvPr id="7" name="TextBox 6">
            <a:extLst>
              <a:ext uri="{FF2B5EF4-FFF2-40B4-BE49-F238E27FC236}">
                <a16:creationId xmlns:a16="http://schemas.microsoft.com/office/drawing/2014/main" id="{E858E30A-BD3B-480B-901E-FC2982C3FBF0}"/>
              </a:ext>
            </a:extLst>
          </p:cNvPr>
          <p:cNvSpPr txBox="1"/>
          <p:nvPr/>
        </p:nvSpPr>
        <p:spPr>
          <a:xfrm>
            <a:off x="7491968" y="4536793"/>
            <a:ext cx="1259657" cy="1169551"/>
          </a:xfrm>
          <a:prstGeom prst="rect">
            <a:avLst/>
          </a:prstGeom>
          <a:solidFill>
            <a:schemeClr val="accent3">
              <a:lumMod val="40000"/>
              <a:lumOff val="60000"/>
            </a:schemeClr>
          </a:solidFill>
        </p:spPr>
        <p:txBody>
          <a:bodyPr wrap="square" rtlCol="0">
            <a:spAutoFit/>
          </a:bodyPr>
          <a:lstStyle/>
          <a:p>
            <a:pPr algn="ctr"/>
            <a:r>
              <a:rPr lang="en-GB" sz="1400">
                <a:latin typeface="Arial" panose="020B0604020202020204" pitchFamily="34" charset="0"/>
              </a:rPr>
              <a:t>How old do you think the Queen might be in this photograph?</a:t>
            </a:r>
          </a:p>
        </p:txBody>
      </p:sp>
      <p:sp>
        <p:nvSpPr>
          <p:cNvPr id="8" name="TextBox 7">
            <a:extLst>
              <a:ext uri="{FF2B5EF4-FFF2-40B4-BE49-F238E27FC236}">
                <a16:creationId xmlns:a16="http://schemas.microsoft.com/office/drawing/2014/main" id="{126D3346-0529-42D0-BED8-EE92264871A1}"/>
              </a:ext>
            </a:extLst>
          </p:cNvPr>
          <p:cNvSpPr txBox="1"/>
          <p:nvPr/>
        </p:nvSpPr>
        <p:spPr>
          <a:xfrm>
            <a:off x="7427809" y="2132919"/>
            <a:ext cx="1281469" cy="1600438"/>
          </a:xfrm>
          <a:prstGeom prst="rect">
            <a:avLst/>
          </a:prstGeom>
          <a:solidFill>
            <a:schemeClr val="accent6">
              <a:lumMod val="20000"/>
              <a:lumOff val="80000"/>
            </a:schemeClr>
          </a:solidFill>
        </p:spPr>
        <p:txBody>
          <a:bodyPr wrap="square" rtlCol="0">
            <a:spAutoFit/>
          </a:bodyPr>
          <a:lstStyle/>
          <a:p>
            <a:pPr algn="ctr"/>
            <a:r>
              <a:rPr lang="en-GB" sz="1400">
                <a:latin typeface="Arial" panose="020B0604020202020204" pitchFamily="34" charset="0"/>
              </a:rPr>
              <a:t>Have you spotted the woman with the camera? Does it look like a modern camera?</a:t>
            </a:r>
          </a:p>
        </p:txBody>
      </p:sp>
      <p:sp>
        <p:nvSpPr>
          <p:cNvPr id="9" name="TextBox 8">
            <a:extLst>
              <a:ext uri="{FF2B5EF4-FFF2-40B4-BE49-F238E27FC236}">
                <a16:creationId xmlns:a16="http://schemas.microsoft.com/office/drawing/2014/main" id="{C4164B2B-3161-414C-8346-EB2B644324E9}"/>
              </a:ext>
            </a:extLst>
          </p:cNvPr>
          <p:cNvSpPr txBox="1"/>
          <p:nvPr/>
        </p:nvSpPr>
        <p:spPr>
          <a:xfrm>
            <a:off x="251841" y="3867982"/>
            <a:ext cx="1151806" cy="954107"/>
          </a:xfrm>
          <a:prstGeom prst="rect">
            <a:avLst/>
          </a:prstGeom>
          <a:solidFill>
            <a:schemeClr val="accent6">
              <a:lumMod val="20000"/>
              <a:lumOff val="80000"/>
            </a:schemeClr>
          </a:solidFill>
        </p:spPr>
        <p:txBody>
          <a:bodyPr wrap="square" rtlCol="0">
            <a:spAutoFit/>
          </a:bodyPr>
          <a:lstStyle/>
          <a:p>
            <a:pPr algn="ctr"/>
            <a:r>
              <a:rPr lang="en-GB" sz="1400">
                <a:latin typeface="Arial" panose="020B0604020202020204" pitchFamily="34" charset="0"/>
              </a:rPr>
              <a:t>What do the styles of the clothes  tell you?</a:t>
            </a:r>
          </a:p>
        </p:txBody>
      </p:sp>
      <p:sp>
        <p:nvSpPr>
          <p:cNvPr id="10" name="TextBox 9">
            <a:extLst>
              <a:ext uri="{FF2B5EF4-FFF2-40B4-BE49-F238E27FC236}">
                <a16:creationId xmlns:a16="http://schemas.microsoft.com/office/drawing/2014/main" id="{CFB1D107-16BA-4EF7-9417-252D6E2AE25C}"/>
              </a:ext>
            </a:extLst>
          </p:cNvPr>
          <p:cNvSpPr txBox="1"/>
          <p:nvPr/>
        </p:nvSpPr>
        <p:spPr>
          <a:xfrm>
            <a:off x="827744" y="5608929"/>
            <a:ext cx="1151806" cy="738664"/>
          </a:xfrm>
          <a:prstGeom prst="rect">
            <a:avLst/>
          </a:prstGeom>
          <a:solidFill>
            <a:schemeClr val="accent3">
              <a:lumMod val="40000"/>
              <a:lumOff val="60000"/>
            </a:schemeClr>
          </a:solidFill>
        </p:spPr>
        <p:txBody>
          <a:bodyPr wrap="square" rtlCol="0">
            <a:spAutoFit/>
          </a:bodyPr>
          <a:lstStyle/>
          <a:p>
            <a:pPr algn="ctr"/>
            <a:r>
              <a:rPr lang="en-GB" sz="1400">
                <a:latin typeface="Arial" panose="020B0604020202020204" pitchFamily="34" charset="0"/>
              </a:rPr>
              <a:t>What do the hair styles tell you?</a:t>
            </a:r>
          </a:p>
        </p:txBody>
      </p:sp>
      <p:sp>
        <p:nvSpPr>
          <p:cNvPr id="11" name="TextBox 10">
            <a:extLst>
              <a:ext uri="{FF2B5EF4-FFF2-40B4-BE49-F238E27FC236}">
                <a16:creationId xmlns:a16="http://schemas.microsoft.com/office/drawing/2014/main" id="{E42178C8-E6AB-4971-AB5F-47ACE1C0D8F5}"/>
              </a:ext>
            </a:extLst>
          </p:cNvPr>
          <p:cNvSpPr txBox="1"/>
          <p:nvPr/>
        </p:nvSpPr>
        <p:spPr>
          <a:xfrm>
            <a:off x="3444969" y="5492414"/>
            <a:ext cx="1944216" cy="1169551"/>
          </a:xfrm>
          <a:prstGeom prst="rect">
            <a:avLst/>
          </a:prstGeom>
          <a:solidFill>
            <a:schemeClr val="accent6">
              <a:lumMod val="20000"/>
              <a:lumOff val="80000"/>
            </a:schemeClr>
          </a:solidFill>
        </p:spPr>
        <p:txBody>
          <a:bodyPr wrap="square" rtlCol="0">
            <a:spAutoFit/>
          </a:bodyPr>
          <a:lstStyle/>
          <a:p>
            <a:pPr algn="ctr"/>
            <a:r>
              <a:rPr lang="en-GB" sz="1400">
                <a:latin typeface="Arial" panose="020B0604020202020204" pitchFamily="34" charset="0"/>
              </a:rPr>
              <a:t>Lots of people have Union Jack flags – what type of an event do you think this might be?</a:t>
            </a:r>
          </a:p>
        </p:txBody>
      </p:sp>
      <p:sp>
        <p:nvSpPr>
          <p:cNvPr id="12" name="Rectangle 11">
            <a:extLst>
              <a:ext uri="{FF2B5EF4-FFF2-40B4-BE49-F238E27FC236}">
                <a16:creationId xmlns:a16="http://schemas.microsoft.com/office/drawing/2014/main" id="{C5A49D5E-DB44-47AD-A88B-7E7192B4C514}"/>
              </a:ext>
            </a:extLst>
          </p:cNvPr>
          <p:cNvSpPr/>
          <p:nvPr/>
        </p:nvSpPr>
        <p:spPr>
          <a:xfrm>
            <a:off x="359532" y="620688"/>
            <a:ext cx="8424936" cy="523220"/>
          </a:xfrm>
          <a:prstGeom prst="rect">
            <a:avLst/>
          </a:prstGeom>
        </p:spPr>
        <p:txBody>
          <a:bodyPr wrap="square">
            <a:spAutoFit/>
          </a:bodyPr>
          <a:lstStyle/>
          <a:p>
            <a:pPr algn="ctr"/>
            <a:r>
              <a:rPr lang="en-GB" sz="2800">
                <a:latin typeface="Arial" panose="020B0604020202020204" pitchFamily="34" charset="0"/>
              </a:rPr>
              <a:t>Looking for clues</a:t>
            </a:r>
          </a:p>
        </p:txBody>
      </p:sp>
    </p:spTree>
    <p:extLst>
      <p:ext uri="{BB962C8B-B14F-4D97-AF65-F5344CB8AC3E}">
        <p14:creationId xmlns:p14="http://schemas.microsoft.com/office/powerpoint/2010/main" val="1564197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152063F-2299-418F-9D8D-E3701F36303D}"/>
              </a:ext>
            </a:extLst>
          </p:cNvPr>
          <p:cNvSpPr>
            <a:spLocks noGrp="1"/>
          </p:cNvSpPr>
          <p:nvPr>
            <p:ph sz="half" idx="1"/>
          </p:nvPr>
        </p:nvSpPr>
        <p:spPr>
          <a:xfrm>
            <a:off x="317376" y="1268760"/>
            <a:ext cx="4038601" cy="5400600"/>
          </a:xfrm>
          <a:solidFill>
            <a:schemeClr val="accent3">
              <a:lumMod val="20000"/>
              <a:lumOff val="80000"/>
            </a:schemeClr>
          </a:solidFill>
        </p:spPr>
        <p:txBody>
          <a:bodyPr>
            <a:noAutofit/>
          </a:bodyPr>
          <a:lstStyle/>
          <a:p>
            <a:pPr marL="0" indent="0">
              <a:buNone/>
            </a:pPr>
            <a:r>
              <a:rPr lang="en-GB" sz="1000" b="1"/>
              <a:t>Key stage 1 </a:t>
            </a:r>
          </a:p>
          <a:p>
            <a:pPr marL="0" indent="0">
              <a:buNone/>
            </a:pPr>
            <a:endParaRPr lang="en-GB" sz="1000"/>
          </a:p>
          <a:p>
            <a:r>
              <a:rPr lang="en-GB" sz="1000"/>
              <a:t>Pupils should develop knowledge about the world, the United Kingdom and their locality. They should understand basic subject-specific vocabulary relating to human and physical geography and begin to use geographical skills, including first-hand observation, to enhance their locational awareness.</a:t>
            </a:r>
          </a:p>
          <a:p>
            <a:pPr marL="0" indent="0">
              <a:buNone/>
            </a:pPr>
            <a:r>
              <a:rPr lang="en-GB" sz="1000"/>
              <a:t> </a:t>
            </a:r>
          </a:p>
          <a:p>
            <a:pPr marL="0" indent="0">
              <a:buNone/>
            </a:pPr>
            <a:r>
              <a:rPr lang="en-GB" sz="1000"/>
              <a:t>Pupils should be taught to:</a:t>
            </a:r>
          </a:p>
          <a:p>
            <a:pPr marL="0" indent="0">
              <a:buNone/>
            </a:pPr>
            <a:r>
              <a:rPr lang="en-GB" sz="1000" b="1"/>
              <a:t>Place knowledge </a:t>
            </a:r>
            <a:endParaRPr lang="en-GB" sz="1000"/>
          </a:p>
          <a:p>
            <a:r>
              <a:rPr lang="en-GB" sz="1000"/>
              <a:t>understand geographical similarities and differences through studying the human and physical geography of a small area of the United Kingdom</a:t>
            </a:r>
          </a:p>
          <a:p>
            <a:endParaRPr lang="en-GB" sz="1000"/>
          </a:p>
          <a:p>
            <a:pPr marL="0" indent="0">
              <a:buNone/>
            </a:pPr>
            <a:r>
              <a:rPr lang="en-GB" sz="1000" b="1"/>
              <a:t>Human and physical geography </a:t>
            </a:r>
            <a:endParaRPr lang="en-GB" sz="1000"/>
          </a:p>
          <a:p>
            <a:r>
              <a:rPr lang="en-GB" sz="1000"/>
              <a:t>use basic geographical vocabulary to refer to: </a:t>
            </a:r>
          </a:p>
          <a:p>
            <a:r>
              <a:rPr lang="en-GB" sz="1000"/>
              <a:t>key physical features, including: beach, cliff, coast, forest, hill, mountain, sea, ocean, river, soil, valley, vegetation, season and weather </a:t>
            </a:r>
          </a:p>
          <a:p>
            <a:r>
              <a:rPr lang="en-GB" sz="1000"/>
              <a:t>key human features, including: city, town, village, factory, farm, house, office, port, harbour and shop </a:t>
            </a:r>
          </a:p>
          <a:p>
            <a:endParaRPr lang="en-GB" sz="1000"/>
          </a:p>
          <a:p>
            <a:pPr marL="0" indent="0">
              <a:buNone/>
            </a:pPr>
            <a:r>
              <a:rPr lang="en-GB" sz="1000" b="1"/>
              <a:t>Geographical skills and fieldwork </a:t>
            </a:r>
            <a:endParaRPr lang="en-GB" sz="1000"/>
          </a:p>
          <a:p>
            <a:r>
              <a:rPr lang="en-GB" sz="1000"/>
              <a:t>use simple compass directions (North, South, East and West) and locational and directional language [for example, near and far; left and right], to describe the location of features and routes on a map </a:t>
            </a:r>
          </a:p>
          <a:p>
            <a:pPr marL="0" indent="0">
              <a:buNone/>
            </a:pPr>
            <a:endParaRPr lang="en-GB" sz="1000"/>
          </a:p>
          <a:p>
            <a:r>
              <a:rPr lang="en-GB" sz="1000"/>
              <a:t>use aerial photographs and plan perspectives to recognise landmarks and basic human and physical features; devise a simple map; and use and construct basic symbols in a key </a:t>
            </a:r>
          </a:p>
          <a:p>
            <a:pPr marL="0" indent="0">
              <a:buNone/>
            </a:pPr>
            <a:endParaRPr lang="en-GB" sz="1400"/>
          </a:p>
        </p:txBody>
      </p:sp>
      <p:sp>
        <p:nvSpPr>
          <p:cNvPr id="5" name="Content Placeholder 4">
            <a:extLst>
              <a:ext uri="{FF2B5EF4-FFF2-40B4-BE49-F238E27FC236}">
                <a16:creationId xmlns:a16="http://schemas.microsoft.com/office/drawing/2014/main" id="{44BBDE2D-85AC-4B3E-B1A0-E1E2F8EBD786}"/>
              </a:ext>
            </a:extLst>
          </p:cNvPr>
          <p:cNvSpPr>
            <a:spLocks noGrp="1"/>
          </p:cNvSpPr>
          <p:nvPr>
            <p:ph sz="half" idx="2"/>
          </p:nvPr>
        </p:nvSpPr>
        <p:spPr>
          <a:xfrm>
            <a:off x="4572000" y="1268760"/>
            <a:ext cx="4254624" cy="5400600"/>
          </a:xfrm>
          <a:solidFill>
            <a:schemeClr val="accent3">
              <a:lumMod val="20000"/>
              <a:lumOff val="80000"/>
            </a:schemeClr>
          </a:solidFill>
        </p:spPr>
        <p:txBody>
          <a:bodyPr>
            <a:noAutofit/>
          </a:bodyPr>
          <a:lstStyle/>
          <a:p>
            <a:pPr marL="0" indent="0">
              <a:buNone/>
            </a:pPr>
            <a:r>
              <a:rPr lang="en-GB" sz="1000" b="1"/>
              <a:t>Key stage 2 </a:t>
            </a:r>
          </a:p>
          <a:p>
            <a:pPr marL="0" indent="0">
              <a:buNone/>
            </a:pPr>
            <a:endParaRPr lang="en-GB" sz="1000"/>
          </a:p>
          <a:p>
            <a:r>
              <a:rPr lang="en-GB" sz="1000"/>
              <a:t>Pupils should extend their knowledge and understanding beyond the local area to include the United Kingdom </a:t>
            </a:r>
          </a:p>
          <a:p>
            <a:r>
              <a:rPr lang="en-GB" sz="1000"/>
              <a:t>They should develop their use of geographical knowledge, understanding and skills to enhance their locational and place knowledge</a:t>
            </a:r>
          </a:p>
          <a:p>
            <a:pPr marL="0" indent="0">
              <a:buNone/>
            </a:pPr>
            <a:endParaRPr lang="en-GB" sz="1000"/>
          </a:p>
          <a:p>
            <a:pPr marL="0" indent="0">
              <a:buNone/>
            </a:pPr>
            <a:r>
              <a:rPr lang="en-GB" sz="1000"/>
              <a:t>Pupils should be taught to: </a:t>
            </a:r>
          </a:p>
          <a:p>
            <a:pPr marL="0" indent="0">
              <a:buNone/>
            </a:pPr>
            <a:r>
              <a:rPr lang="en-GB" sz="1000" b="1"/>
              <a:t>Locational knowledge </a:t>
            </a:r>
            <a:endParaRPr lang="en-GB" sz="1000"/>
          </a:p>
          <a:p>
            <a:r>
              <a:rPr lang="en-GB" sz="1000"/>
              <a:t>name and locate counties and cities of the United Kingdom, geographical regions and their identifying human and physical characteristics, key topographical features (including hills, mountains, coasts and rivers)</a:t>
            </a:r>
          </a:p>
          <a:p>
            <a:endParaRPr lang="en-GB" sz="1000"/>
          </a:p>
          <a:p>
            <a:pPr marL="0" indent="0">
              <a:buNone/>
            </a:pPr>
            <a:r>
              <a:rPr lang="en-GB" sz="1000" b="1"/>
              <a:t>Place knowledge </a:t>
            </a:r>
            <a:endParaRPr lang="en-GB" sz="1000"/>
          </a:p>
          <a:p>
            <a:r>
              <a:rPr lang="en-GB" sz="1000"/>
              <a:t>understand geographical similarities and differences through the study of human and physical geography of region of the United Kingdom</a:t>
            </a:r>
          </a:p>
          <a:p>
            <a:endParaRPr lang="en-GB" sz="1000"/>
          </a:p>
          <a:p>
            <a:pPr marL="0" indent="0">
              <a:buNone/>
            </a:pPr>
            <a:r>
              <a:rPr lang="en-GB" sz="1000" b="1"/>
              <a:t>Geographical skills and fieldwork </a:t>
            </a:r>
            <a:endParaRPr lang="en-GB" sz="1000"/>
          </a:p>
          <a:p>
            <a:r>
              <a:rPr lang="en-GB" sz="1000"/>
              <a:t>use maps, atlases, globes and digital/computer mapping to locate countries and describe features studied </a:t>
            </a:r>
          </a:p>
          <a:p>
            <a:pPr marL="0" indent="0">
              <a:buNone/>
            </a:pPr>
            <a:endParaRPr lang="en-GB" sz="1000"/>
          </a:p>
          <a:p>
            <a:r>
              <a:rPr lang="en-GB" sz="1000"/>
              <a:t>use the eight points of a compass, four and six-figure grid references, symbols and key (including the use of Ordnance Survey maps) to build their knowledge of the United Kingdom and the wider world </a:t>
            </a:r>
          </a:p>
          <a:p>
            <a:pPr marL="0" indent="0">
              <a:buNone/>
            </a:pPr>
            <a:endParaRPr lang="en-GB" sz="1500"/>
          </a:p>
        </p:txBody>
      </p:sp>
      <p:sp>
        <p:nvSpPr>
          <p:cNvPr id="6" name="Rectangle 5">
            <a:extLst>
              <a:ext uri="{FF2B5EF4-FFF2-40B4-BE49-F238E27FC236}">
                <a16:creationId xmlns:a16="http://schemas.microsoft.com/office/drawing/2014/main" id="{56FD79E5-7AA8-4319-9D55-234808475B90}"/>
              </a:ext>
            </a:extLst>
          </p:cNvPr>
          <p:cNvSpPr/>
          <p:nvPr/>
        </p:nvSpPr>
        <p:spPr>
          <a:xfrm>
            <a:off x="359532" y="620688"/>
            <a:ext cx="8424936" cy="523220"/>
          </a:xfrm>
          <a:prstGeom prst="rect">
            <a:avLst/>
          </a:prstGeom>
        </p:spPr>
        <p:txBody>
          <a:bodyPr wrap="square">
            <a:spAutoFit/>
          </a:bodyPr>
          <a:lstStyle/>
          <a:p>
            <a:pPr algn="ctr"/>
            <a:r>
              <a:rPr lang="en-GB" sz="2800">
                <a:latin typeface="Arial" panose="020B0604020202020204" pitchFamily="34" charset="0"/>
              </a:rPr>
              <a:t>Curriculum links for Geography KS1 &amp; KS2 </a:t>
            </a:r>
          </a:p>
        </p:txBody>
      </p:sp>
    </p:spTree>
    <p:extLst>
      <p:ext uri="{BB962C8B-B14F-4D97-AF65-F5344CB8AC3E}">
        <p14:creationId xmlns:p14="http://schemas.microsoft.com/office/powerpoint/2010/main" val="1920525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19D8363B-E5DE-4CAD-AB69-92970500B92E}"/>
              </a:ext>
            </a:extLst>
          </p:cNvPr>
          <p:cNvCxnSpPr/>
          <p:nvPr/>
        </p:nvCxnSpPr>
        <p:spPr>
          <a:xfrm>
            <a:off x="415605" y="6165304"/>
            <a:ext cx="8429100" cy="0"/>
          </a:xfrm>
          <a:prstGeom prst="line">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A18B466-2F5C-4361-BF15-A89017D09DFA}"/>
              </a:ext>
            </a:extLst>
          </p:cNvPr>
          <p:cNvSpPr txBox="1"/>
          <p:nvPr/>
        </p:nvSpPr>
        <p:spPr>
          <a:xfrm>
            <a:off x="352876" y="6535871"/>
            <a:ext cx="843582" cy="369332"/>
          </a:xfrm>
          <a:prstGeom prst="rect">
            <a:avLst/>
          </a:prstGeom>
          <a:noFill/>
        </p:spPr>
        <p:txBody>
          <a:bodyPr wrap="square" rtlCol="0">
            <a:spAutoFit/>
          </a:bodyPr>
          <a:lstStyle/>
          <a:p>
            <a:r>
              <a:rPr lang="en-GB">
                <a:latin typeface="Arial" panose="020B0604020202020204" pitchFamily="34" charset="0"/>
              </a:rPr>
              <a:t>Older</a:t>
            </a:r>
          </a:p>
        </p:txBody>
      </p:sp>
      <p:sp>
        <p:nvSpPr>
          <p:cNvPr id="20" name="TextBox 19">
            <a:extLst>
              <a:ext uri="{FF2B5EF4-FFF2-40B4-BE49-F238E27FC236}">
                <a16:creationId xmlns:a16="http://schemas.microsoft.com/office/drawing/2014/main" id="{9E3730A9-CCBD-457A-9D28-B32C676CB4AA}"/>
              </a:ext>
            </a:extLst>
          </p:cNvPr>
          <p:cNvSpPr txBox="1"/>
          <p:nvPr/>
        </p:nvSpPr>
        <p:spPr>
          <a:xfrm>
            <a:off x="8285265" y="6519653"/>
            <a:ext cx="851989" cy="369332"/>
          </a:xfrm>
          <a:prstGeom prst="rect">
            <a:avLst/>
          </a:prstGeom>
          <a:noFill/>
        </p:spPr>
        <p:txBody>
          <a:bodyPr wrap="square" rtlCol="0">
            <a:spAutoFit/>
          </a:bodyPr>
          <a:lstStyle/>
          <a:p>
            <a:r>
              <a:rPr lang="en-GB">
                <a:latin typeface="Arial" panose="020B0604020202020204" pitchFamily="34" charset="0"/>
              </a:rPr>
              <a:t>Newer</a:t>
            </a:r>
          </a:p>
        </p:txBody>
      </p:sp>
      <p:sp>
        <p:nvSpPr>
          <p:cNvPr id="49" name="TextBox 48">
            <a:extLst>
              <a:ext uri="{FF2B5EF4-FFF2-40B4-BE49-F238E27FC236}">
                <a16:creationId xmlns:a16="http://schemas.microsoft.com/office/drawing/2014/main" id="{E8CF854E-BE64-4897-8CBE-F0DC03C3FD39}"/>
              </a:ext>
            </a:extLst>
          </p:cNvPr>
          <p:cNvSpPr txBox="1"/>
          <p:nvPr/>
        </p:nvSpPr>
        <p:spPr>
          <a:xfrm>
            <a:off x="8047570" y="6160945"/>
            <a:ext cx="843582" cy="369332"/>
          </a:xfrm>
          <a:prstGeom prst="rect">
            <a:avLst/>
          </a:prstGeom>
          <a:noFill/>
        </p:spPr>
        <p:txBody>
          <a:bodyPr wrap="square" rtlCol="0">
            <a:spAutoFit/>
          </a:bodyPr>
          <a:lstStyle/>
          <a:p>
            <a:r>
              <a:rPr lang="en-GB">
                <a:latin typeface="Arial" panose="020B0604020202020204" pitchFamily="34" charset="0"/>
              </a:rPr>
              <a:t>2020s</a:t>
            </a:r>
          </a:p>
        </p:txBody>
      </p:sp>
      <p:sp>
        <p:nvSpPr>
          <p:cNvPr id="50" name="TextBox 49">
            <a:extLst>
              <a:ext uri="{FF2B5EF4-FFF2-40B4-BE49-F238E27FC236}">
                <a16:creationId xmlns:a16="http://schemas.microsoft.com/office/drawing/2014/main" id="{0717CACF-6565-400D-86EA-4056C192DB3B}"/>
              </a:ext>
            </a:extLst>
          </p:cNvPr>
          <p:cNvSpPr txBox="1"/>
          <p:nvPr/>
        </p:nvSpPr>
        <p:spPr>
          <a:xfrm>
            <a:off x="131864" y="6195018"/>
            <a:ext cx="843582" cy="369332"/>
          </a:xfrm>
          <a:prstGeom prst="rect">
            <a:avLst/>
          </a:prstGeom>
          <a:noFill/>
        </p:spPr>
        <p:txBody>
          <a:bodyPr wrap="square" rtlCol="0">
            <a:spAutoFit/>
          </a:bodyPr>
          <a:lstStyle/>
          <a:p>
            <a:r>
              <a:rPr lang="en-GB">
                <a:latin typeface="Arial" panose="020B0604020202020204" pitchFamily="34" charset="0"/>
              </a:rPr>
              <a:t>1950s</a:t>
            </a:r>
          </a:p>
        </p:txBody>
      </p:sp>
      <p:sp>
        <p:nvSpPr>
          <p:cNvPr id="16" name="Rectangle 15">
            <a:extLst>
              <a:ext uri="{FF2B5EF4-FFF2-40B4-BE49-F238E27FC236}">
                <a16:creationId xmlns:a16="http://schemas.microsoft.com/office/drawing/2014/main" id="{E6B78083-84DE-4104-925F-DB73A0082CBB}"/>
              </a:ext>
            </a:extLst>
          </p:cNvPr>
          <p:cNvSpPr/>
          <p:nvPr/>
        </p:nvSpPr>
        <p:spPr>
          <a:xfrm>
            <a:off x="359532" y="620688"/>
            <a:ext cx="8424936" cy="523220"/>
          </a:xfrm>
          <a:prstGeom prst="rect">
            <a:avLst/>
          </a:prstGeom>
        </p:spPr>
        <p:txBody>
          <a:bodyPr wrap="square">
            <a:spAutoFit/>
          </a:bodyPr>
          <a:lstStyle/>
          <a:p>
            <a:pPr algn="ctr"/>
            <a:r>
              <a:rPr lang="en-GB" sz="2800">
                <a:latin typeface="Arial" panose="020B0604020202020204" pitchFamily="34" charset="0"/>
              </a:rPr>
              <a:t>Answer sheet</a:t>
            </a:r>
          </a:p>
        </p:txBody>
      </p:sp>
      <p:pic>
        <p:nvPicPr>
          <p:cNvPr id="21" name="Content Placeholder 9">
            <a:extLst>
              <a:ext uri="{FF2B5EF4-FFF2-40B4-BE49-F238E27FC236}">
                <a16:creationId xmlns:a16="http://schemas.microsoft.com/office/drawing/2014/main" id="{407206E5-310A-4BB7-B92C-B6AC29B1457D}"/>
              </a:ext>
            </a:extLst>
          </p:cNvPr>
          <p:cNvPicPr>
            <a:picLocks noChangeAspect="1"/>
          </p:cNvPicPr>
          <p:nvPr/>
        </p:nvPicPr>
        <p:blipFill>
          <a:blip r:embed="rId3"/>
          <a:stretch>
            <a:fillRect/>
          </a:stretch>
        </p:blipFill>
        <p:spPr>
          <a:xfrm>
            <a:off x="239146" y="1630093"/>
            <a:ext cx="1931809" cy="1531925"/>
          </a:xfrm>
          <a:prstGeom prst="rect">
            <a:avLst/>
          </a:prstGeom>
        </p:spPr>
      </p:pic>
      <p:pic>
        <p:nvPicPr>
          <p:cNvPr id="23" name="Content Placeholder 4">
            <a:extLst>
              <a:ext uri="{FF2B5EF4-FFF2-40B4-BE49-F238E27FC236}">
                <a16:creationId xmlns:a16="http://schemas.microsoft.com/office/drawing/2014/main" id="{1F085665-673A-4E60-B0F2-C476793F5B44}"/>
              </a:ext>
            </a:extLst>
          </p:cNvPr>
          <p:cNvPicPr>
            <a:picLocks noChangeAspect="1"/>
          </p:cNvPicPr>
          <p:nvPr/>
        </p:nvPicPr>
        <p:blipFill>
          <a:blip r:embed="rId4"/>
          <a:stretch>
            <a:fillRect/>
          </a:stretch>
        </p:blipFill>
        <p:spPr>
          <a:xfrm>
            <a:off x="2396011" y="1607243"/>
            <a:ext cx="1810891" cy="1821757"/>
          </a:xfrm>
          <a:prstGeom prst="rect">
            <a:avLst/>
          </a:prstGeom>
        </p:spPr>
      </p:pic>
      <p:pic>
        <p:nvPicPr>
          <p:cNvPr id="26" name="Content Placeholder 6">
            <a:extLst>
              <a:ext uri="{FF2B5EF4-FFF2-40B4-BE49-F238E27FC236}">
                <a16:creationId xmlns:a16="http://schemas.microsoft.com/office/drawing/2014/main" id="{A2E24C66-F84B-4BE3-8AAE-89FE9D94B158}"/>
              </a:ext>
            </a:extLst>
          </p:cNvPr>
          <p:cNvPicPr>
            <a:picLocks noChangeAspect="1"/>
          </p:cNvPicPr>
          <p:nvPr/>
        </p:nvPicPr>
        <p:blipFill>
          <a:blip r:embed="rId5"/>
          <a:stretch>
            <a:fillRect/>
          </a:stretch>
        </p:blipFill>
        <p:spPr>
          <a:xfrm>
            <a:off x="4306482" y="1613560"/>
            <a:ext cx="2099788" cy="1446754"/>
          </a:xfrm>
          <a:prstGeom prst="rect">
            <a:avLst/>
          </a:prstGeom>
        </p:spPr>
      </p:pic>
      <p:pic>
        <p:nvPicPr>
          <p:cNvPr id="27" name="Content Placeholder 8">
            <a:extLst>
              <a:ext uri="{FF2B5EF4-FFF2-40B4-BE49-F238E27FC236}">
                <a16:creationId xmlns:a16="http://schemas.microsoft.com/office/drawing/2014/main" id="{A9EC990F-6F67-41F9-B7E7-47A36525FCBC}"/>
              </a:ext>
            </a:extLst>
          </p:cNvPr>
          <p:cNvPicPr>
            <a:picLocks noChangeAspect="1"/>
          </p:cNvPicPr>
          <p:nvPr/>
        </p:nvPicPr>
        <p:blipFill>
          <a:blip r:embed="rId6"/>
          <a:stretch>
            <a:fillRect/>
          </a:stretch>
        </p:blipFill>
        <p:spPr>
          <a:xfrm>
            <a:off x="6631325" y="1577576"/>
            <a:ext cx="2200255" cy="1592984"/>
          </a:xfrm>
          <a:prstGeom prst="rect">
            <a:avLst/>
          </a:prstGeom>
        </p:spPr>
      </p:pic>
      <p:pic>
        <p:nvPicPr>
          <p:cNvPr id="28" name="Content Placeholder 5">
            <a:extLst>
              <a:ext uri="{FF2B5EF4-FFF2-40B4-BE49-F238E27FC236}">
                <a16:creationId xmlns:a16="http://schemas.microsoft.com/office/drawing/2014/main" id="{E36278A3-C446-4E70-B572-6883526FDB03}"/>
              </a:ext>
            </a:extLst>
          </p:cNvPr>
          <p:cNvPicPr>
            <a:picLocks noChangeAspect="1"/>
          </p:cNvPicPr>
          <p:nvPr/>
        </p:nvPicPr>
        <p:blipFill>
          <a:blip r:embed="rId7"/>
          <a:stretch>
            <a:fillRect/>
          </a:stretch>
        </p:blipFill>
        <p:spPr>
          <a:xfrm>
            <a:off x="2254766" y="3819849"/>
            <a:ext cx="2251704" cy="1416322"/>
          </a:xfrm>
          <a:prstGeom prst="rect">
            <a:avLst/>
          </a:prstGeom>
        </p:spPr>
      </p:pic>
      <p:pic>
        <p:nvPicPr>
          <p:cNvPr id="29" name="Content Placeholder 6">
            <a:extLst>
              <a:ext uri="{FF2B5EF4-FFF2-40B4-BE49-F238E27FC236}">
                <a16:creationId xmlns:a16="http://schemas.microsoft.com/office/drawing/2014/main" id="{0F131FDF-B56D-4779-89A5-A9AA679B140E}"/>
              </a:ext>
            </a:extLst>
          </p:cNvPr>
          <p:cNvPicPr>
            <a:picLocks noChangeAspect="1"/>
          </p:cNvPicPr>
          <p:nvPr/>
        </p:nvPicPr>
        <p:blipFill>
          <a:blip r:embed="rId8"/>
          <a:stretch>
            <a:fillRect/>
          </a:stretch>
        </p:blipFill>
        <p:spPr>
          <a:xfrm>
            <a:off x="4552655" y="3781700"/>
            <a:ext cx="2239801" cy="1520825"/>
          </a:xfrm>
          <a:prstGeom prst="rect">
            <a:avLst/>
          </a:prstGeom>
        </p:spPr>
      </p:pic>
      <p:pic>
        <p:nvPicPr>
          <p:cNvPr id="32" name="Content Placeholder 6">
            <a:extLst>
              <a:ext uri="{FF2B5EF4-FFF2-40B4-BE49-F238E27FC236}">
                <a16:creationId xmlns:a16="http://schemas.microsoft.com/office/drawing/2014/main" id="{2DD954AE-333F-40EF-9EFC-59567BF2C33F}"/>
              </a:ext>
            </a:extLst>
          </p:cNvPr>
          <p:cNvPicPr>
            <a:picLocks noChangeAspect="1"/>
          </p:cNvPicPr>
          <p:nvPr/>
        </p:nvPicPr>
        <p:blipFill>
          <a:blip r:embed="rId9"/>
          <a:stretch>
            <a:fillRect/>
          </a:stretch>
        </p:blipFill>
        <p:spPr>
          <a:xfrm>
            <a:off x="6863636" y="3803825"/>
            <a:ext cx="2220213" cy="1480882"/>
          </a:xfrm>
          <a:prstGeom prst="rect">
            <a:avLst/>
          </a:prstGeom>
        </p:spPr>
      </p:pic>
      <p:sp>
        <p:nvSpPr>
          <p:cNvPr id="36" name="TextBox 35">
            <a:extLst>
              <a:ext uri="{FF2B5EF4-FFF2-40B4-BE49-F238E27FC236}">
                <a16:creationId xmlns:a16="http://schemas.microsoft.com/office/drawing/2014/main" id="{6428E321-546C-47B9-A5E3-CA319432E765}"/>
              </a:ext>
            </a:extLst>
          </p:cNvPr>
          <p:cNvSpPr txBox="1"/>
          <p:nvPr/>
        </p:nvSpPr>
        <p:spPr>
          <a:xfrm>
            <a:off x="820119" y="3321057"/>
            <a:ext cx="780853" cy="374926"/>
          </a:xfrm>
          <a:prstGeom prst="rect">
            <a:avLst/>
          </a:prstGeom>
          <a:noFill/>
        </p:spPr>
        <p:txBody>
          <a:bodyPr wrap="square" rtlCol="0">
            <a:spAutoFit/>
          </a:bodyPr>
          <a:lstStyle/>
          <a:p>
            <a:r>
              <a:rPr lang="en-GB">
                <a:latin typeface="Arial" panose="020B0604020202020204" pitchFamily="34" charset="0"/>
              </a:rPr>
              <a:t>1954</a:t>
            </a:r>
          </a:p>
        </p:txBody>
      </p:sp>
      <p:pic>
        <p:nvPicPr>
          <p:cNvPr id="37" name="Picture 36">
            <a:extLst>
              <a:ext uri="{FF2B5EF4-FFF2-40B4-BE49-F238E27FC236}">
                <a16:creationId xmlns:a16="http://schemas.microsoft.com/office/drawing/2014/main" id="{DBFA3ED4-F5E8-434B-9082-778A1D779028}"/>
              </a:ext>
            </a:extLst>
          </p:cNvPr>
          <p:cNvPicPr>
            <a:picLocks noChangeAspect="1"/>
          </p:cNvPicPr>
          <p:nvPr/>
        </p:nvPicPr>
        <p:blipFill rotWithShape="1">
          <a:blip r:embed="rId10"/>
          <a:srcRect l="1623" t="2858" r="2710" b="4515"/>
          <a:stretch/>
        </p:blipFill>
        <p:spPr>
          <a:xfrm flipH="1">
            <a:off x="159700" y="3784263"/>
            <a:ext cx="2011255" cy="1579304"/>
          </a:xfrm>
          <a:prstGeom prst="rect">
            <a:avLst/>
          </a:prstGeom>
        </p:spPr>
      </p:pic>
      <p:sp>
        <p:nvSpPr>
          <p:cNvPr id="38" name="TextBox 37">
            <a:extLst>
              <a:ext uri="{FF2B5EF4-FFF2-40B4-BE49-F238E27FC236}">
                <a16:creationId xmlns:a16="http://schemas.microsoft.com/office/drawing/2014/main" id="{65CE4FED-E65B-4CC0-A468-CA8B448D0A2B}"/>
              </a:ext>
            </a:extLst>
          </p:cNvPr>
          <p:cNvSpPr txBox="1"/>
          <p:nvPr/>
        </p:nvSpPr>
        <p:spPr>
          <a:xfrm>
            <a:off x="2950989" y="3436961"/>
            <a:ext cx="780853" cy="374926"/>
          </a:xfrm>
          <a:prstGeom prst="rect">
            <a:avLst/>
          </a:prstGeom>
          <a:noFill/>
        </p:spPr>
        <p:txBody>
          <a:bodyPr wrap="square" rtlCol="0">
            <a:spAutoFit/>
          </a:bodyPr>
          <a:lstStyle/>
          <a:p>
            <a:r>
              <a:rPr lang="en-GB">
                <a:latin typeface="Arial" panose="020B0604020202020204" pitchFamily="34" charset="0"/>
              </a:rPr>
              <a:t>1965</a:t>
            </a:r>
          </a:p>
        </p:txBody>
      </p:sp>
      <p:sp>
        <p:nvSpPr>
          <p:cNvPr id="39" name="TextBox 38">
            <a:extLst>
              <a:ext uri="{FF2B5EF4-FFF2-40B4-BE49-F238E27FC236}">
                <a16:creationId xmlns:a16="http://schemas.microsoft.com/office/drawing/2014/main" id="{74EB67C3-3951-457C-A2D9-D74B8622AE2A}"/>
              </a:ext>
            </a:extLst>
          </p:cNvPr>
          <p:cNvSpPr txBox="1"/>
          <p:nvPr/>
        </p:nvSpPr>
        <p:spPr>
          <a:xfrm>
            <a:off x="5081859" y="3136362"/>
            <a:ext cx="780853" cy="374926"/>
          </a:xfrm>
          <a:prstGeom prst="rect">
            <a:avLst/>
          </a:prstGeom>
          <a:noFill/>
        </p:spPr>
        <p:txBody>
          <a:bodyPr wrap="square" rtlCol="0">
            <a:spAutoFit/>
          </a:bodyPr>
          <a:lstStyle/>
          <a:p>
            <a:r>
              <a:rPr lang="en-GB">
                <a:latin typeface="Arial" panose="020B0604020202020204" pitchFamily="34" charset="0"/>
              </a:rPr>
              <a:t>1977</a:t>
            </a:r>
          </a:p>
        </p:txBody>
      </p:sp>
      <p:sp>
        <p:nvSpPr>
          <p:cNvPr id="40" name="TextBox 39">
            <a:extLst>
              <a:ext uri="{FF2B5EF4-FFF2-40B4-BE49-F238E27FC236}">
                <a16:creationId xmlns:a16="http://schemas.microsoft.com/office/drawing/2014/main" id="{7615E5E4-622D-4EA5-BF92-0C744A37539C}"/>
              </a:ext>
            </a:extLst>
          </p:cNvPr>
          <p:cNvSpPr txBox="1"/>
          <p:nvPr/>
        </p:nvSpPr>
        <p:spPr>
          <a:xfrm>
            <a:off x="7341025" y="3211117"/>
            <a:ext cx="780853" cy="374926"/>
          </a:xfrm>
          <a:prstGeom prst="rect">
            <a:avLst/>
          </a:prstGeom>
          <a:noFill/>
        </p:spPr>
        <p:txBody>
          <a:bodyPr wrap="square" rtlCol="0">
            <a:spAutoFit/>
          </a:bodyPr>
          <a:lstStyle/>
          <a:p>
            <a:r>
              <a:rPr lang="en-GB">
                <a:latin typeface="Arial" panose="020B0604020202020204" pitchFamily="34" charset="0"/>
              </a:rPr>
              <a:t>1988</a:t>
            </a:r>
          </a:p>
        </p:txBody>
      </p:sp>
      <p:sp>
        <p:nvSpPr>
          <p:cNvPr id="42" name="TextBox 41">
            <a:extLst>
              <a:ext uri="{FF2B5EF4-FFF2-40B4-BE49-F238E27FC236}">
                <a16:creationId xmlns:a16="http://schemas.microsoft.com/office/drawing/2014/main" id="{03F30F20-9751-46F4-9B11-2EA8B8EE121A}"/>
              </a:ext>
            </a:extLst>
          </p:cNvPr>
          <p:cNvSpPr txBox="1"/>
          <p:nvPr/>
        </p:nvSpPr>
        <p:spPr>
          <a:xfrm>
            <a:off x="820119" y="5323917"/>
            <a:ext cx="780853" cy="374926"/>
          </a:xfrm>
          <a:prstGeom prst="rect">
            <a:avLst/>
          </a:prstGeom>
          <a:noFill/>
        </p:spPr>
        <p:txBody>
          <a:bodyPr wrap="square" rtlCol="0">
            <a:spAutoFit/>
          </a:bodyPr>
          <a:lstStyle/>
          <a:p>
            <a:r>
              <a:rPr lang="en-GB">
                <a:latin typeface="Arial" panose="020B0604020202020204" pitchFamily="34" charset="0"/>
              </a:rPr>
              <a:t>1997</a:t>
            </a:r>
          </a:p>
        </p:txBody>
      </p:sp>
      <p:sp>
        <p:nvSpPr>
          <p:cNvPr id="43" name="TextBox 42">
            <a:extLst>
              <a:ext uri="{FF2B5EF4-FFF2-40B4-BE49-F238E27FC236}">
                <a16:creationId xmlns:a16="http://schemas.microsoft.com/office/drawing/2014/main" id="{6F30E751-BBC4-4B26-B747-60A44396A56C}"/>
              </a:ext>
            </a:extLst>
          </p:cNvPr>
          <p:cNvSpPr txBox="1"/>
          <p:nvPr/>
        </p:nvSpPr>
        <p:spPr>
          <a:xfrm>
            <a:off x="3011898" y="5240530"/>
            <a:ext cx="780853" cy="374926"/>
          </a:xfrm>
          <a:prstGeom prst="rect">
            <a:avLst/>
          </a:prstGeom>
          <a:noFill/>
        </p:spPr>
        <p:txBody>
          <a:bodyPr wrap="square" rtlCol="0">
            <a:spAutoFit/>
          </a:bodyPr>
          <a:lstStyle/>
          <a:p>
            <a:r>
              <a:rPr lang="en-GB">
                <a:latin typeface="Arial" panose="020B0604020202020204" pitchFamily="34" charset="0"/>
              </a:rPr>
              <a:t>2004</a:t>
            </a:r>
          </a:p>
        </p:txBody>
      </p:sp>
      <p:sp>
        <p:nvSpPr>
          <p:cNvPr id="44" name="TextBox 43">
            <a:extLst>
              <a:ext uri="{FF2B5EF4-FFF2-40B4-BE49-F238E27FC236}">
                <a16:creationId xmlns:a16="http://schemas.microsoft.com/office/drawing/2014/main" id="{13936278-764A-459D-B528-7600563294D0}"/>
              </a:ext>
            </a:extLst>
          </p:cNvPr>
          <p:cNvSpPr txBox="1"/>
          <p:nvPr/>
        </p:nvSpPr>
        <p:spPr>
          <a:xfrm>
            <a:off x="7775298" y="5271414"/>
            <a:ext cx="780853" cy="374926"/>
          </a:xfrm>
          <a:prstGeom prst="rect">
            <a:avLst/>
          </a:prstGeom>
          <a:noFill/>
        </p:spPr>
        <p:txBody>
          <a:bodyPr wrap="square" rtlCol="0">
            <a:spAutoFit/>
          </a:bodyPr>
          <a:lstStyle/>
          <a:p>
            <a:r>
              <a:rPr lang="en-GB">
                <a:latin typeface="Arial" panose="020B0604020202020204" pitchFamily="34" charset="0"/>
              </a:rPr>
              <a:t>2021</a:t>
            </a:r>
          </a:p>
        </p:txBody>
      </p:sp>
      <p:sp>
        <p:nvSpPr>
          <p:cNvPr id="45" name="TextBox 44">
            <a:extLst>
              <a:ext uri="{FF2B5EF4-FFF2-40B4-BE49-F238E27FC236}">
                <a16:creationId xmlns:a16="http://schemas.microsoft.com/office/drawing/2014/main" id="{5223884D-E820-4415-9433-2CE191FD9C03}"/>
              </a:ext>
            </a:extLst>
          </p:cNvPr>
          <p:cNvSpPr txBox="1"/>
          <p:nvPr/>
        </p:nvSpPr>
        <p:spPr>
          <a:xfrm>
            <a:off x="5393598" y="5265244"/>
            <a:ext cx="780853" cy="374926"/>
          </a:xfrm>
          <a:prstGeom prst="rect">
            <a:avLst/>
          </a:prstGeom>
          <a:noFill/>
        </p:spPr>
        <p:txBody>
          <a:bodyPr wrap="square" rtlCol="0">
            <a:spAutoFit/>
          </a:bodyPr>
          <a:lstStyle/>
          <a:p>
            <a:r>
              <a:rPr lang="en-GB">
                <a:latin typeface="Arial" panose="020B0604020202020204" pitchFamily="34" charset="0"/>
              </a:rPr>
              <a:t>2012</a:t>
            </a:r>
          </a:p>
        </p:txBody>
      </p:sp>
    </p:spTree>
    <p:extLst>
      <p:ext uri="{BB962C8B-B14F-4D97-AF65-F5344CB8AC3E}">
        <p14:creationId xmlns:p14="http://schemas.microsoft.com/office/powerpoint/2010/main" val="21622841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Everything Else\All from Work Camera up to March 2019\20181019_135858.jpg">
            <a:extLst>
              <a:ext uri="{FF2B5EF4-FFF2-40B4-BE49-F238E27FC236}">
                <a16:creationId xmlns:a16="http://schemas.microsoft.com/office/drawing/2014/main" id="{3B81C549-6DAD-4AB7-B741-68D833B8E765}"/>
              </a:ext>
            </a:extLst>
          </p:cNvPr>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a:ext>
            </a:extLst>
          </a:blip>
          <a:srcRect/>
          <a:stretch/>
        </p:blipFill>
        <p:spPr bwMode="auto">
          <a:xfrm>
            <a:off x="3893861" y="1702339"/>
            <a:ext cx="4922756" cy="414398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DF1CD1F-0C63-4DAF-A439-3E5B59CE0D82}"/>
              </a:ext>
            </a:extLst>
          </p:cNvPr>
          <p:cNvSpPr txBox="1"/>
          <p:nvPr/>
        </p:nvSpPr>
        <p:spPr>
          <a:xfrm>
            <a:off x="663191" y="1700808"/>
            <a:ext cx="3099156" cy="4154984"/>
          </a:xfrm>
          <a:prstGeom prst="rect">
            <a:avLst/>
          </a:prstGeom>
          <a:solidFill>
            <a:schemeClr val="accent6">
              <a:lumMod val="20000"/>
              <a:lumOff val="80000"/>
            </a:schemeClr>
          </a:solidFill>
        </p:spPr>
        <p:txBody>
          <a:bodyPr wrap="square" rtlCol="0">
            <a:spAutoFit/>
          </a:bodyPr>
          <a:lstStyle/>
          <a:p>
            <a:pPr algn="ctr"/>
            <a:endParaRPr lang="en-GB" sz="1200">
              <a:latin typeface="Arial" panose="020B0604020202020204" pitchFamily="34" charset="0"/>
            </a:endParaRPr>
          </a:p>
          <a:p>
            <a:pPr algn="ctr"/>
            <a:r>
              <a:rPr lang="en-GB" sz="2000">
                <a:latin typeface="Arial" panose="020B0604020202020204" pitchFamily="34" charset="0"/>
              </a:rPr>
              <a:t>Download the </a:t>
            </a:r>
            <a:r>
              <a:rPr lang="en-GB" sz="2000">
                <a:latin typeface="Arial" panose="020B0604020202020204" pitchFamily="34" charset="0"/>
                <a:hlinkClick r:id="rId4"/>
              </a:rPr>
              <a:t>PowerPoint</a:t>
            </a:r>
            <a:r>
              <a:rPr lang="en-GB" sz="2000">
                <a:latin typeface="Arial" panose="020B0604020202020204" pitchFamily="34" charset="0"/>
              </a:rPr>
              <a:t> of images of the Queen in your region. </a:t>
            </a:r>
          </a:p>
          <a:p>
            <a:pPr algn="ctr"/>
            <a:endParaRPr lang="en-GB" sz="2000">
              <a:latin typeface="Arial" panose="020B0604020202020204" pitchFamily="34" charset="0"/>
            </a:endParaRPr>
          </a:p>
          <a:p>
            <a:pPr algn="ctr"/>
            <a:endParaRPr lang="en-GB" sz="2000">
              <a:latin typeface="Arial" panose="020B0604020202020204" pitchFamily="34" charset="0"/>
            </a:endParaRPr>
          </a:p>
          <a:p>
            <a:pPr algn="ctr"/>
            <a:r>
              <a:rPr lang="en-GB" sz="2000">
                <a:solidFill>
                  <a:schemeClr val="tx2"/>
                </a:solidFill>
                <a:latin typeface="Arial" panose="020B0604020202020204" pitchFamily="34" charset="0"/>
              </a:rPr>
              <a:t>Make a note of when the images were taken.  </a:t>
            </a:r>
          </a:p>
          <a:p>
            <a:pPr algn="ctr"/>
            <a:endParaRPr lang="en-GB" sz="2000">
              <a:latin typeface="Arial" panose="020B0604020202020204" pitchFamily="34" charset="0"/>
            </a:endParaRPr>
          </a:p>
          <a:p>
            <a:pPr algn="ctr"/>
            <a:endParaRPr lang="en-GB" sz="2000">
              <a:latin typeface="Arial" panose="020B0604020202020204" pitchFamily="34" charset="0"/>
            </a:endParaRPr>
          </a:p>
          <a:p>
            <a:pPr algn="ctr"/>
            <a:r>
              <a:rPr lang="en-GB" sz="2000">
                <a:latin typeface="Arial" panose="020B0604020202020204" pitchFamily="34" charset="0"/>
              </a:rPr>
              <a:t>Make a timeline by putting them in chronological order  </a:t>
            </a:r>
          </a:p>
          <a:p>
            <a:pPr algn="ctr"/>
            <a:endParaRPr lang="en-GB" sz="1200">
              <a:latin typeface="Arial" panose="020B0604020202020204" pitchFamily="34" charset="0"/>
            </a:endParaRPr>
          </a:p>
        </p:txBody>
      </p:sp>
      <p:cxnSp>
        <p:nvCxnSpPr>
          <p:cNvPr id="13" name="Straight Arrow Connector 12">
            <a:extLst>
              <a:ext uri="{FF2B5EF4-FFF2-40B4-BE49-F238E27FC236}">
                <a16:creationId xmlns:a16="http://schemas.microsoft.com/office/drawing/2014/main" id="{F3FA4E49-2A08-4392-807C-978FEE030FE6}"/>
              </a:ext>
            </a:extLst>
          </p:cNvPr>
          <p:cNvCxnSpPr/>
          <p:nvPr/>
        </p:nvCxnSpPr>
        <p:spPr>
          <a:xfrm>
            <a:off x="755576" y="6165304"/>
            <a:ext cx="7776864" cy="0"/>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3303A68-3DE9-4B7F-8805-6EAF8F7120FF}"/>
              </a:ext>
            </a:extLst>
          </p:cNvPr>
          <p:cNvSpPr txBox="1"/>
          <p:nvPr/>
        </p:nvSpPr>
        <p:spPr>
          <a:xfrm>
            <a:off x="486912" y="6283633"/>
            <a:ext cx="697627" cy="369332"/>
          </a:xfrm>
          <a:prstGeom prst="rect">
            <a:avLst/>
          </a:prstGeom>
          <a:noFill/>
        </p:spPr>
        <p:txBody>
          <a:bodyPr wrap="none" rtlCol="0">
            <a:spAutoFit/>
          </a:bodyPr>
          <a:lstStyle/>
          <a:p>
            <a:r>
              <a:rPr lang="en-GB" b="1">
                <a:latin typeface="Arial" panose="020B0604020202020204" pitchFamily="34" charset="0"/>
              </a:rPr>
              <a:t>1952</a:t>
            </a:r>
          </a:p>
        </p:txBody>
      </p:sp>
      <p:sp>
        <p:nvSpPr>
          <p:cNvPr id="17" name="Rectangle 16">
            <a:extLst>
              <a:ext uri="{FF2B5EF4-FFF2-40B4-BE49-F238E27FC236}">
                <a16:creationId xmlns:a16="http://schemas.microsoft.com/office/drawing/2014/main" id="{19DD297D-824E-4A74-B92B-65E459EACB7F}"/>
              </a:ext>
            </a:extLst>
          </p:cNvPr>
          <p:cNvSpPr/>
          <p:nvPr/>
        </p:nvSpPr>
        <p:spPr>
          <a:xfrm>
            <a:off x="8206068" y="6283633"/>
            <a:ext cx="697627" cy="369332"/>
          </a:xfrm>
          <a:prstGeom prst="rect">
            <a:avLst/>
          </a:prstGeom>
        </p:spPr>
        <p:txBody>
          <a:bodyPr wrap="none">
            <a:spAutoFit/>
          </a:bodyPr>
          <a:lstStyle/>
          <a:p>
            <a:r>
              <a:rPr lang="en-GB" b="1">
                <a:latin typeface="Arial" panose="020B0604020202020204" pitchFamily="34" charset="0"/>
              </a:rPr>
              <a:t>2022</a:t>
            </a:r>
          </a:p>
        </p:txBody>
      </p:sp>
      <p:sp>
        <p:nvSpPr>
          <p:cNvPr id="9" name="Rectangle 8">
            <a:extLst>
              <a:ext uri="{FF2B5EF4-FFF2-40B4-BE49-F238E27FC236}">
                <a16:creationId xmlns:a16="http://schemas.microsoft.com/office/drawing/2014/main" id="{58156CC9-2C31-45DB-9FFA-B33D526A72A2}"/>
              </a:ext>
            </a:extLst>
          </p:cNvPr>
          <p:cNvSpPr/>
          <p:nvPr/>
        </p:nvSpPr>
        <p:spPr>
          <a:xfrm>
            <a:off x="359532" y="620688"/>
            <a:ext cx="8424936" cy="523220"/>
          </a:xfrm>
          <a:prstGeom prst="rect">
            <a:avLst/>
          </a:prstGeom>
        </p:spPr>
        <p:txBody>
          <a:bodyPr wrap="square">
            <a:spAutoFit/>
          </a:bodyPr>
          <a:lstStyle/>
          <a:p>
            <a:pPr algn="ctr"/>
            <a:r>
              <a:rPr lang="en-GB" sz="2800">
                <a:latin typeface="Arial" panose="020B0604020202020204" pitchFamily="34" charset="0"/>
              </a:rPr>
              <a:t>Make a timeline of the Queen</a:t>
            </a:r>
          </a:p>
        </p:txBody>
      </p:sp>
    </p:spTree>
    <p:extLst>
      <p:ext uri="{BB962C8B-B14F-4D97-AF65-F5344CB8AC3E}">
        <p14:creationId xmlns:p14="http://schemas.microsoft.com/office/powerpoint/2010/main" val="13916950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DF1CD1F-0C63-4DAF-A439-3E5B59CE0D82}"/>
              </a:ext>
            </a:extLst>
          </p:cNvPr>
          <p:cNvSpPr txBox="1"/>
          <p:nvPr/>
        </p:nvSpPr>
        <p:spPr>
          <a:xfrm>
            <a:off x="1045029" y="1594191"/>
            <a:ext cx="3221374" cy="4154984"/>
          </a:xfrm>
          <a:prstGeom prst="rect">
            <a:avLst/>
          </a:prstGeom>
          <a:solidFill>
            <a:schemeClr val="accent6">
              <a:lumMod val="20000"/>
              <a:lumOff val="80000"/>
            </a:schemeClr>
          </a:solidFill>
        </p:spPr>
        <p:txBody>
          <a:bodyPr wrap="square" rtlCol="0">
            <a:spAutoFit/>
          </a:bodyPr>
          <a:lstStyle/>
          <a:p>
            <a:pPr algn="ctr"/>
            <a:endParaRPr lang="en-GB" sz="1200">
              <a:latin typeface="Arial" panose="020B0604020202020204" pitchFamily="34" charset="0"/>
            </a:endParaRPr>
          </a:p>
          <a:p>
            <a:pPr algn="ctr"/>
            <a:r>
              <a:rPr lang="en-GB" sz="2000">
                <a:latin typeface="Arial" panose="020B0604020202020204" pitchFamily="34" charset="0"/>
              </a:rPr>
              <a:t>Download the </a:t>
            </a:r>
            <a:r>
              <a:rPr lang="en-GB" sz="2000">
                <a:latin typeface="Arial" panose="020B0604020202020204" pitchFamily="34" charset="0"/>
                <a:hlinkClick r:id="rId3"/>
              </a:rPr>
              <a:t>PowerPoint</a:t>
            </a:r>
            <a:r>
              <a:rPr lang="en-GB" sz="2000">
                <a:latin typeface="Arial" panose="020B0604020202020204" pitchFamily="34" charset="0"/>
              </a:rPr>
              <a:t> of images of the buildings in your region. </a:t>
            </a:r>
          </a:p>
          <a:p>
            <a:pPr algn="ctr"/>
            <a:endParaRPr lang="en-GB" sz="2000">
              <a:latin typeface="Arial" panose="020B0604020202020204" pitchFamily="34" charset="0"/>
            </a:endParaRPr>
          </a:p>
          <a:p>
            <a:pPr algn="ctr"/>
            <a:endParaRPr lang="en-GB" sz="2000">
              <a:latin typeface="Arial" panose="020B0604020202020204" pitchFamily="34" charset="0"/>
            </a:endParaRPr>
          </a:p>
          <a:p>
            <a:pPr algn="ctr"/>
            <a:r>
              <a:rPr lang="en-GB" sz="2000">
                <a:solidFill>
                  <a:schemeClr val="tx2"/>
                </a:solidFill>
                <a:latin typeface="Arial" panose="020B0604020202020204" pitchFamily="34" charset="0"/>
              </a:rPr>
              <a:t>Make a note of when the images were taken.  </a:t>
            </a:r>
          </a:p>
          <a:p>
            <a:pPr algn="ctr"/>
            <a:endParaRPr lang="en-GB" sz="2000">
              <a:latin typeface="Arial" panose="020B0604020202020204" pitchFamily="34" charset="0"/>
            </a:endParaRPr>
          </a:p>
          <a:p>
            <a:pPr algn="ctr"/>
            <a:endParaRPr lang="en-GB" sz="2000">
              <a:latin typeface="Arial" panose="020B0604020202020204" pitchFamily="34" charset="0"/>
            </a:endParaRPr>
          </a:p>
          <a:p>
            <a:pPr algn="ctr"/>
            <a:r>
              <a:rPr lang="en-GB" sz="2000">
                <a:latin typeface="Arial" panose="020B0604020202020204" pitchFamily="34" charset="0"/>
              </a:rPr>
              <a:t>Make a timeline by putting them in chronological order  </a:t>
            </a:r>
          </a:p>
          <a:p>
            <a:pPr algn="ctr"/>
            <a:endParaRPr lang="en-GB" sz="1200">
              <a:latin typeface="Arial" panose="020B0604020202020204" pitchFamily="34" charset="0"/>
            </a:endParaRPr>
          </a:p>
        </p:txBody>
      </p:sp>
      <p:cxnSp>
        <p:nvCxnSpPr>
          <p:cNvPr id="13" name="Straight Arrow Connector 12">
            <a:extLst>
              <a:ext uri="{FF2B5EF4-FFF2-40B4-BE49-F238E27FC236}">
                <a16:creationId xmlns:a16="http://schemas.microsoft.com/office/drawing/2014/main" id="{F3FA4E49-2A08-4392-807C-978FEE030FE6}"/>
              </a:ext>
            </a:extLst>
          </p:cNvPr>
          <p:cNvCxnSpPr/>
          <p:nvPr/>
        </p:nvCxnSpPr>
        <p:spPr>
          <a:xfrm>
            <a:off x="755576" y="6165304"/>
            <a:ext cx="7776864" cy="0"/>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3303A68-3DE9-4B7F-8805-6EAF8F7120FF}"/>
              </a:ext>
            </a:extLst>
          </p:cNvPr>
          <p:cNvSpPr txBox="1"/>
          <p:nvPr/>
        </p:nvSpPr>
        <p:spPr>
          <a:xfrm>
            <a:off x="486912" y="6283633"/>
            <a:ext cx="787395" cy="369332"/>
          </a:xfrm>
          <a:prstGeom prst="rect">
            <a:avLst/>
          </a:prstGeom>
          <a:noFill/>
        </p:spPr>
        <p:txBody>
          <a:bodyPr wrap="none" rtlCol="0">
            <a:spAutoFit/>
          </a:bodyPr>
          <a:lstStyle/>
          <a:p>
            <a:r>
              <a:rPr lang="en-GB" b="1">
                <a:latin typeface="Arial" panose="020B0604020202020204" pitchFamily="34" charset="0"/>
              </a:rPr>
              <a:t>Older</a:t>
            </a:r>
          </a:p>
        </p:txBody>
      </p:sp>
      <p:sp>
        <p:nvSpPr>
          <p:cNvPr id="17" name="Rectangle 16">
            <a:extLst>
              <a:ext uri="{FF2B5EF4-FFF2-40B4-BE49-F238E27FC236}">
                <a16:creationId xmlns:a16="http://schemas.microsoft.com/office/drawing/2014/main" id="{19DD297D-824E-4A74-B92B-65E459EACB7F}"/>
              </a:ext>
            </a:extLst>
          </p:cNvPr>
          <p:cNvSpPr/>
          <p:nvPr/>
        </p:nvSpPr>
        <p:spPr>
          <a:xfrm>
            <a:off x="8206068" y="6283633"/>
            <a:ext cx="877163" cy="369332"/>
          </a:xfrm>
          <a:prstGeom prst="rect">
            <a:avLst/>
          </a:prstGeom>
        </p:spPr>
        <p:txBody>
          <a:bodyPr wrap="none">
            <a:spAutoFit/>
          </a:bodyPr>
          <a:lstStyle/>
          <a:p>
            <a:r>
              <a:rPr lang="en-GB" b="1">
                <a:latin typeface="Arial" panose="020B0604020202020204" pitchFamily="34" charset="0"/>
              </a:rPr>
              <a:t>Newer</a:t>
            </a:r>
          </a:p>
        </p:txBody>
      </p:sp>
      <p:sp>
        <p:nvSpPr>
          <p:cNvPr id="9" name="Rectangle 8">
            <a:extLst>
              <a:ext uri="{FF2B5EF4-FFF2-40B4-BE49-F238E27FC236}">
                <a16:creationId xmlns:a16="http://schemas.microsoft.com/office/drawing/2014/main" id="{58156CC9-2C31-45DB-9FFA-B33D526A72A2}"/>
              </a:ext>
            </a:extLst>
          </p:cNvPr>
          <p:cNvSpPr/>
          <p:nvPr/>
        </p:nvSpPr>
        <p:spPr>
          <a:xfrm>
            <a:off x="359532" y="620688"/>
            <a:ext cx="8424936" cy="523220"/>
          </a:xfrm>
          <a:prstGeom prst="rect">
            <a:avLst/>
          </a:prstGeom>
        </p:spPr>
        <p:txBody>
          <a:bodyPr wrap="square">
            <a:spAutoFit/>
          </a:bodyPr>
          <a:lstStyle/>
          <a:p>
            <a:pPr algn="ctr"/>
            <a:r>
              <a:rPr lang="en-GB" sz="2800">
                <a:latin typeface="Arial" panose="020B0604020202020204" pitchFamily="34" charset="0"/>
              </a:rPr>
              <a:t>Make a timeline of the buildings</a:t>
            </a:r>
          </a:p>
        </p:txBody>
      </p:sp>
      <p:pic>
        <p:nvPicPr>
          <p:cNvPr id="10" name="Picture 9" descr="Pupils display of heritage sites. Nort East">
            <a:extLst>
              <a:ext uri="{FF2B5EF4-FFF2-40B4-BE49-F238E27FC236}">
                <a16:creationId xmlns:a16="http://schemas.microsoft.com/office/drawing/2014/main" id="{DE6A6764-4F18-42AB-B0C2-FEA10D4BE2DA}"/>
              </a:ext>
            </a:extLst>
          </p:cNvPr>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4877599" y="1594191"/>
            <a:ext cx="3097403" cy="4149080"/>
          </a:xfrm>
          <a:prstGeom prst="rect">
            <a:avLst/>
          </a:prstGeom>
          <a:noFill/>
          <a:ln>
            <a:noFill/>
          </a:ln>
        </p:spPr>
      </p:pic>
    </p:spTree>
    <p:extLst>
      <p:ext uri="{BB962C8B-B14F-4D97-AF65-F5344CB8AC3E}">
        <p14:creationId xmlns:p14="http://schemas.microsoft.com/office/powerpoint/2010/main" val="15714102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332BA5-A8D7-4281-9E96-2020D378969A}"/>
              </a:ext>
            </a:extLst>
          </p:cNvPr>
          <p:cNvSpPr>
            <a:spLocks noGrp="1"/>
          </p:cNvSpPr>
          <p:nvPr>
            <p:ph sz="half" idx="1"/>
          </p:nvPr>
        </p:nvSpPr>
        <p:spPr>
          <a:xfrm>
            <a:off x="5592932" y="1712025"/>
            <a:ext cx="3181967" cy="4147238"/>
          </a:xfrm>
          <a:solidFill>
            <a:schemeClr val="accent3">
              <a:lumMod val="20000"/>
              <a:lumOff val="80000"/>
            </a:schemeClr>
          </a:solidFill>
        </p:spPr>
        <p:txBody>
          <a:bodyPr>
            <a:noAutofit/>
          </a:bodyPr>
          <a:lstStyle/>
          <a:p>
            <a:pPr marL="0" indent="0" algn="ctr">
              <a:buNone/>
            </a:pPr>
            <a:r>
              <a:rPr lang="en-GB"/>
              <a:t>After you have practiced dating photographs on the Story Map in your own region, try dating the photographs in other regions of the country.</a:t>
            </a:r>
          </a:p>
          <a:p>
            <a:pPr marL="0" indent="0" algn="ctr">
              <a:buNone/>
            </a:pPr>
            <a:endParaRPr lang="en-GB" sz="1200"/>
          </a:p>
          <a:p>
            <a:pPr marL="0" indent="0" algn="ctr">
              <a:buNone/>
            </a:pPr>
            <a:endParaRPr lang="en-GB" sz="2800"/>
          </a:p>
          <a:p>
            <a:pPr marL="0" indent="0" algn="ctr">
              <a:buNone/>
            </a:pPr>
            <a:endParaRPr lang="en-GB" sz="2800"/>
          </a:p>
          <a:p>
            <a:pPr marL="0" indent="0" algn="ctr">
              <a:buNone/>
            </a:pPr>
            <a:endParaRPr lang="en-GB" sz="2800"/>
          </a:p>
          <a:p>
            <a:pPr marL="0" indent="0" algn="ctr">
              <a:buNone/>
            </a:pPr>
            <a:endParaRPr lang="en-GB" sz="2800"/>
          </a:p>
          <a:p>
            <a:pPr marL="0" indent="0">
              <a:buNone/>
            </a:pPr>
            <a:endParaRPr lang="en-GB" sz="2800"/>
          </a:p>
        </p:txBody>
      </p:sp>
      <p:sp>
        <p:nvSpPr>
          <p:cNvPr id="6" name="Rectangle 5">
            <a:extLst>
              <a:ext uri="{FF2B5EF4-FFF2-40B4-BE49-F238E27FC236}">
                <a16:creationId xmlns:a16="http://schemas.microsoft.com/office/drawing/2014/main" id="{44CEF14B-3A1D-47C6-A999-15B0B127C457}"/>
              </a:ext>
            </a:extLst>
          </p:cNvPr>
          <p:cNvSpPr/>
          <p:nvPr/>
        </p:nvSpPr>
        <p:spPr>
          <a:xfrm>
            <a:off x="359532" y="620688"/>
            <a:ext cx="8424936" cy="523220"/>
          </a:xfrm>
          <a:prstGeom prst="rect">
            <a:avLst/>
          </a:prstGeom>
        </p:spPr>
        <p:txBody>
          <a:bodyPr wrap="square">
            <a:spAutoFit/>
          </a:bodyPr>
          <a:lstStyle/>
          <a:p>
            <a:pPr algn="ctr"/>
            <a:r>
              <a:rPr lang="en-GB" sz="2800">
                <a:latin typeface="Arial" panose="020B0604020202020204" pitchFamily="34" charset="0"/>
              </a:rPr>
              <a:t>Put your regional heritage in a national context</a:t>
            </a:r>
          </a:p>
        </p:txBody>
      </p:sp>
      <p:pic>
        <p:nvPicPr>
          <p:cNvPr id="7" name="Picture 6" descr="Map&#10;&#10;Description automatically generated">
            <a:hlinkClick r:id="rId3"/>
            <a:extLst>
              <a:ext uri="{FF2B5EF4-FFF2-40B4-BE49-F238E27FC236}">
                <a16:creationId xmlns:a16="http://schemas.microsoft.com/office/drawing/2014/main" id="{0BB72D65-C835-431F-B02F-0B2143B8C1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101" y="1712024"/>
            <a:ext cx="5171656" cy="4147238"/>
          </a:xfrm>
          <a:prstGeom prst="rect">
            <a:avLst/>
          </a:prstGeom>
        </p:spPr>
      </p:pic>
    </p:spTree>
    <p:extLst>
      <p:ext uri="{BB962C8B-B14F-4D97-AF65-F5344CB8AC3E}">
        <p14:creationId xmlns:p14="http://schemas.microsoft.com/office/powerpoint/2010/main" val="25184452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FCB25A7B-5CED-4FE7-AB76-4B47DE147192}"/>
              </a:ext>
            </a:extLst>
          </p:cNvPr>
          <p:cNvSpPr/>
          <p:nvPr/>
        </p:nvSpPr>
        <p:spPr>
          <a:xfrm>
            <a:off x="4760973" y="1352878"/>
            <a:ext cx="3898776" cy="478112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C8998312-A7FF-4F44-B7ED-25BF70F5C715}"/>
              </a:ext>
            </a:extLst>
          </p:cNvPr>
          <p:cNvSpPr>
            <a:spLocks noGrp="1"/>
          </p:cNvSpPr>
          <p:nvPr>
            <p:ph sz="half" idx="1"/>
          </p:nvPr>
        </p:nvSpPr>
        <p:spPr>
          <a:xfrm>
            <a:off x="251520" y="1340768"/>
            <a:ext cx="4244280" cy="5400600"/>
          </a:xfrm>
          <a:solidFill>
            <a:schemeClr val="accent3">
              <a:lumMod val="20000"/>
              <a:lumOff val="80000"/>
            </a:schemeClr>
          </a:solidFill>
        </p:spPr>
        <p:txBody>
          <a:bodyPr>
            <a:noAutofit/>
          </a:bodyPr>
          <a:lstStyle/>
          <a:p>
            <a:pPr marL="0" indent="0">
              <a:buNone/>
            </a:pPr>
            <a:r>
              <a:rPr lang="en-GB" sz="1600"/>
              <a:t>Create your own Top Trumps Game of the listed buildings the Queen has visited in your region.</a:t>
            </a:r>
          </a:p>
          <a:p>
            <a:pPr marL="0" indent="0">
              <a:buNone/>
            </a:pPr>
            <a:endParaRPr lang="en-GB" sz="1600"/>
          </a:p>
          <a:p>
            <a:pPr marL="0" indent="0">
              <a:buNone/>
            </a:pPr>
            <a:r>
              <a:rPr lang="en-GB" sz="1600"/>
              <a:t>Copy the images of the listed buildings from your region’s PowerPoint to make the cards. </a:t>
            </a:r>
          </a:p>
          <a:p>
            <a:pPr marL="0" indent="0">
              <a:buNone/>
            </a:pPr>
            <a:endParaRPr lang="en-GB" sz="1600"/>
          </a:p>
          <a:p>
            <a:pPr marL="0" indent="0">
              <a:buNone/>
            </a:pPr>
            <a:r>
              <a:rPr lang="en-GB" sz="1600"/>
              <a:t>Use the information on the Story Map to create the scoring system</a:t>
            </a:r>
          </a:p>
          <a:p>
            <a:pPr marL="0" indent="0">
              <a:buNone/>
            </a:pPr>
            <a:endParaRPr lang="en-GB" sz="1600"/>
          </a:p>
          <a:p>
            <a:pPr marL="0" indent="0">
              <a:buNone/>
            </a:pPr>
            <a:r>
              <a:rPr lang="en-GB" sz="1600"/>
              <a:t>Ideas for scoring:</a:t>
            </a:r>
          </a:p>
          <a:p>
            <a:r>
              <a:rPr lang="en-GB" sz="1600"/>
              <a:t>Number of royal visits (highest trumps)</a:t>
            </a:r>
          </a:p>
          <a:p>
            <a:r>
              <a:rPr lang="en-GB" sz="1600">
                <a:solidFill>
                  <a:schemeClr val="tx2"/>
                </a:solidFill>
              </a:rPr>
              <a:t>Date built/opened (oldest trumps)</a:t>
            </a:r>
          </a:p>
          <a:p>
            <a:r>
              <a:rPr lang="en-GB" sz="1600"/>
              <a:t>Date of the Queen’s last visit (most recent trumps)</a:t>
            </a:r>
          </a:p>
          <a:p>
            <a:r>
              <a:rPr lang="en-GB" sz="1600">
                <a:solidFill>
                  <a:schemeClr val="tx2"/>
                </a:solidFill>
              </a:rPr>
              <a:t>Images on the </a:t>
            </a:r>
            <a:r>
              <a:rPr lang="en-GB" sz="1600">
                <a:solidFill>
                  <a:schemeClr val="tx2"/>
                </a:solidFill>
                <a:hlinkClick r:id="rId3">
                  <a:extLst>
                    <a:ext uri="{A12FA001-AC4F-418D-AE19-62706E023703}">
                      <ahyp:hlinkClr xmlns:ahyp="http://schemas.microsoft.com/office/drawing/2018/hyperlinkcolor" val="tx"/>
                    </a:ext>
                  </a:extLst>
                </a:hlinkClick>
              </a:rPr>
              <a:t>NHLE</a:t>
            </a:r>
            <a:r>
              <a:rPr lang="en-GB" sz="1600">
                <a:solidFill>
                  <a:schemeClr val="tx2"/>
                </a:solidFill>
              </a:rPr>
              <a:t> (highest trumps)</a:t>
            </a:r>
          </a:p>
          <a:p>
            <a:r>
              <a:rPr lang="en-GB" sz="1600"/>
              <a:t>Date listed (oldest listing trumps)</a:t>
            </a:r>
          </a:p>
          <a:p>
            <a:r>
              <a:rPr lang="en-GB" sz="1600">
                <a:solidFill>
                  <a:schemeClr val="tx2"/>
                </a:solidFill>
              </a:rPr>
              <a:t>Grade of listing (highest grade trumps)</a:t>
            </a:r>
          </a:p>
          <a:p>
            <a:endParaRPr lang="en-GB"/>
          </a:p>
        </p:txBody>
      </p:sp>
      <p:pic>
        <p:nvPicPr>
          <p:cNvPr id="5" name="Content Placeholder 4" descr="A general view of the impressive Town Hall, including  the Magistrates' Court. ">
            <a:extLst>
              <a:ext uri="{FF2B5EF4-FFF2-40B4-BE49-F238E27FC236}">
                <a16:creationId xmlns:a16="http://schemas.microsoft.com/office/drawing/2014/main" id="{9E46DBCE-93EF-4C7A-8711-70AB4D1C018C}"/>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416313" y="1749072"/>
            <a:ext cx="2588096" cy="17469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BC489CF5-6127-4B0C-801A-547EC0B8F01B}"/>
              </a:ext>
            </a:extLst>
          </p:cNvPr>
          <p:cNvSpPr txBox="1"/>
          <p:nvPr/>
        </p:nvSpPr>
        <p:spPr>
          <a:xfrm>
            <a:off x="5664149" y="1369541"/>
            <a:ext cx="2092424" cy="369332"/>
          </a:xfrm>
          <a:prstGeom prst="rect">
            <a:avLst/>
          </a:prstGeom>
          <a:noFill/>
        </p:spPr>
        <p:txBody>
          <a:bodyPr wrap="square" rtlCol="0">
            <a:spAutoFit/>
          </a:bodyPr>
          <a:lstStyle/>
          <a:p>
            <a:r>
              <a:rPr lang="en-GB"/>
              <a:t>Dewsbury Town Hall</a:t>
            </a:r>
          </a:p>
        </p:txBody>
      </p:sp>
      <p:sp>
        <p:nvSpPr>
          <p:cNvPr id="8" name="TextBox 7">
            <a:extLst>
              <a:ext uri="{FF2B5EF4-FFF2-40B4-BE49-F238E27FC236}">
                <a16:creationId xmlns:a16="http://schemas.microsoft.com/office/drawing/2014/main" id="{4AC95170-1A30-4340-9252-FC110B01CBFC}"/>
              </a:ext>
            </a:extLst>
          </p:cNvPr>
          <p:cNvSpPr txBox="1"/>
          <p:nvPr/>
        </p:nvSpPr>
        <p:spPr>
          <a:xfrm>
            <a:off x="5126185" y="3743442"/>
            <a:ext cx="3168352" cy="2215991"/>
          </a:xfrm>
          <a:prstGeom prst="rect">
            <a:avLst/>
          </a:prstGeom>
          <a:solidFill>
            <a:schemeClr val="accent6">
              <a:lumMod val="20000"/>
              <a:lumOff val="80000"/>
            </a:schemeClr>
          </a:solidFill>
        </p:spPr>
        <p:txBody>
          <a:bodyPr wrap="square" rtlCol="0">
            <a:spAutoFit/>
          </a:bodyPr>
          <a:lstStyle/>
          <a:p>
            <a:r>
              <a:rPr lang="en-GB" sz="1400">
                <a:latin typeface="Arial" panose="020B0604020202020204" pitchFamily="34" charset="0"/>
              </a:rPr>
              <a:t>Royal Visits  </a:t>
            </a:r>
            <a:r>
              <a:rPr lang="en-GB" sz="1400">
                <a:solidFill>
                  <a:srgbClr val="FF0000"/>
                </a:solidFill>
                <a:latin typeface="Arial" panose="020B0604020202020204" pitchFamily="34" charset="0"/>
              </a:rPr>
              <a:t>3</a:t>
            </a:r>
            <a:endParaRPr lang="en-GB" sz="1400">
              <a:solidFill>
                <a:srgbClr val="000000"/>
              </a:solidFill>
              <a:latin typeface="Arial" panose="020B0604020202020204" pitchFamily="34" charset="0"/>
            </a:endParaRPr>
          </a:p>
          <a:p>
            <a:endParaRPr lang="en-GB" sz="800">
              <a:solidFill>
                <a:srgbClr val="000000"/>
              </a:solidFill>
              <a:latin typeface="Arial" panose="020B0604020202020204" pitchFamily="34" charset="0"/>
            </a:endParaRPr>
          </a:p>
          <a:p>
            <a:r>
              <a:rPr lang="en-GB" sz="1400">
                <a:latin typeface="Arial" panose="020B0604020202020204" pitchFamily="34" charset="0"/>
              </a:rPr>
              <a:t>Date built/opened </a:t>
            </a:r>
            <a:r>
              <a:rPr lang="en-GB" sz="1400">
                <a:solidFill>
                  <a:srgbClr val="FF0000"/>
                </a:solidFill>
                <a:latin typeface="Arial" panose="020B0604020202020204" pitchFamily="34" charset="0"/>
              </a:rPr>
              <a:t>between 1888-9 </a:t>
            </a:r>
          </a:p>
          <a:p>
            <a:endParaRPr lang="en-GB" sz="800">
              <a:latin typeface="Arial" panose="020B0604020202020204" pitchFamily="34" charset="0"/>
            </a:endParaRPr>
          </a:p>
          <a:p>
            <a:r>
              <a:rPr lang="en-GB" sz="1400">
                <a:latin typeface="Arial" panose="020B0604020202020204" pitchFamily="34" charset="0"/>
              </a:rPr>
              <a:t>Date of the Queen’s last visit </a:t>
            </a:r>
            <a:r>
              <a:rPr lang="en-GB" sz="1400">
                <a:solidFill>
                  <a:srgbClr val="FF0000"/>
                </a:solidFill>
                <a:latin typeface="Arial" panose="020B0604020202020204" pitchFamily="34" charset="0"/>
              </a:rPr>
              <a:t>07.10.1954</a:t>
            </a:r>
          </a:p>
          <a:p>
            <a:endParaRPr lang="en-GB" sz="800">
              <a:latin typeface="Arial" panose="020B0604020202020204" pitchFamily="34" charset="0"/>
            </a:endParaRPr>
          </a:p>
          <a:p>
            <a:r>
              <a:rPr lang="en-GB" sz="1400">
                <a:latin typeface="Arial" panose="020B0604020202020204" pitchFamily="34" charset="0"/>
              </a:rPr>
              <a:t>Images on the NHLE  </a:t>
            </a:r>
            <a:r>
              <a:rPr lang="en-GB" sz="1400">
                <a:solidFill>
                  <a:srgbClr val="FF0000"/>
                </a:solidFill>
                <a:latin typeface="Arial" panose="020B0604020202020204" pitchFamily="34" charset="0"/>
              </a:rPr>
              <a:t>2</a:t>
            </a:r>
          </a:p>
          <a:p>
            <a:endParaRPr lang="en-GB" sz="800">
              <a:latin typeface="Arial" panose="020B0604020202020204" pitchFamily="34" charset="0"/>
            </a:endParaRPr>
          </a:p>
          <a:p>
            <a:r>
              <a:rPr lang="en-GB" sz="1400">
                <a:latin typeface="Arial" panose="020B0604020202020204" pitchFamily="34" charset="0"/>
              </a:rPr>
              <a:t>Date listed </a:t>
            </a:r>
            <a:r>
              <a:rPr lang="en-GB" sz="1400">
                <a:solidFill>
                  <a:srgbClr val="FF0000"/>
                </a:solidFill>
                <a:latin typeface="Arial" panose="020B0604020202020204" pitchFamily="34" charset="0"/>
              </a:rPr>
              <a:t>08.11.1977</a:t>
            </a:r>
          </a:p>
          <a:p>
            <a:endParaRPr lang="en-GB" sz="800">
              <a:latin typeface="Arial" panose="020B0604020202020204" pitchFamily="34" charset="0"/>
            </a:endParaRPr>
          </a:p>
          <a:p>
            <a:r>
              <a:rPr lang="en-GB" sz="1400">
                <a:latin typeface="Arial" panose="020B0604020202020204" pitchFamily="34" charset="0"/>
              </a:rPr>
              <a:t>Grade of listing </a:t>
            </a:r>
            <a:r>
              <a:rPr lang="en-GB" sz="1400">
                <a:solidFill>
                  <a:srgbClr val="FF0000"/>
                </a:solidFill>
                <a:latin typeface="Arial" panose="020B0604020202020204" pitchFamily="34" charset="0"/>
              </a:rPr>
              <a:t>Grade II</a:t>
            </a:r>
          </a:p>
        </p:txBody>
      </p:sp>
      <p:sp>
        <p:nvSpPr>
          <p:cNvPr id="9" name="Rectangle 8">
            <a:extLst>
              <a:ext uri="{FF2B5EF4-FFF2-40B4-BE49-F238E27FC236}">
                <a16:creationId xmlns:a16="http://schemas.microsoft.com/office/drawing/2014/main" id="{1E696EC9-4D2D-4563-AB4F-720BFBAC4D04}"/>
              </a:ext>
            </a:extLst>
          </p:cNvPr>
          <p:cNvSpPr/>
          <p:nvPr/>
        </p:nvSpPr>
        <p:spPr>
          <a:xfrm>
            <a:off x="359532" y="620688"/>
            <a:ext cx="8424936" cy="523220"/>
          </a:xfrm>
          <a:prstGeom prst="rect">
            <a:avLst/>
          </a:prstGeom>
        </p:spPr>
        <p:txBody>
          <a:bodyPr wrap="square">
            <a:spAutoFit/>
          </a:bodyPr>
          <a:lstStyle/>
          <a:p>
            <a:pPr algn="ctr"/>
            <a:r>
              <a:rPr lang="en-GB" sz="2800">
                <a:latin typeface="Arial" panose="020B0604020202020204" pitchFamily="34" charset="0"/>
              </a:rPr>
              <a:t>‘Top Trumps’ listed buildings</a:t>
            </a:r>
          </a:p>
        </p:txBody>
      </p:sp>
    </p:spTree>
    <p:extLst>
      <p:ext uri="{BB962C8B-B14F-4D97-AF65-F5344CB8AC3E}">
        <p14:creationId xmlns:p14="http://schemas.microsoft.com/office/powerpoint/2010/main" val="30136827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view of the ornate red brick building in an architectural style known as Queen Anne Revival. ">
            <a:extLst>
              <a:ext uri="{FF2B5EF4-FFF2-40B4-BE49-F238E27FC236}">
                <a16:creationId xmlns:a16="http://schemas.microsoft.com/office/drawing/2014/main" id="{EFFA69BD-26BE-4E40-87EF-C69211CF2C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6177" y="1786970"/>
            <a:ext cx="1948408" cy="1299588"/>
          </a:xfrm>
          <a:prstGeom prst="rect">
            <a:avLst/>
          </a:prstGeom>
        </p:spPr>
      </p:pic>
      <p:pic>
        <p:nvPicPr>
          <p:cNvPr id="8" name="Picture 7" descr="A view of the ornate red  brick Victorian station with its tall decorative chimneys. ">
            <a:extLst>
              <a:ext uri="{FF2B5EF4-FFF2-40B4-BE49-F238E27FC236}">
                <a16:creationId xmlns:a16="http://schemas.microsoft.com/office/drawing/2014/main" id="{A82C25DF-D158-41F2-87A1-10BEC5F75F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6939" y="3534149"/>
            <a:ext cx="1948407" cy="1299587"/>
          </a:xfrm>
          <a:prstGeom prst="rect">
            <a:avLst/>
          </a:prstGeom>
        </p:spPr>
      </p:pic>
      <p:sp>
        <p:nvSpPr>
          <p:cNvPr id="11" name="TextBox 10">
            <a:extLst>
              <a:ext uri="{FF2B5EF4-FFF2-40B4-BE49-F238E27FC236}">
                <a16:creationId xmlns:a16="http://schemas.microsoft.com/office/drawing/2014/main" id="{BB3CF00C-9A21-49BA-A9BA-EADF111A8057}"/>
              </a:ext>
            </a:extLst>
          </p:cNvPr>
          <p:cNvSpPr txBox="1"/>
          <p:nvPr/>
        </p:nvSpPr>
        <p:spPr>
          <a:xfrm>
            <a:off x="5308742" y="1396765"/>
            <a:ext cx="1008112" cy="369332"/>
          </a:xfrm>
          <a:prstGeom prst="rect">
            <a:avLst/>
          </a:prstGeom>
          <a:noFill/>
        </p:spPr>
        <p:txBody>
          <a:bodyPr wrap="square" rtlCol="0">
            <a:spAutoFit/>
          </a:bodyPr>
          <a:lstStyle/>
          <a:p>
            <a:r>
              <a:rPr lang="en-GB" b="1">
                <a:solidFill>
                  <a:srgbClr val="89B1DF"/>
                </a:solidFill>
                <a:latin typeface="Arial" panose="020B0604020202020204" pitchFamily="34" charset="0"/>
              </a:rPr>
              <a:t>School</a:t>
            </a:r>
          </a:p>
        </p:txBody>
      </p:sp>
      <p:sp>
        <p:nvSpPr>
          <p:cNvPr id="12" name="TextBox 11">
            <a:extLst>
              <a:ext uri="{FF2B5EF4-FFF2-40B4-BE49-F238E27FC236}">
                <a16:creationId xmlns:a16="http://schemas.microsoft.com/office/drawing/2014/main" id="{CC3C0B8C-3C27-46DE-989E-8717ED36A2A5}"/>
              </a:ext>
            </a:extLst>
          </p:cNvPr>
          <p:cNvSpPr txBox="1"/>
          <p:nvPr/>
        </p:nvSpPr>
        <p:spPr>
          <a:xfrm>
            <a:off x="5303682" y="4818384"/>
            <a:ext cx="1186528" cy="369332"/>
          </a:xfrm>
          <a:prstGeom prst="rect">
            <a:avLst/>
          </a:prstGeom>
          <a:noFill/>
        </p:spPr>
        <p:txBody>
          <a:bodyPr wrap="square" rtlCol="0">
            <a:spAutoFit/>
          </a:bodyPr>
          <a:lstStyle/>
          <a:p>
            <a:r>
              <a:rPr lang="en-GB" b="1">
                <a:solidFill>
                  <a:srgbClr val="DDA38B"/>
                </a:solidFill>
                <a:latin typeface="Arial" panose="020B0604020202020204" pitchFamily="34" charset="0"/>
              </a:rPr>
              <a:t>Stadium</a:t>
            </a:r>
          </a:p>
        </p:txBody>
      </p:sp>
      <p:sp>
        <p:nvSpPr>
          <p:cNvPr id="13" name="TextBox 12">
            <a:extLst>
              <a:ext uri="{FF2B5EF4-FFF2-40B4-BE49-F238E27FC236}">
                <a16:creationId xmlns:a16="http://schemas.microsoft.com/office/drawing/2014/main" id="{29D93719-5ABE-498D-9C71-4FAEE61CC7EE}"/>
              </a:ext>
            </a:extLst>
          </p:cNvPr>
          <p:cNvSpPr txBox="1"/>
          <p:nvPr/>
        </p:nvSpPr>
        <p:spPr>
          <a:xfrm>
            <a:off x="7379147" y="1415534"/>
            <a:ext cx="1273983" cy="369332"/>
          </a:xfrm>
          <a:prstGeom prst="rect">
            <a:avLst/>
          </a:prstGeom>
          <a:noFill/>
        </p:spPr>
        <p:txBody>
          <a:bodyPr wrap="square" rtlCol="0">
            <a:spAutoFit/>
          </a:bodyPr>
          <a:lstStyle/>
          <a:p>
            <a:r>
              <a:rPr lang="en-GB" b="1">
                <a:solidFill>
                  <a:srgbClr val="9993C7"/>
                </a:solidFill>
                <a:latin typeface="Arial" panose="020B0604020202020204" pitchFamily="34" charset="0"/>
              </a:rPr>
              <a:t>Museum</a:t>
            </a:r>
          </a:p>
        </p:txBody>
      </p:sp>
      <p:sp>
        <p:nvSpPr>
          <p:cNvPr id="16" name="TextBox 15">
            <a:extLst>
              <a:ext uri="{FF2B5EF4-FFF2-40B4-BE49-F238E27FC236}">
                <a16:creationId xmlns:a16="http://schemas.microsoft.com/office/drawing/2014/main" id="{C560A51A-3C74-4C87-93E1-1EAE1B25D4BF}"/>
              </a:ext>
            </a:extLst>
          </p:cNvPr>
          <p:cNvSpPr txBox="1"/>
          <p:nvPr/>
        </p:nvSpPr>
        <p:spPr>
          <a:xfrm>
            <a:off x="7239963" y="3534149"/>
            <a:ext cx="1292477" cy="369332"/>
          </a:xfrm>
          <a:prstGeom prst="rect">
            <a:avLst/>
          </a:prstGeom>
          <a:noFill/>
        </p:spPr>
        <p:txBody>
          <a:bodyPr wrap="square" rtlCol="0">
            <a:spAutoFit/>
          </a:bodyPr>
          <a:lstStyle/>
          <a:p>
            <a:r>
              <a:rPr lang="en-GB" b="1">
                <a:solidFill>
                  <a:srgbClr val="EFDF93"/>
                </a:solidFill>
                <a:latin typeface="Arial" panose="020B0604020202020204" pitchFamily="34" charset="0"/>
              </a:rPr>
              <a:t>Cathedral</a:t>
            </a:r>
          </a:p>
        </p:txBody>
      </p:sp>
      <p:sp>
        <p:nvSpPr>
          <p:cNvPr id="17" name="TextBox 16">
            <a:extLst>
              <a:ext uri="{FF2B5EF4-FFF2-40B4-BE49-F238E27FC236}">
                <a16:creationId xmlns:a16="http://schemas.microsoft.com/office/drawing/2014/main" id="{A64DCC55-822A-45A8-BDA5-339D87E71D2C}"/>
              </a:ext>
            </a:extLst>
          </p:cNvPr>
          <p:cNvSpPr txBox="1"/>
          <p:nvPr/>
        </p:nvSpPr>
        <p:spPr>
          <a:xfrm>
            <a:off x="5174355" y="3164817"/>
            <a:ext cx="1728192" cy="369332"/>
          </a:xfrm>
          <a:prstGeom prst="rect">
            <a:avLst/>
          </a:prstGeom>
          <a:noFill/>
        </p:spPr>
        <p:txBody>
          <a:bodyPr wrap="square" rtlCol="0">
            <a:spAutoFit/>
          </a:bodyPr>
          <a:lstStyle/>
          <a:p>
            <a:r>
              <a:rPr lang="en-GB" b="1">
                <a:solidFill>
                  <a:srgbClr val="B9DDD7"/>
                </a:solidFill>
                <a:latin typeface="Arial" panose="020B0604020202020204" pitchFamily="34" charset="0"/>
              </a:rPr>
              <a:t>Train Station</a:t>
            </a:r>
          </a:p>
        </p:txBody>
      </p:sp>
      <p:pic>
        <p:nvPicPr>
          <p:cNvPr id="18" name="Picture 17" descr="A black and white view of the Ashmolean Museum showing its classical style of architecture with the magnificent columns and portico over the entrance. ">
            <a:extLst>
              <a:ext uri="{FF2B5EF4-FFF2-40B4-BE49-F238E27FC236}">
                <a16:creationId xmlns:a16="http://schemas.microsoft.com/office/drawing/2014/main" id="{8D4254C5-FBCF-4121-9925-1D09EA07F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2547" y="1786971"/>
            <a:ext cx="2086014" cy="1299587"/>
          </a:xfrm>
          <a:prstGeom prst="rect">
            <a:avLst/>
          </a:prstGeom>
        </p:spPr>
      </p:pic>
      <p:pic>
        <p:nvPicPr>
          <p:cNvPr id="19" name="Picture 18" descr="An aerial view of the International Stadium, close to the banks of the River Tyne. ">
            <a:extLst>
              <a:ext uri="{FF2B5EF4-FFF2-40B4-BE49-F238E27FC236}">
                <a16:creationId xmlns:a16="http://schemas.microsoft.com/office/drawing/2014/main" id="{11F10352-194E-47DC-8483-EB25558FD5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6939" y="5172363"/>
            <a:ext cx="1968978" cy="1313308"/>
          </a:xfrm>
          <a:prstGeom prst="rect">
            <a:avLst/>
          </a:prstGeom>
        </p:spPr>
      </p:pic>
      <p:pic>
        <p:nvPicPr>
          <p:cNvPr id="20" name="Picture 19" descr="A view from the west of the stone built cathedral. ">
            <a:extLst>
              <a:ext uri="{FF2B5EF4-FFF2-40B4-BE49-F238E27FC236}">
                <a16:creationId xmlns:a16="http://schemas.microsoft.com/office/drawing/2014/main" id="{12D1683B-2F9F-4BAA-8663-075D8F60AA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57379" y="3925369"/>
            <a:ext cx="1700068" cy="2560302"/>
          </a:xfrm>
          <a:prstGeom prst="rect">
            <a:avLst/>
          </a:prstGeom>
        </p:spPr>
      </p:pic>
      <p:sp>
        <p:nvSpPr>
          <p:cNvPr id="15" name="Rectangle 14">
            <a:extLst>
              <a:ext uri="{FF2B5EF4-FFF2-40B4-BE49-F238E27FC236}">
                <a16:creationId xmlns:a16="http://schemas.microsoft.com/office/drawing/2014/main" id="{11D2E158-80EB-4364-BA49-FF96E7859FF4}"/>
              </a:ext>
            </a:extLst>
          </p:cNvPr>
          <p:cNvSpPr/>
          <p:nvPr/>
        </p:nvSpPr>
        <p:spPr>
          <a:xfrm>
            <a:off x="359532" y="620688"/>
            <a:ext cx="8424936" cy="523220"/>
          </a:xfrm>
          <a:prstGeom prst="rect">
            <a:avLst/>
          </a:prstGeom>
        </p:spPr>
        <p:txBody>
          <a:bodyPr wrap="square">
            <a:spAutoFit/>
          </a:bodyPr>
          <a:lstStyle/>
          <a:p>
            <a:pPr algn="ctr"/>
            <a:r>
              <a:rPr lang="en-GB" sz="2800">
                <a:latin typeface="Arial" panose="020B0604020202020204" pitchFamily="34" charset="0"/>
              </a:rPr>
              <a:t>Different ‘types’ of buildings</a:t>
            </a:r>
          </a:p>
        </p:txBody>
      </p:sp>
      <p:sp>
        <p:nvSpPr>
          <p:cNvPr id="21" name="Content Placeholder 4">
            <a:extLst>
              <a:ext uri="{FF2B5EF4-FFF2-40B4-BE49-F238E27FC236}">
                <a16:creationId xmlns:a16="http://schemas.microsoft.com/office/drawing/2014/main" id="{48FA3D63-3899-4074-AB73-CAA443B5239A}"/>
              </a:ext>
            </a:extLst>
          </p:cNvPr>
          <p:cNvSpPr txBox="1">
            <a:spLocks/>
          </p:cNvSpPr>
          <p:nvPr/>
        </p:nvSpPr>
        <p:spPr bwMode="auto">
          <a:xfrm>
            <a:off x="359532" y="1784865"/>
            <a:ext cx="4061548" cy="473139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itchFamily="34" charset="0"/>
              <a:buChar char="–"/>
              <a:defRPr sz="18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itchFamily="34" charset="0"/>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GB" sz="1800">
                <a:solidFill>
                  <a:schemeClr val="bg1"/>
                </a:solidFill>
              </a:rPr>
              <a:t>Can you put the buildings into different groups or categories?</a:t>
            </a:r>
          </a:p>
          <a:p>
            <a:pPr marL="0" indent="0">
              <a:buFont typeface="Wingdings" pitchFamily="2" charset="2"/>
              <a:buNone/>
            </a:pPr>
            <a:endParaRPr lang="en-GB" sz="1800">
              <a:solidFill>
                <a:schemeClr val="bg1"/>
              </a:solidFill>
            </a:endParaRPr>
          </a:p>
          <a:p>
            <a:pPr marL="0" indent="0">
              <a:buFont typeface="Wingdings" pitchFamily="2" charset="2"/>
              <a:buNone/>
            </a:pPr>
            <a:endParaRPr lang="en-GB" sz="1800"/>
          </a:p>
          <a:p>
            <a:r>
              <a:rPr lang="en-GB" sz="1800" b="1">
                <a:solidFill>
                  <a:srgbClr val="DFB7D7"/>
                </a:solidFill>
              </a:rPr>
              <a:t>Health</a:t>
            </a:r>
          </a:p>
          <a:p>
            <a:r>
              <a:rPr lang="en-GB" sz="1800" b="1">
                <a:solidFill>
                  <a:srgbClr val="89B1DF"/>
                </a:solidFill>
              </a:rPr>
              <a:t>Education</a:t>
            </a:r>
          </a:p>
          <a:p>
            <a:r>
              <a:rPr lang="en-GB" sz="1800" b="1">
                <a:solidFill>
                  <a:srgbClr val="EFDF93"/>
                </a:solidFill>
              </a:rPr>
              <a:t>Faith</a:t>
            </a:r>
          </a:p>
          <a:p>
            <a:r>
              <a:rPr lang="en-GB" sz="1800" b="1">
                <a:solidFill>
                  <a:srgbClr val="B1D17D"/>
                </a:solidFill>
              </a:rPr>
              <a:t>Military</a:t>
            </a:r>
          </a:p>
          <a:p>
            <a:r>
              <a:rPr lang="en-GB" sz="1800" b="1">
                <a:solidFill>
                  <a:srgbClr val="DDA38B"/>
                </a:solidFill>
              </a:rPr>
              <a:t>Sport</a:t>
            </a:r>
          </a:p>
          <a:p>
            <a:r>
              <a:rPr lang="en-GB" sz="1800" b="1">
                <a:solidFill>
                  <a:srgbClr val="9993C7"/>
                </a:solidFill>
              </a:rPr>
              <a:t>Arts, Culture &amp; Heritage</a:t>
            </a:r>
          </a:p>
          <a:p>
            <a:r>
              <a:rPr lang="en-GB" sz="1800" b="1">
                <a:solidFill>
                  <a:srgbClr val="CF7C85"/>
                </a:solidFill>
              </a:rPr>
              <a:t>Industry &amp; retail</a:t>
            </a:r>
          </a:p>
          <a:p>
            <a:r>
              <a:rPr lang="en-GB" sz="1800" b="1">
                <a:solidFill>
                  <a:srgbClr val="B9DDD7"/>
                </a:solidFill>
              </a:rPr>
              <a:t>Transport</a:t>
            </a:r>
          </a:p>
          <a:p>
            <a:endParaRPr lang="en-GB" sz="2000"/>
          </a:p>
          <a:p>
            <a:endParaRPr lang="en-GB" sz="2000"/>
          </a:p>
        </p:txBody>
      </p:sp>
    </p:spTree>
    <p:extLst>
      <p:ext uri="{BB962C8B-B14F-4D97-AF65-F5344CB8AC3E}">
        <p14:creationId xmlns:p14="http://schemas.microsoft.com/office/powerpoint/2010/main" val="24465124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2426" y="4892018"/>
            <a:ext cx="5298092" cy="1473200"/>
          </a:xfrm>
          <a:solidFill>
            <a:schemeClr val="tx2"/>
          </a:solidFill>
        </p:spPr>
        <p:txBody>
          <a:bodyPr rtlCol="0">
            <a:noAutofit/>
          </a:bodyPr>
          <a:lstStyle/>
          <a:p>
            <a:pPr>
              <a:defRPr/>
            </a:pPr>
            <a:r>
              <a:rPr lang="en-GB" b="1">
                <a:solidFill>
                  <a:schemeClr val="accent3">
                    <a:lumMod val="20000"/>
                    <a:lumOff val="80000"/>
                  </a:schemeClr>
                </a:solidFill>
              </a:rPr>
              <a:t>‘Where’s the Queen?’</a:t>
            </a:r>
          </a:p>
        </p:txBody>
      </p:sp>
      <p:sp>
        <p:nvSpPr>
          <p:cNvPr id="3" name="Content Placeholder 2"/>
          <p:cNvSpPr>
            <a:spLocks noGrp="1"/>
          </p:cNvSpPr>
          <p:nvPr>
            <p:ph idx="1"/>
          </p:nvPr>
        </p:nvSpPr>
        <p:spPr>
          <a:xfrm>
            <a:off x="5652120" y="1700808"/>
            <a:ext cx="3259342" cy="4660901"/>
          </a:xfrm>
          <a:solidFill>
            <a:schemeClr val="accent3">
              <a:lumMod val="20000"/>
              <a:lumOff val="80000"/>
            </a:schemeClr>
          </a:solidFill>
        </p:spPr>
        <p:txBody>
          <a:bodyPr rtlCol="0" anchor="ctr">
            <a:noAutofit/>
          </a:bodyPr>
          <a:lstStyle/>
          <a:p>
            <a:pPr marL="0" indent="0">
              <a:buNone/>
              <a:defRPr/>
            </a:pPr>
            <a:r>
              <a:rPr lang="en-GB" sz="2000">
                <a:cs typeface="Arial" pitchFamily="34" charset="0"/>
              </a:rPr>
              <a:t>Get into pairs, find another pair to play with.</a:t>
            </a:r>
          </a:p>
          <a:p>
            <a:pPr marL="0" indent="0">
              <a:buNone/>
              <a:defRPr/>
            </a:pPr>
            <a:endParaRPr lang="en-GB" sz="2000">
              <a:cs typeface="Arial" pitchFamily="34" charset="0"/>
            </a:endParaRPr>
          </a:p>
          <a:p>
            <a:pPr marL="0" indent="0">
              <a:buNone/>
              <a:defRPr/>
            </a:pPr>
            <a:r>
              <a:rPr lang="en-GB" sz="2000">
                <a:cs typeface="Arial" pitchFamily="34" charset="0"/>
              </a:rPr>
              <a:t>In turns:</a:t>
            </a:r>
          </a:p>
          <a:p>
            <a:pPr marL="0" indent="0">
              <a:buNone/>
              <a:defRPr/>
            </a:pPr>
            <a:endParaRPr lang="en-GB" sz="2000">
              <a:cs typeface="Arial" pitchFamily="34" charset="0"/>
            </a:endParaRPr>
          </a:p>
          <a:p>
            <a:pPr>
              <a:defRPr/>
            </a:pPr>
            <a:r>
              <a:rPr lang="en-GB" sz="2000">
                <a:cs typeface="Arial" pitchFamily="34" charset="0"/>
              </a:rPr>
              <a:t>First choose an image of the Queen visiting your region</a:t>
            </a:r>
          </a:p>
          <a:p>
            <a:pPr lvl="1">
              <a:defRPr/>
            </a:pPr>
            <a:endParaRPr lang="en-GB" sz="2000">
              <a:cs typeface="Arial" pitchFamily="34" charset="0"/>
            </a:endParaRPr>
          </a:p>
          <a:p>
            <a:pPr>
              <a:defRPr/>
            </a:pPr>
            <a:r>
              <a:rPr lang="en-GB" sz="2000">
                <a:cs typeface="Arial" pitchFamily="34" charset="0"/>
              </a:rPr>
              <a:t>Each pair must try to guess where she is using no more than 20 questions</a:t>
            </a:r>
          </a:p>
        </p:txBody>
      </p:sp>
      <p:pic>
        <p:nvPicPr>
          <p:cNvPr id="10242" name="Picture 2" descr="See the source image">
            <a:extLst>
              <a:ext uri="{FF2B5EF4-FFF2-40B4-BE49-F238E27FC236}">
                <a16:creationId xmlns:a16="http://schemas.microsoft.com/office/drawing/2014/main" id="{7D15E276-D8DF-4BB2-A82F-517E87A8D4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9" r="2168"/>
          <a:stretch/>
        </p:blipFill>
        <p:spPr bwMode="auto">
          <a:xfrm>
            <a:off x="246788" y="1704318"/>
            <a:ext cx="5293730" cy="308054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7F919E3-785B-4B14-8DE5-CCACF705A0BF}"/>
              </a:ext>
            </a:extLst>
          </p:cNvPr>
          <p:cNvSpPr/>
          <p:nvPr/>
        </p:nvSpPr>
        <p:spPr>
          <a:xfrm>
            <a:off x="359532" y="620688"/>
            <a:ext cx="8424936" cy="523220"/>
          </a:xfrm>
          <a:prstGeom prst="rect">
            <a:avLst/>
          </a:prstGeom>
        </p:spPr>
        <p:txBody>
          <a:bodyPr wrap="square">
            <a:spAutoFit/>
          </a:bodyPr>
          <a:lstStyle/>
          <a:p>
            <a:pPr algn="ctr"/>
            <a:r>
              <a:rPr lang="en-GB" sz="2800">
                <a:latin typeface="Arial" panose="020B0604020202020204" pitchFamily="34" charset="0"/>
              </a:rPr>
              <a:t>Play:  Where’s the Queen?</a:t>
            </a:r>
          </a:p>
        </p:txBody>
      </p:sp>
    </p:spTree>
    <p:extLst>
      <p:ext uri="{BB962C8B-B14F-4D97-AF65-F5344CB8AC3E}">
        <p14:creationId xmlns:p14="http://schemas.microsoft.com/office/powerpoint/2010/main" val="24215907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ap&#10;&#10;Description automatically generated">
            <a:extLst>
              <a:ext uri="{FF2B5EF4-FFF2-40B4-BE49-F238E27FC236}">
                <a16:creationId xmlns:a16="http://schemas.microsoft.com/office/drawing/2014/main" id="{23800690-1A72-4E92-961F-428109AE225B}"/>
              </a:ext>
            </a:extLst>
          </p:cNvPr>
          <p:cNvPicPr>
            <a:picLocks noChangeAspect="1"/>
          </p:cNvPicPr>
          <p:nvPr/>
        </p:nvPicPr>
        <p:blipFill rotWithShape="1">
          <a:blip r:embed="rId3">
            <a:extLst>
              <a:ext uri="{28A0092B-C50C-407E-A947-70E740481C1C}">
                <a14:useLocalDpi xmlns:a14="http://schemas.microsoft.com/office/drawing/2010/main" val="0"/>
              </a:ext>
            </a:extLst>
          </a:blip>
          <a:srcRect b="13137"/>
          <a:stretch/>
        </p:blipFill>
        <p:spPr>
          <a:xfrm>
            <a:off x="1566288" y="2819474"/>
            <a:ext cx="2118773" cy="1630609"/>
          </a:xfrm>
          <a:prstGeom prst="rect">
            <a:avLst/>
          </a:prstGeom>
        </p:spPr>
      </p:pic>
      <p:sp>
        <p:nvSpPr>
          <p:cNvPr id="2" name="Title 1">
            <a:extLst>
              <a:ext uri="{FF2B5EF4-FFF2-40B4-BE49-F238E27FC236}">
                <a16:creationId xmlns:a16="http://schemas.microsoft.com/office/drawing/2014/main" id="{DBCE5223-F804-438B-8FCA-4E54906E56A9}"/>
              </a:ext>
            </a:extLst>
          </p:cNvPr>
          <p:cNvSpPr>
            <a:spLocks noGrp="1"/>
          </p:cNvSpPr>
          <p:nvPr>
            <p:ph type="title"/>
          </p:nvPr>
        </p:nvSpPr>
        <p:spPr>
          <a:xfrm>
            <a:off x="172470" y="1289101"/>
            <a:ext cx="2490343" cy="1454099"/>
          </a:xfrm>
          <a:solidFill>
            <a:schemeClr val="accent6">
              <a:lumMod val="20000"/>
              <a:lumOff val="80000"/>
            </a:schemeClr>
          </a:solidFill>
        </p:spPr>
        <p:txBody>
          <a:bodyPr>
            <a:normAutofit/>
          </a:bodyPr>
          <a:lstStyle/>
          <a:p>
            <a:pPr algn="ctr"/>
            <a:r>
              <a:rPr lang="en-GB" sz="1800"/>
              <a:t>First, work out which county or district the Queen has visited in your region</a:t>
            </a:r>
          </a:p>
        </p:txBody>
      </p:sp>
      <p:pic>
        <p:nvPicPr>
          <p:cNvPr id="21" name="Picture 20" descr="Map&#10;&#10;Description automatically generated">
            <a:extLst>
              <a:ext uri="{FF2B5EF4-FFF2-40B4-BE49-F238E27FC236}">
                <a16:creationId xmlns:a16="http://schemas.microsoft.com/office/drawing/2014/main" id="{347AF2D2-609F-46FF-A6FA-9709EA3ED8B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750"/>
          <a:stretch/>
        </p:blipFill>
        <p:spPr>
          <a:xfrm>
            <a:off x="21507" y="4548555"/>
            <a:ext cx="2985461" cy="1832773"/>
          </a:xfrm>
          <a:prstGeom prst="rect">
            <a:avLst/>
          </a:prstGeom>
        </p:spPr>
      </p:pic>
      <p:pic>
        <p:nvPicPr>
          <p:cNvPr id="23" name="Picture 22" descr="Map&#10;&#10;Description automatically generated">
            <a:extLst>
              <a:ext uri="{FF2B5EF4-FFF2-40B4-BE49-F238E27FC236}">
                <a16:creationId xmlns:a16="http://schemas.microsoft.com/office/drawing/2014/main" id="{85C8B6DA-D6A3-4225-8D9F-041A0EC8098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0642"/>
          <a:stretch/>
        </p:blipFill>
        <p:spPr>
          <a:xfrm>
            <a:off x="3275607" y="1224865"/>
            <a:ext cx="1621878" cy="2505303"/>
          </a:xfrm>
          <a:prstGeom prst="rect">
            <a:avLst/>
          </a:prstGeom>
        </p:spPr>
      </p:pic>
      <p:pic>
        <p:nvPicPr>
          <p:cNvPr id="25" name="Picture 24" descr="Map&#10;&#10;Description automatically generated">
            <a:extLst>
              <a:ext uri="{FF2B5EF4-FFF2-40B4-BE49-F238E27FC236}">
                <a16:creationId xmlns:a16="http://schemas.microsoft.com/office/drawing/2014/main" id="{4E79F66D-548F-4948-823D-3928B07A9BD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2706"/>
          <a:stretch/>
        </p:blipFill>
        <p:spPr>
          <a:xfrm>
            <a:off x="6983972" y="1289101"/>
            <a:ext cx="2087197" cy="1899729"/>
          </a:xfrm>
          <a:prstGeom prst="rect">
            <a:avLst/>
          </a:prstGeom>
        </p:spPr>
      </p:pic>
      <p:pic>
        <p:nvPicPr>
          <p:cNvPr id="27" name="Picture 26" descr="Map&#10;&#10;Description automatically generated">
            <a:extLst>
              <a:ext uri="{FF2B5EF4-FFF2-40B4-BE49-F238E27FC236}">
                <a16:creationId xmlns:a16="http://schemas.microsoft.com/office/drawing/2014/main" id="{716A3EC8-1918-48AD-99C2-5F89E9AB5E3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1792"/>
          <a:stretch/>
        </p:blipFill>
        <p:spPr>
          <a:xfrm>
            <a:off x="3538172" y="4409483"/>
            <a:ext cx="2458722" cy="2041547"/>
          </a:xfrm>
          <a:prstGeom prst="rect">
            <a:avLst/>
          </a:prstGeom>
        </p:spPr>
      </p:pic>
      <p:pic>
        <p:nvPicPr>
          <p:cNvPr id="29" name="Picture 28" descr="Map&#10;&#10;Description automatically generated">
            <a:extLst>
              <a:ext uri="{FF2B5EF4-FFF2-40B4-BE49-F238E27FC236}">
                <a16:creationId xmlns:a16="http://schemas.microsoft.com/office/drawing/2014/main" id="{94C24D2D-20DE-44A4-A9E8-41EAFA5438A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3646"/>
          <a:stretch/>
        </p:blipFill>
        <p:spPr>
          <a:xfrm>
            <a:off x="5401055" y="3170402"/>
            <a:ext cx="2905737" cy="2041547"/>
          </a:xfrm>
          <a:prstGeom prst="rect">
            <a:avLst/>
          </a:prstGeom>
        </p:spPr>
      </p:pic>
      <p:pic>
        <p:nvPicPr>
          <p:cNvPr id="31" name="Picture 30" descr="Map&#10;&#10;Description automatically generated">
            <a:extLst>
              <a:ext uri="{FF2B5EF4-FFF2-40B4-BE49-F238E27FC236}">
                <a16:creationId xmlns:a16="http://schemas.microsoft.com/office/drawing/2014/main" id="{107EDB0B-A101-40D9-B6EE-754F3C31C11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1423"/>
          <a:stretch/>
        </p:blipFill>
        <p:spPr>
          <a:xfrm>
            <a:off x="6853924" y="4766609"/>
            <a:ext cx="1970158" cy="1739295"/>
          </a:xfrm>
          <a:prstGeom prst="rect">
            <a:avLst/>
          </a:prstGeom>
        </p:spPr>
      </p:pic>
      <p:pic>
        <p:nvPicPr>
          <p:cNvPr id="13" name="Picture 12" descr="Map&#10;&#10;Description automatically generated">
            <a:extLst>
              <a:ext uri="{FF2B5EF4-FFF2-40B4-BE49-F238E27FC236}">
                <a16:creationId xmlns:a16="http://schemas.microsoft.com/office/drawing/2014/main" id="{072F81F3-2774-4C9F-987B-D6CDC6CE713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3137"/>
          <a:stretch/>
        </p:blipFill>
        <p:spPr>
          <a:xfrm>
            <a:off x="4837676" y="1228104"/>
            <a:ext cx="2318435" cy="1899729"/>
          </a:xfrm>
          <a:prstGeom prst="rect">
            <a:avLst/>
          </a:prstGeom>
        </p:spPr>
      </p:pic>
      <p:sp>
        <p:nvSpPr>
          <p:cNvPr id="14" name="Rectangle 13">
            <a:extLst>
              <a:ext uri="{FF2B5EF4-FFF2-40B4-BE49-F238E27FC236}">
                <a16:creationId xmlns:a16="http://schemas.microsoft.com/office/drawing/2014/main" id="{EA75A553-CD37-4E9F-971B-332FB3A4F326}"/>
              </a:ext>
            </a:extLst>
          </p:cNvPr>
          <p:cNvSpPr/>
          <p:nvPr/>
        </p:nvSpPr>
        <p:spPr>
          <a:xfrm>
            <a:off x="359532" y="620688"/>
            <a:ext cx="8424936" cy="523220"/>
          </a:xfrm>
          <a:prstGeom prst="rect">
            <a:avLst/>
          </a:prstGeom>
        </p:spPr>
        <p:txBody>
          <a:bodyPr wrap="square">
            <a:spAutoFit/>
          </a:bodyPr>
          <a:lstStyle/>
          <a:p>
            <a:pPr algn="ctr"/>
            <a:r>
              <a:rPr lang="en-GB" sz="2800">
                <a:latin typeface="Arial" panose="020B0604020202020204" pitchFamily="34" charset="0"/>
              </a:rPr>
              <a:t>Play:  Use the counties map for your region</a:t>
            </a:r>
          </a:p>
        </p:txBody>
      </p:sp>
    </p:spTree>
    <p:extLst>
      <p:ext uri="{BB962C8B-B14F-4D97-AF65-F5344CB8AC3E}">
        <p14:creationId xmlns:p14="http://schemas.microsoft.com/office/powerpoint/2010/main" val="1268392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hart, radar chart&#10;&#10;Description automatically generated">
            <a:extLst>
              <a:ext uri="{FF2B5EF4-FFF2-40B4-BE49-F238E27FC236}">
                <a16:creationId xmlns:a16="http://schemas.microsoft.com/office/drawing/2014/main" id="{12F81DF4-25C1-484F-ACB0-C5FFC388D2D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4628" t="-1477" r="13697" b="1477"/>
          <a:stretch/>
        </p:blipFill>
        <p:spPr>
          <a:xfrm>
            <a:off x="1259632" y="1309262"/>
            <a:ext cx="6624736" cy="5199001"/>
          </a:xfrm>
        </p:spPr>
      </p:pic>
      <p:sp>
        <p:nvSpPr>
          <p:cNvPr id="12" name="TextBox 11">
            <a:extLst>
              <a:ext uri="{FF2B5EF4-FFF2-40B4-BE49-F238E27FC236}">
                <a16:creationId xmlns:a16="http://schemas.microsoft.com/office/drawing/2014/main" id="{AD9D3761-BDA0-46D6-B69D-62DAFD0EA081}"/>
              </a:ext>
            </a:extLst>
          </p:cNvPr>
          <p:cNvSpPr txBox="1"/>
          <p:nvPr/>
        </p:nvSpPr>
        <p:spPr>
          <a:xfrm>
            <a:off x="7056276" y="2372980"/>
            <a:ext cx="1728192" cy="2585323"/>
          </a:xfrm>
          <a:prstGeom prst="rect">
            <a:avLst/>
          </a:prstGeom>
          <a:solidFill>
            <a:schemeClr val="accent6">
              <a:lumMod val="20000"/>
              <a:lumOff val="80000"/>
            </a:schemeClr>
          </a:solidFill>
        </p:spPr>
        <p:txBody>
          <a:bodyPr wrap="square" rtlCol="0">
            <a:spAutoFit/>
          </a:bodyPr>
          <a:lstStyle/>
          <a:p>
            <a:pPr algn="ctr"/>
            <a:r>
              <a:rPr lang="en-GB">
                <a:latin typeface="Arial" panose="020B0604020202020204" pitchFamily="34" charset="0"/>
              </a:rPr>
              <a:t>Are there any landmarks you can use as a starting point?</a:t>
            </a:r>
          </a:p>
          <a:p>
            <a:pPr algn="ctr"/>
            <a:endParaRPr lang="en-GB">
              <a:latin typeface="Arial" panose="020B0604020202020204" pitchFamily="34" charset="0"/>
            </a:endParaRPr>
          </a:p>
          <a:p>
            <a:pPr algn="ctr"/>
            <a:r>
              <a:rPr lang="en-GB">
                <a:latin typeface="Arial" panose="020B0604020202020204" pitchFamily="34" charset="0"/>
              </a:rPr>
              <a:t> For example:</a:t>
            </a:r>
          </a:p>
          <a:p>
            <a:pPr algn="ctr"/>
            <a:r>
              <a:rPr lang="en-GB">
                <a:latin typeface="Arial" panose="020B0604020202020204" pitchFamily="34" charset="0"/>
              </a:rPr>
              <a:t>Is the Queen north of the river?</a:t>
            </a:r>
          </a:p>
        </p:txBody>
      </p:sp>
      <p:sp>
        <p:nvSpPr>
          <p:cNvPr id="17" name="TextBox 16">
            <a:extLst>
              <a:ext uri="{FF2B5EF4-FFF2-40B4-BE49-F238E27FC236}">
                <a16:creationId xmlns:a16="http://schemas.microsoft.com/office/drawing/2014/main" id="{2C577432-8ECF-4F5E-BE3A-11C960191EFB}"/>
              </a:ext>
            </a:extLst>
          </p:cNvPr>
          <p:cNvSpPr txBox="1"/>
          <p:nvPr/>
        </p:nvSpPr>
        <p:spPr>
          <a:xfrm>
            <a:off x="359532" y="1772816"/>
            <a:ext cx="1563897" cy="1200329"/>
          </a:xfrm>
          <a:prstGeom prst="rect">
            <a:avLst/>
          </a:prstGeom>
          <a:solidFill>
            <a:schemeClr val="accent6">
              <a:lumMod val="20000"/>
              <a:lumOff val="80000"/>
            </a:schemeClr>
          </a:solidFill>
        </p:spPr>
        <p:txBody>
          <a:bodyPr wrap="square" rtlCol="0">
            <a:spAutoFit/>
          </a:bodyPr>
          <a:lstStyle/>
          <a:p>
            <a:pPr algn="ctr"/>
            <a:r>
              <a:rPr lang="en-GB">
                <a:latin typeface="Arial" panose="020B0604020202020204" pitchFamily="34" charset="0"/>
              </a:rPr>
              <a:t>Remember the top of a map is always north</a:t>
            </a:r>
          </a:p>
        </p:txBody>
      </p:sp>
      <p:sp>
        <p:nvSpPr>
          <p:cNvPr id="7" name="Rectangle 6">
            <a:extLst>
              <a:ext uri="{FF2B5EF4-FFF2-40B4-BE49-F238E27FC236}">
                <a16:creationId xmlns:a16="http://schemas.microsoft.com/office/drawing/2014/main" id="{F467D0B4-473A-410E-B452-C47DE9EAB1F8}"/>
              </a:ext>
            </a:extLst>
          </p:cNvPr>
          <p:cNvSpPr/>
          <p:nvPr/>
        </p:nvSpPr>
        <p:spPr>
          <a:xfrm>
            <a:off x="359532" y="620688"/>
            <a:ext cx="8424936" cy="523220"/>
          </a:xfrm>
          <a:prstGeom prst="rect">
            <a:avLst/>
          </a:prstGeom>
        </p:spPr>
        <p:txBody>
          <a:bodyPr wrap="square">
            <a:spAutoFit/>
          </a:bodyPr>
          <a:lstStyle/>
          <a:p>
            <a:pPr algn="ctr"/>
            <a:r>
              <a:rPr lang="en-GB" sz="2800">
                <a:latin typeface="Arial" panose="020B0604020202020204" pitchFamily="34" charset="0"/>
              </a:rPr>
              <a:t>Play: Use Cardinal points to help find her</a:t>
            </a:r>
          </a:p>
        </p:txBody>
      </p:sp>
      <p:pic>
        <p:nvPicPr>
          <p:cNvPr id="3" name="Graphic 2" descr="Map compass">
            <a:extLst>
              <a:ext uri="{FF2B5EF4-FFF2-40B4-BE49-F238E27FC236}">
                <a16:creationId xmlns:a16="http://schemas.microsoft.com/office/drawing/2014/main" id="{1F99F29E-46BE-4372-A7EC-63DF8BC2FE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07234" y="3224604"/>
            <a:ext cx="1565238" cy="1565238"/>
          </a:xfrm>
          <a:prstGeom prst="rect">
            <a:avLst/>
          </a:prstGeom>
        </p:spPr>
      </p:pic>
    </p:spTree>
    <p:extLst>
      <p:ext uri="{BB962C8B-B14F-4D97-AF65-F5344CB8AC3E}">
        <p14:creationId xmlns:p14="http://schemas.microsoft.com/office/powerpoint/2010/main" val="38758234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A75A553-CD37-4E9F-971B-332FB3A4F326}"/>
              </a:ext>
            </a:extLst>
          </p:cNvPr>
          <p:cNvSpPr/>
          <p:nvPr/>
        </p:nvSpPr>
        <p:spPr>
          <a:xfrm>
            <a:off x="359532" y="620688"/>
            <a:ext cx="8424936" cy="523220"/>
          </a:xfrm>
          <a:prstGeom prst="rect">
            <a:avLst/>
          </a:prstGeom>
        </p:spPr>
        <p:txBody>
          <a:bodyPr wrap="square">
            <a:spAutoFit/>
          </a:bodyPr>
          <a:lstStyle/>
          <a:p>
            <a:pPr algn="ctr"/>
            <a:r>
              <a:rPr lang="en-GB" sz="2800">
                <a:latin typeface="Arial" panose="020B0604020202020204" pitchFamily="34" charset="0"/>
              </a:rPr>
              <a:t>Play: Use a Google Maps to ask more questions</a:t>
            </a:r>
          </a:p>
        </p:txBody>
      </p:sp>
      <p:pic>
        <p:nvPicPr>
          <p:cNvPr id="4" name="Picture 3">
            <a:extLst>
              <a:ext uri="{FF2B5EF4-FFF2-40B4-BE49-F238E27FC236}">
                <a16:creationId xmlns:a16="http://schemas.microsoft.com/office/drawing/2014/main" id="{8C09B1DE-C1C3-47AF-B60E-9B04ED7E5748}"/>
              </a:ext>
            </a:extLst>
          </p:cNvPr>
          <p:cNvPicPr>
            <a:picLocks noChangeAspect="1"/>
          </p:cNvPicPr>
          <p:nvPr/>
        </p:nvPicPr>
        <p:blipFill rotWithShape="1">
          <a:blip r:embed="rId3"/>
          <a:srcRect t="9401" b="3800"/>
          <a:stretch/>
        </p:blipFill>
        <p:spPr>
          <a:xfrm>
            <a:off x="0" y="1268760"/>
            <a:ext cx="9144000" cy="4464496"/>
          </a:xfrm>
          <a:prstGeom prst="rect">
            <a:avLst/>
          </a:prstGeom>
        </p:spPr>
      </p:pic>
      <p:pic>
        <p:nvPicPr>
          <p:cNvPr id="15" name="Picture 14" descr="Map&#10;&#10;Description automatically generated">
            <a:extLst>
              <a:ext uri="{FF2B5EF4-FFF2-40B4-BE49-F238E27FC236}">
                <a16:creationId xmlns:a16="http://schemas.microsoft.com/office/drawing/2014/main" id="{4837DAC1-E721-4F6E-9524-0BA4E7F941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749" b="13137"/>
          <a:stretch/>
        </p:blipFill>
        <p:spPr>
          <a:xfrm>
            <a:off x="0" y="5252483"/>
            <a:ext cx="1768373" cy="1605517"/>
          </a:xfrm>
          <a:prstGeom prst="rect">
            <a:avLst/>
          </a:prstGeom>
        </p:spPr>
      </p:pic>
      <p:sp>
        <p:nvSpPr>
          <p:cNvPr id="5" name="Thought Bubble: Cloud 4">
            <a:extLst>
              <a:ext uri="{FF2B5EF4-FFF2-40B4-BE49-F238E27FC236}">
                <a16:creationId xmlns:a16="http://schemas.microsoft.com/office/drawing/2014/main" id="{2ABBD32F-4705-4E06-B87B-35AD51B2A434}"/>
              </a:ext>
            </a:extLst>
          </p:cNvPr>
          <p:cNvSpPr/>
          <p:nvPr/>
        </p:nvSpPr>
        <p:spPr>
          <a:xfrm>
            <a:off x="1768373" y="5733256"/>
            <a:ext cx="2363468" cy="963978"/>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a:latin typeface="Arial" panose="020B0604020202020204" pitchFamily="34" charset="0"/>
                <a:cs typeface="Arial" panose="020B0604020202020204" pitchFamily="34" charset="0"/>
              </a:rPr>
              <a:t>Is the Queen  north of the M62?</a:t>
            </a:r>
          </a:p>
        </p:txBody>
      </p:sp>
      <p:sp>
        <p:nvSpPr>
          <p:cNvPr id="20" name="Thought Bubble: Cloud 19">
            <a:extLst>
              <a:ext uri="{FF2B5EF4-FFF2-40B4-BE49-F238E27FC236}">
                <a16:creationId xmlns:a16="http://schemas.microsoft.com/office/drawing/2014/main" id="{1AA04E61-9061-45E8-9576-E6D9EFF99C32}"/>
              </a:ext>
            </a:extLst>
          </p:cNvPr>
          <p:cNvSpPr/>
          <p:nvPr/>
        </p:nvSpPr>
        <p:spPr>
          <a:xfrm>
            <a:off x="4214302" y="5755323"/>
            <a:ext cx="2363468" cy="963978"/>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a:latin typeface="Arial" panose="020B0604020202020204" pitchFamily="34" charset="0"/>
                <a:cs typeface="Arial" panose="020B0604020202020204" pitchFamily="34" charset="0"/>
              </a:rPr>
              <a:t>Is the Queen  in a city?</a:t>
            </a:r>
          </a:p>
        </p:txBody>
      </p:sp>
      <p:sp>
        <p:nvSpPr>
          <p:cNvPr id="22" name="Thought Bubble: Cloud 21">
            <a:extLst>
              <a:ext uri="{FF2B5EF4-FFF2-40B4-BE49-F238E27FC236}">
                <a16:creationId xmlns:a16="http://schemas.microsoft.com/office/drawing/2014/main" id="{14E96522-107E-4B37-B6C8-234D9DF6B619}"/>
              </a:ext>
            </a:extLst>
          </p:cNvPr>
          <p:cNvSpPr/>
          <p:nvPr/>
        </p:nvSpPr>
        <p:spPr>
          <a:xfrm>
            <a:off x="6660232" y="5733256"/>
            <a:ext cx="2363468" cy="963978"/>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a:latin typeface="Arial" panose="020B0604020202020204" pitchFamily="34" charset="0"/>
                <a:cs typeface="Arial" panose="020B0604020202020204" pitchFamily="34" charset="0"/>
              </a:rPr>
              <a:t>Is the Queen  in a faith building?</a:t>
            </a:r>
          </a:p>
        </p:txBody>
      </p:sp>
    </p:spTree>
    <p:extLst>
      <p:ext uri="{BB962C8B-B14F-4D97-AF65-F5344CB8AC3E}">
        <p14:creationId xmlns:p14="http://schemas.microsoft.com/office/powerpoint/2010/main" val="2266045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5876E16-CE0F-4331-ABAA-6A94AACEABD1}"/>
              </a:ext>
            </a:extLst>
          </p:cNvPr>
          <p:cNvSpPr>
            <a:spLocks noGrp="1"/>
          </p:cNvSpPr>
          <p:nvPr>
            <p:ph idx="1"/>
          </p:nvPr>
        </p:nvSpPr>
        <p:spPr>
          <a:xfrm>
            <a:off x="457200" y="1412776"/>
            <a:ext cx="8229600" cy="5040559"/>
          </a:xfrm>
          <a:solidFill>
            <a:srgbClr val="CCCCFF"/>
          </a:solidFill>
        </p:spPr>
        <p:txBody>
          <a:bodyPr>
            <a:noAutofit/>
          </a:bodyPr>
          <a:lstStyle/>
          <a:p>
            <a:endParaRPr lang="en-GB" sz="1800"/>
          </a:p>
          <a:p>
            <a:r>
              <a:rPr lang="en-GB" sz="1800"/>
              <a:t>An official visit from the Queen is an extremely prestigious occasion and can bring great benefits to the area visited such as increased public awareness, local pride and an opportunity to celebrate or commemorate a local event, place or achievement. This is part of the </a:t>
            </a:r>
            <a:r>
              <a:rPr lang="en-GB" sz="1800">
                <a:hlinkClick r:id="rId3"/>
              </a:rPr>
              <a:t>role of the Queen</a:t>
            </a:r>
            <a:r>
              <a:rPr lang="en-GB" sz="1800"/>
              <a:t>.</a:t>
            </a:r>
          </a:p>
          <a:p>
            <a:endParaRPr lang="en-GB" sz="1800"/>
          </a:p>
          <a:p>
            <a:r>
              <a:rPr lang="en-GB" sz="1800"/>
              <a:t>The Queen has regularly carried out over 300 public engagements, including visits, each year throughout her 70-year reign. This makes a total of over 21 000 public engagements in which she is always accompanied by an official photographer.</a:t>
            </a:r>
          </a:p>
          <a:p>
            <a:pPr marL="0" indent="0">
              <a:buNone/>
            </a:pPr>
            <a:endParaRPr lang="en-GB" sz="1800"/>
          </a:p>
          <a:p>
            <a:r>
              <a:rPr lang="en-GB" sz="1800"/>
              <a:t>In her 70-year reign, the Queen has covered the length and breadth of England undertaking public engagements. At Historic England we have collected photographs from across the country and across Queen Elizabeth’s reign to create a </a:t>
            </a:r>
            <a:r>
              <a:rPr lang="en-GB" sz="1800">
                <a:hlinkClick r:id="rId4"/>
              </a:rPr>
              <a:t>Story Map</a:t>
            </a:r>
            <a:r>
              <a:rPr lang="en-GB" sz="1800"/>
              <a:t> of some of her official visits, to commemorate her Platinum Jubilee.</a:t>
            </a:r>
          </a:p>
          <a:p>
            <a:pPr marL="0" indent="0" algn="ctr">
              <a:buNone/>
            </a:pPr>
            <a:endParaRPr lang="en-GB"/>
          </a:p>
        </p:txBody>
      </p:sp>
      <p:sp>
        <p:nvSpPr>
          <p:cNvPr id="3" name="Rectangle 2">
            <a:extLst>
              <a:ext uri="{FF2B5EF4-FFF2-40B4-BE49-F238E27FC236}">
                <a16:creationId xmlns:a16="http://schemas.microsoft.com/office/drawing/2014/main" id="{AABCCA3D-6CD0-4F8C-A4E7-6176A532D20A}"/>
              </a:ext>
            </a:extLst>
          </p:cNvPr>
          <p:cNvSpPr/>
          <p:nvPr/>
        </p:nvSpPr>
        <p:spPr>
          <a:xfrm>
            <a:off x="359532" y="620688"/>
            <a:ext cx="8424936" cy="523220"/>
          </a:xfrm>
          <a:prstGeom prst="rect">
            <a:avLst/>
          </a:prstGeom>
        </p:spPr>
        <p:txBody>
          <a:bodyPr wrap="square">
            <a:spAutoFit/>
          </a:bodyPr>
          <a:lstStyle/>
          <a:p>
            <a:pPr algn="ctr"/>
            <a:r>
              <a:rPr lang="en-GB" sz="2800">
                <a:latin typeface="Arial" panose="020B0604020202020204" pitchFamily="34" charset="0"/>
              </a:rPr>
              <a:t>Introduction</a:t>
            </a:r>
          </a:p>
        </p:txBody>
      </p:sp>
    </p:spTree>
    <p:extLst>
      <p:ext uri="{BB962C8B-B14F-4D97-AF65-F5344CB8AC3E}">
        <p14:creationId xmlns:p14="http://schemas.microsoft.com/office/powerpoint/2010/main" val="17928240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A75A553-CD37-4E9F-971B-332FB3A4F326}"/>
              </a:ext>
            </a:extLst>
          </p:cNvPr>
          <p:cNvSpPr/>
          <p:nvPr/>
        </p:nvSpPr>
        <p:spPr>
          <a:xfrm>
            <a:off x="359532" y="620688"/>
            <a:ext cx="8424936" cy="523220"/>
          </a:xfrm>
          <a:prstGeom prst="rect">
            <a:avLst/>
          </a:prstGeom>
        </p:spPr>
        <p:txBody>
          <a:bodyPr wrap="square">
            <a:spAutoFit/>
          </a:bodyPr>
          <a:lstStyle/>
          <a:p>
            <a:pPr algn="ctr"/>
            <a:r>
              <a:rPr lang="en-GB" sz="2800">
                <a:latin typeface="Arial" panose="020B0604020202020204" pitchFamily="34" charset="0"/>
              </a:rPr>
              <a:t>Play: Narrow down the map as you go…</a:t>
            </a:r>
          </a:p>
        </p:txBody>
      </p:sp>
      <p:pic>
        <p:nvPicPr>
          <p:cNvPr id="15" name="Picture 14" descr="Map&#10;&#10;Description automatically generated">
            <a:extLst>
              <a:ext uri="{FF2B5EF4-FFF2-40B4-BE49-F238E27FC236}">
                <a16:creationId xmlns:a16="http://schemas.microsoft.com/office/drawing/2014/main" id="{4837DAC1-E721-4F6E-9524-0BA4E7F941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749" b="13137"/>
          <a:stretch/>
        </p:blipFill>
        <p:spPr>
          <a:xfrm>
            <a:off x="0" y="5252483"/>
            <a:ext cx="1768373" cy="1605517"/>
          </a:xfrm>
          <a:prstGeom prst="rect">
            <a:avLst/>
          </a:prstGeom>
        </p:spPr>
      </p:pic>
      <p:sp>
        <p:nvSpPr>
          <p:cNvPr id="5" name="Thought Bubble: Cloud 4">
            <a:extLst>
              <a:ext uri="{FF2B5EF4-FFF2-40B4-BE49-F238E27FC236}">
                <a16:creationId xmlns:a16="http://schemas.microsoft.com/office/drawing/2014/main" id="{2ABBD32F-4705-4E06-B87B-35AD51B2A434}"/>
              </a:ext>
            </a:extLst>
          </p:cNvPr>
          <p:cNvSpPr/>
          <p:nvPr/>
        </p:nvSpPr>
        <p:spPr>
          <a:xfrm>
            <a:off x="1768373" y="5733256"/>
            <a:ext cx="2363468" cy="963978"/>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a:latin typeface="Arial" panose="020B0604020202020204" pitchFamily="34" charset="0"/>
                <a:cs typeface="Arial" panose="020B0604020202020204" pitchFamily="34" charset="0"/>
              </a:rPr>
              <a:t>Is the Queen  north of the M62? </a:t>
            </a:r>
            <a:r>
              <a:rPr lang="en-GB" sz="1600" b="1">
                <a:solidFill>
                  <a:schemeClr val="tx1"/>
                </a:solidFill>
                <a:latin typeface="Arial" panose="020B0604020202020204" pitchFamily="34" charset="0"/>
                <a:cs typeface="Arial" panose="020B0604020202020204" pitchFamily="34" charset="0"/>
              </a:rPr>
              <a:t>yes</a:t>
            </a:r>
          </a:p>
        </p:txBody>
      </p:sp>
      <p:sp>
        <p:nvSpPr>
          <p:cNvPr id="20" name="Thought Bubble: Cloud 19">
            <a:extLst>
              <a:ext uri="{FF2B5EF4-FFF2-40B4-BE49-F238E27FC236}">
                <a16:creationId xmlns:a16="http://schemas.microsoft.com/office/drawing/2014/main" id="{1AA04E61-9061-45E8-9576-E6D9EFF99C32}"/>
              </a:ext>
            </a:extLst>
          </p:cNvPr>
          <p:cNvSpPr/>
          <p:nvPr/>
        </p:nvSpPr>
        <p:spPr>
          <a:xfrm>
            <a:off x="4214302" y="5755323"/>
            <a:ext cx="2363468" cy="963978"/>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a:latin typeface="Arial" panose="020B0604020202020204" pitchFamily="34" charset="0"/>
                <a:cs typeface="Arial" panose="020B0604020202020204" pitchFamily="34" charset="0"/>
              </a:rPr>
              <a:t>Is the Queen  in a city? </a:t>
            </a:r>
            <a:r>
              <a:rPr lang="en-GB" sz="1600" b="1">
                <a:solidFill>
                  <a:schemeClr val="tx1"/>
                </a:solidFill>
                <a:latin typeface="Arial" panose="020B0604020202020204" pitchFamily="34" charset="0"/>
                <a:cs typeface="Arial" panose="020B0604020202020204" pitchFamily="34" charset="0"/>
              </a:rPr>
              <a:t>yes</a:t>
            </a:r>
          </a:p>
        </p:txBody>
      </p:sp>
      <p:pic>
        <p:nvPicPr>
          <p:cNvPr id="2" name="Picture 1">
            <a:extLst>
              <a:ext uri="{FF2B5EF4-FFF2-40B4-BE49-F238E27FC236}">
                <a16:creationId xmlns:a16="http://schemas.microsoft.com/office/drawing/2014/main" id="{59532DA2-172F-42F1-A4F8-66E46669FD76}"/>
              </a:ext>
            </a:extLst>
          </p:cNvPr>
          <p:cNvPicPr>
            <a:picLocks noChangeAspect="1"/>
          </p:cNvPicPr>
          <p:nvPr/>
        </p:nvPicPr>
        <p:blipFill rotWithShape="1">
          <a:blip r:embed="rId4"/>
          <a:srcRect t="9401" b="4771"/>
          <a:stretch/>
        </p:blipFill>
        <p:spPr>
          <a:xfrm>
            <a:off x="-3681" y="1157935"/>
            <a:ext cx="9144000" cy="4414555"/>
          </a:xfrm>
          <a:prstGeom prst="rect">
            <a:avLst/>
          </a:prstGeom>
        </p:spPr>
      </p:pic>
      <p:sp>
        <p:nvSpPr>
          <p:cNvPr id="9" name="Thought Bubble: Cloud 8">
            <a:extLst>
              <a:ext uri="{FF2B5EF4-FFF2-40B4-BE49-F238E27FC236}">
                <a16:creationId xmlns:a16="http://schemas.microsoft.com/office/drawing/2014/main" id="{2DCDCF81-BED1-47C3-92EF-78CEE41ABD24}"/>
              </a:ext>
            </a:extLst>
          </p:cNvPr>
          <p:cNvSpPr/>
          <p:nvPr/>
        </p:nvSpPr>
        <p:spPr>
          <a:xfrm>
            <a:off x="6660232" y="5733256"/>
            <a:ext cx="2363468" cy="963978"/>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a:latin typeface="Arial" panose="020B0604020202020204" pitchFamily="34" charset="0"/>
                <a:cs typeface="Arial" panose="020B0604020202020204" pitchFamily="34" charset="0"/>
              </a:rPr>
              <a:t>Is the Queen  in a faith building? </a:t>
            </a:r>
            <a:r>
              <a:rPr lang="en-GB" sz="1600" b="1">
                <a:solidFill>
                  <a:schemeClr val="tx1"/>
                </a:solidFill>
                <a:latin typeface="Arial" panose="020B0604020202020204" pitchFamily="34" charset="0"/>
                <a:cs typeface="Arial" panose="020B0604020202020204" pitchFamily="34" charset="0"/>
              </a:rPr>
              <a:t>no</a:t>
            </a:r>
          </a:p>
        </p:txBody>
      </p:sp>
    </p:spTree>
    <p:extLst>
      <p:ext uri="{BB962C8B-B14F-4D97-AF65-F5344CB8AC3E}">
        <p14:creationId xmlns:p14="http://schemas.microsoft.com/office/powerpoint/2010/main" val="39257222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A75A553-CD37-4E9F-971B-332FB3A4F326}"/>
              </a:ext>
            </a:extLst>
          </p:cNvPr>
          <p:cNvSpPr/>
          <p:nvPr/>
        </p:nvSpPr>
        <p:spPr>
          <a:xfrm>
            <a:off x="359532" y="620688"/>
            <a:ext cx="8424936" cy="523220"/>
          </a:xfrm>
          <a:prstGeom prst="rect">
            <a:avLst/>
          </a:prstGeom>
        </p:spPr>
        <p:txBody>
          <a:bodyPr wrap="square">
            <a:spAutoFit/>
          </a:bodyPr>
          <a:lstStyle/>
          <a:p>
            <a:pPr algn="ctr"/>
            <a:r>
              <a:rPr lang="en-GB" sz="2800">
                <a:latin typeface="Arial" panose="020B0604020202020204" pitchFamily="34" charset="0"/>
              </a:rPr>
              <a:t>Play: Narrow down the map as you go…</a:t>
            </a:r>
          </a:p>
        </p:txBody>
      </p:sp>
      <p:pic>
        <p:nvPicPr>
          <p:cNvPr id="15" name="Picture 14" descr="Map&#10;&#10;Description automatically generated">
            <a:extLst>
              <a:ext uri="{FF2B5EF4-FFF2-40B4-BE49-F238E27FC236}">
                <a16:creationId xmlns:a16="http://schemas.microsoft.com/office/drawing/2014/main" id="{4837DAC1-E721-4F6E-9524-0BA4E7F941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749" b="13137"/>
          <a:stretch/>
        </p:blipFill>
        <p:spPr>
          <a:xfrm>
            <a:off x="0" y="5252483"/>
            <a:ext cx="1768373" cy="1605517"/>
          </a:xfrm>
          <a:prstGeom prst="rect">
            <a:avLst/>
          </a:prstGeom>
        </p:spPr>
      </p:pic>
      <p:sp>
        <p:nvSpPr>
          <p:cNvPr id="5" name="Thought Bubble: Cloud 4">
            <a:extLst>
              <a:ext uri="{FF2B5EF4-FFF2-40B4-BE49-F238E27FC236}">
                <a16:creationId xmlns:a16="http://schemas.microsoft.com/office/drawing/2014/main" id="{2ABBD32F-4705-4E06-B87B-35AD51B2A434}"/>
              </a:ext>
            </a:extLst>
          </p:cNvPr>
          <p:cNvSpPr/>
          <p:nvPr/>
        </p:nvSpPr>
        <p:spPr>
          <a:xfrm>
            <a:off x="1768373" y="5733256"/>
            <a:ext cx="2363468" cy="963978"/>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a:latin typeface="Arial" panose="020B0604020202020204" pitchFamily="34" charset="0"/>
                <a:cs typeface="Arial" panose="020B0604020202020204" pitchFamily="34" charset="0"/>
              </a:rPr>
              <a:t>Does the city begin with ‘L’? </a:t>
            </a:r>
            <a:r>
              <a:rPr lang="en-GB" sz="1600" b="1">
                <a:solidFill>
                  <a:schemeClr val="tx1"/>
                </a:solidFill>
                <a:latin typeface="Arial" panose="020B0604020202020204" pitchFamily="34" charset="0"/>
                <a:cs typeface="Arial" panose="020B0604020202020204" pitchFamily="34" charset="0"/>
              </a:rPr>
              <a:t>yes</a:t>
            </a:r>
          </a:p>
        </p:txBody>
      </p:sp>
      <p:sp>
        <p:nvSpPr>
          <p:cNvPr id="20" name="Thought Bubble: Cloud 19">
            <a:extLst>
              <a:ext uri="{FF2B5EF4-FFF2-40B4-BE49-F238E27FC236}">
                <a16:creationId xmlns:a16="http://schemas.microsoft.com/office/drawing/2014/main" id="{1AA04E61-9061-45E8-9576-E6D9EFF99C32}"/>
              </a:ext>
            </a:extLst>
          </p:cNvPr>
          <p:cNvSpPr/>
          <p:nvPr/>
        </p:nvSpPr>
        <p:spPr>
          <a:xfrm>
            <a:off x="4214302" y="5755323"/>
            <a:ext cx="2363468" cy="963978"/>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a:latin typeface="Arial" panose="020B0604020202020204" pitchFamily="34" charset="0"/>
                <a:cs typeface="Arial" panose="020B0604020202020204" pitchFamily="34" charset="0"/>
              </a:rPr>
              <a:t>Is she north of the River Aire? </a:t>
            </a:r>
            <a:r>
              <a:rPr lang="en-GB" sz="1600" b="1">
                <a:solidFill>
                  <a:schemeClr val="tx1"/>
                </a:solidFill>
                <a:latin typeface="Arial" panose="020B0604020202020204" pitchFamily="34" charset="0"/>
                <a:cs typeface="Arial" panose="020B0604020202020204" pitchFamily="34" charset="0"/>
              </a:rPr>
              <a:t>yes</a:t>
            </a:r>
          </a:p>
        </p:txBody>
      </p:sp>
      <p:sp>
        <p:nvSpPr>
          <p:cNvPr id="9" name="Thought Bubble: Cloud 8">
            <a:extLst>
              <a:ext uri="{FF2B5EF4-FFF2-40B4-BE49-F238E27FC236}">
                <a16:creationId xmlns:a16="http://schemas.microsoft.com/office/drawing/2014/main" id="{2DCDCF81-BED1-47C3-92EF-78CEE41ABD24}"/>
              </a:ext>
            </a:extLst>
          </p:cNvPr>
          <p:cNvSpPr/>
          <p:nvPr/>
        </p:nvSpPr>
        <p:spPr>
          <a:xfrm>
            <a:off x="6660232" y="5733256"/>
            <a:ext cx="2363468" cy="963978"/>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a:latin typeface="Arial" panose="020B0604020202020204" pitchFamily="34" charset="0"/>
                <a:cs typeface="Arial" panose="020B0604020202020204" pitchFamily="34" charset="0"/>
              </a:rPr>
              <a:t>Is she west of Park Square? </a:t>
            </a:r>
            <a:r>
              <a:rPr lang="en-GB" sz="1600" b="1">
                <a:solidFill>
                  <a:schemeClr val="tx1"/>
                </a:solidFill>
                <a:latin typeface="Arial" panose="020B0604020202020204" pitchFamily="34" charset="0"/>
                <a:cs typeface="Arial" panose="020B0604020202020204" pitchFamily="34" charset="0"/>
              </a:rPr>
              <a:t>no</a:t>
            </a:r>
          </a:p>
        </p:txBody>
      </p:sp>
      <p:pic>
        <p:nvPicPr>
          <p:cNvPr id="3" name="Picture 2">
            <a:extLst>
              <a:ext uri="{FF2B5EF4-FFF2-40B4-BE49-F238E27FC236}">
                <a16:creationId xmlns:a16="http://schemas.microsoft.com/office/drawing/2014/main" id="{09BFC33F-8427-45C9-9541-37CE9EB3CA63}"/>
              </a:ext>
            </a:extLst>
          </p:cNvPr>
          <p:cNvPicPr>
            <a:picLocks noChangeAspect="1"/>
          </p:cNvPicPr>
          <p:nvPr/>
        </p:nvPicPr>
        <p:blipFill rotWithShape="1">
          <a:blip r:embed="rId4"/>
          <a:srcRect t="9401" b="3800"/>
          <a:stretch/>
        </p:blipFill>
        <p:spPr>
          <a:xfrm>
            <a:off x="0" y="1152570"/>
            <a:ext cx="9144000" cy="4464496"/>
          </a:xfrm>
          <a:prstGeom prst="rect">
            <a:avLst/>
          </a:prstGeom>
        </p:spPr>
      </p:pic>
    </p:spTree>
    <p:extLst>
      <p:ext uri="{BB962C8B-B14F-4D97-AF65-F5344CB8AC3E}">
        <p14:creationId xmlns:p14="http://schemas.microsoft.com/office/powerpoint/2010/main" val="38205316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A75A553-CD37-4E9F-971B-332FB3A4F326}"/>
              </a:ext>
            </a:extLst>
          </p:cNvPr>
          <p:cNvSpPr/>
          <p:nvPr/>
        </p:nvSpPr>
        <p:spPr>
          <a:xfrm>
            <a:off x="359532" y="620688"/>
            <a:ext cx="8424936" cy="523220"/>
          </a:xfrm>
          <a:prstGeom prst="rect">
            <a:avLst/>
          </a:prstGeom>
        </p:spPr>
        <p:txBody>
          <a:bodyPr wrap="square">
            <a:spAutoFit/>
          </a:bodyPr>
          <a:lstStyle/>
          <a:p>
            <a:pPr algn="ctr"/>
            <a:r>
              <a:rPr lang="en-GB" sz="2800">
                <a:latin typeface="Arial" panose="020B0604020202020204" pitchFamily="34" charset="0"/>
              </a:rPr>
              <a:t>Play: Narrow down the map as you go…</a:t>
            </a:r>
          </a:p>
        </p:txBody>
      </p:sp>
      <p:pic>
        <p:nvPicPr>
          <p:cNvPr id="15" name="Picture 14" descr="Map&#10;&#10;Description automatically generated">
            <a:extLst>
              <a:ext uri="{FF2B5EF4-FFF2-40B4-BE49-F238E27FC236}">
                <a16:creationId xmlns:a16="http://schemas.microsoft.com/office/drawing/2014/main" id="{4837DAC1-E721-4F6E-9524-0BA4E7F941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749" b="13137"/>
          <a:stretch/>
        </p:blipFill>
        <p:spPr>
          <a:xfrm>
            <a:off x="0" y="5252483"/>
            <a:ext cx="1768373" cy="1605517"/>
          </a:xfrm>
          <a:prstGeom prst="rect">
            <a:avLst/>
          </a:prstGeom>
        </p:spPr>
      </p:pic>
      <p:sp>
        <p:nvSpPr>
          <p:cNvPr id="5" name="Thought Bubble: Cloud 4">
            <a:extLst>
              <a:ext uri="{FF2B5EF4-FFF2-40B4-BE49-F238E27FC236}">
                <a16:creationId xmlns:a16="http://schemas.microsoft.com/office/drawing/2014/main" id="{2ABBD32F-4705-4E06-B87B-35AD51B2A434}"/>
              </a:ext>
            </a:extLst>
          </p:cNvPr>
          <p:cNvSpPr/>
          <p:nvPr/>
        </p:nvSpPr>
        <p:spPr>
          <a:xfrm>
            <a:off x="1768373" y="5733256"/>
            <a:ext cx="2363468" cy="963978"/>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a:latin typeface="Arial" panose="020B0604020202020204" pitchFamily="34" charset="0"/>
                <a:cs typeface="Arial" panose="020B0604020202020204" pitchFamily="34" charset="0"/>
              </a:rPr>
              <a:t>Is she east of The Core shops? </a:t>
            </a:r>
            <a:r>
              <a:rPr lang="en-GB" sz="1600" b="1">
                <a:solidFill>
                  <a:schemeClr val="tx1"/>
                </a:solidFill>
                <a:latin typeface="Arial" panose="020B0604020202020204" pitchFamily="34" charset="0"/>
                <a:cs typeface="Arial" panose="020B0604020202020204" pitchFamily="34" charset="0"/>
              </a:rPr>
              <a:t>yes</a:t>
            </a:r>
          </a:p>
        </p:txBody>
      </p:sp>
      <p:sp>
        <p:nvSpPr>
          <p:cNvPr id="20" name="Thought Bubble: Cloud 19">
            <a:extLst>
              <a:ext uri="{FF2B5EF4-FFF2-40B4-BE49-F238E27FC236}">
                <a16:creationId xmlns:a16="http://schemas.microsoft.com/office/drawing/2014/main" id="{1AA04E61-9061-45E8-9576-E6D9EFF99C32}"/>
              </a:ext>
            </a:extLst>
          </p:cNvPr>
          <p:cNvSpPr/>
          <p:nvPr/>
        </p:nvSpPr>
        <p:spPr>
          <a:xfrm>
            <a:off x="4214302" y="5755323"/>
            <a:ext cx="2363468" cy="963978"/>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a:latin typeface="Arial" panose="020B0604020202020204" pitchFamily="34" charset="0"/>
                <a:cs typeface="Arial" panose="020B0604020202020204" pitchFamily="34" charset="0"/>
              </a:rPr>
              <a:t>Is she east of Victoria Leeds shops? </a:t>
            </a:r>
            <a:r>
              <a:rPr lang="en-GB" sz="1600" b="1">
                <a:solidFill>
                  <a:schemeClr val="tx1"/>
                </a:solidFill>
                <a:latin typeface="Arial" panose="020B0604020202020204" pitchFamily="34" charset="0"/>
                <a:cs typeface="Arial" panose="020B0604020202020204" pitchFamily="34" charset="0"/>
              </a:rPr>
              <a:t>no</a:t>
            </a:r>
          </a:p>
        </p:txBody>
      </p:sp>
      <p:sp>
        <p:nvSpPr>
          <p:cNvPr id="9" name="Thought Bubble: Cloud 8">
            <a:extLst>
              <a:ext uri="{FF2B5EF4-FFF2-40B4-BE49-F238E27FC236}">
                <a16:creationId xmlns:a16="http://schemas.microsoft.com/office/drawing/2014/main" id="{2DCDCF81-BED1-47C3-92EF-78CEE41ABD24}"/>
              </a:ext>
            </a:extLst>
          </p:cNvPr>
          <p:cNvSpPr/>
          <p:nvPr/>
        </p:nvSpPr>
        <p:spPr>
          <a:xfrm>
            <a:off x="6660232" y="5733256"/>
            <a:ext cx="2363468" cy="963978"/>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a:latin typeface="Arial" panose="020B0604020202020204" pitchFamily="34" charset="0"/>
                <a:cs typeface="Arial" panose="020B0604020202020204" pitchFamily="34" charset="0"/>
              </a:rPr>
              <a:t>Is she in a place of arts &amp; culture? </a:t>
            </a:r>
            <a:r>
              <a:rPr lang="en-GB" sz="1600" b="1">
                <a:solidFill>
                  <a:schemeClr val="tx1"/>
                </a:solidFill>
                <a:latin typeface="Arial" panose="020B0604020202020204" pitchFamily="34" charset="0"/>
                <a:cs typeface="Arial" panose="020B0604020202020204" pitchFamily="34" charset="0"/>
              </a:rPr>
              <a:t>yes</a:t>
            </a:r>
          </a:p>
        </p:txBody>
      </p:sp>
      <p:pic>
        <p:nvPicPr>
          <p:cNvPr id="4" name="Picture 3">
            <a:extLst>
              <a:ext uri="{FF2B5EF4-FFF2-40B4-BE49-F238E27FC236}">
                <a16:creationId xmlns:a16="http://schemas.microsoft.com/office/drawing/2014/main" id="{999ACCDD-33D4-40F3-9817-1EB5478BB30E}"/>
              </a:ext>
            </a:extLst>
          </p:cNvPr>
          <p:cNvPicPr>
            <a:picLocks noChangeAspect="1"/>
          </p:cNvPicPr>
          <p:nvPr/>
        </p:nvPicPr>
        <p:blipFill rotWithShape="1">
          <a:blip r:embed="rId4"/>
          <a:srcRect t="9397" b="3593"/>
          <a:stretch/>
        </p:blipFill>
        <p:spPr>
          <a:xfrm>
            <a:off x="0" y="1143908"/>
            <a:ext cx="9144000" cy="4475399"/>
          </a:xfrm>
          <a:prstGeom prst="rect">
            <a:avLst/>
          </a:prstGeom>
        </p:spPr>
      </p:pic>
    </p:spTree>
    <p:extLst>
      <p:ext uri="{BB962C8B-B14F-4D97-AF65-F5344CB8AC3E}">
        <p14:creationId xmlns:p14="http://schemas.microsoft.com/office/powerpoint/2010/main" val="29913601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A75A553-CD37-4E9F-971B-332FB3A4F326}"/>
              </a:ext>
            </a:extLst>
          </p:cNvPr>
          <p:cNvSpPr/>
          <p:nvPr/>
        </p:nvSpPr>
        <p:spPr>
          <a:xfrm>
            <a:off x="359532" y="620688"/>
            <a:ext cx="8424936" cy="523220"/>
          </a:xfrm>
          <a:prstGeom prst="rect">
            <a:avLst/>
          </a:prstGeom>
        </p:spPr>
        <p:txBody>
          <a:bodyPr wrap="square">
            <a:spAutoFit/>
          </a:bodyPr>
          <a:lstStyle/>
          <a:p>
            <a:pPr algn="ctr"/>
            <a:r>
              <a:rPr lang="en-GB" sz="2800">
                <a:latin typeface="Arial" panose="020B0604020202020204" pitchFamily="34" charset="0"/>
              </a:rPr>
              <a:t>Play: Narrow down the map as you go…</a:t>
            </a:r>
          </a:p>
        </p:txBody>
      </p:sp>
      <p:pic>
        <p:nvPicPr>
          <p:cNvPr id="15" name="Picture 14" descr="Map&#10;&#10;Description automatically generated">
            <a:extLst>
              <a:ext uri="{FF2B5EF4-FFF2-40B4-BE49-F238E27FC236}">
                <a16:creationId xmlns:a16="http://schemas.microsoft.com/office/drawing/2014/main" id="{4837DAC1-E721-4F6E-9524-0BA4E7F941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749" b="13137"/>
          <a:stretch/>
        </p:blipFill>
        <p:spPr>
          <a:xfrm>
            <a:off x="0" y="5252483"/>
            <a:ext cx="1768373" cy="1605517"/>
          </a:xfrm>
          <a:prstGeom prst="rect">
            <a:avLst/>
          </a:prstGeom>
        </p:spPr>
      </p:pic>
      <p:sp>
        <p:nvSpPr>
          <p:cNvPr id="20" name="Thought Bubble: Cloud 19">
            <a:extLst>
              <a:ext uri="{FF2B5EF4-FFF2-40B4-BE49-F238E27FC236}">
                <a16:creationId xmlns:a16="http://schemas.microsoft.com/office/drawing/2014/main" id="{1AA04E61-9061-45E8-9576-E6D9EFF99C32}"/>
              </a:ext>
            </a:extLst>
          </p:cNvPr>
          <p:cNvSpPr/>
          <p:nvPr/>
        </p:nvSpPr>
        <p:spPr>
          <a:xfrm>
            <a:off x="4188177" y="5709985"/>
            <a:ext cx="2363468" cy="963978"/>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a:latin typeface="Arial" panose="020B0604020202020204" pitchFamily="34" charset="0"/>
                <a:cs typeface="Arial" panose="020B0604020202020204" pitchFamily="34" charset="0"/>
              </a:rPr>
              <a:t>Is she in the City Varieties Music Hall?</a:t>
            </a:r>
            <a:endParaRPr lang="en-GB" sz="1600" b="1">
              <a:solidFill>
                <a:schemeClr val="tx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F4540299-880E-4DD8-911E-E7F423A48D99}"/>
              </a:ext>
            </a:extLst>
          </p:cNvPr>
          <p:cNvPicPr>
            <a:picLocks noChangeAspect="1"/>
          </p:cNvPicPr>
          <p:nvPr/>
        </p:nvPicPr>
        <p:blipFill rotWithShape="1">
          <a:blip r:embed="rId4"/>
          <a:srcRect t="9868" b="3631"/>
          <a:stretch/>
        </p:blipFill>
        <p:spPr>
          <a:xfrm>
            <a:off x="0" y="1143908"/>
            <a:ext cx="9144000" cy="4449170"/>
          </a:xfrm>
          <a:prstGeom prst="rect">
            <a:avLst/>
          </a:prstGeom>
        </p:spPr>
      </p:pic>
      <p:grpSp>
        <p:nvGrpSpPr>
          <p:cNvPr id="8" name="Group 7">
            <a:extLst>
              <a:ext uri="{FF2B5EF4-FFF2-40B4-BE49-F238E27FC236}">
                <a16:creationId xmlns:a16="http://schemas.microsoft.com/office/drawing/2014/main" id="{87D4D7CA-11DF-4575-B17C-D2FFF036A58A}"/>
              </a:ext>
            </a:extLst>
          </p:cNvPr>
          <p:cNvGrpSpPr/>
          <p:nvPr/>
        </p:nvGrpSpPr>
        <p:grpSpPr>
          <a:xfrm>
            <a:off x="6096000" y="3547870"/>
            <a:ext cx="3048000" cy="2045208"/>
            <a:chOff x="6096000" y="3547870"/>
            <a:chExt cx="3048000" cy="2045208"/>
          </a:xfrm>
        </p:grpSpPr>
        <p:pic>
          <p:nvPicPr>
            <p:cNvPr id="6" name="Picture 5">
              <a:extLst>
                <a:ext uri="{FF2B5EF4-FFF2-40B4-BE49-F238E27FC236}">
                  <a16:creationId xmlns:a16="http://schemas.microsoft.com/office/drawing/2014/main" id="{724B5CB9-0B2F-44F0-8DC3-6B335A333D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547870"/>
              <a:ext cx="3048000" cy="2045208"/>
            </a:xfrm>
            <a:prstGeom prst="rect">
              <a:avLst/>
            </a:prstGeom>
          </p:spPr>
        </p:pic>
        <p:sp>
          <p:nvSpPr>
            <p:cNvPr id="7" name="TextBox 6">
              <a:extLst>
                <a:ext uri="{FF2B5EF4-FFF2-40B4-BE49-F238E27FC236}">
                  <a16:creationId xmlns:a16="http://schemas.microsoft.com/office/drawing/2014/main" id="{F4CB0321-70E2-4049-A2D6-F8C5FFDB7220}"/>
                </a:ext>
              </a:extLst>
            </p:cNvPr>
            <p:cNvSpPr txBox="1"/>
            <p:nvPr/>
          </p:nvSpPr>
          <p:spPr>
            <a:xfrm>
              <a:off x="7168594" y="5131413"/>
              <a:ext cx="902811" cy="461665"/>
            </a:xfrm>
            <a:prstGeom prst="rect">
              <a:avLst/>
            </a:prstGeom>
            <a:noFill/>
          </p:spPr>
          <p:txBody>
            <a:bodyPr wrap="none" rtlCol="0">
              <a:spAutoFit/>
            </a:bodyPr>
            <a:lstStyle/>
            <a:p>
              <a:r>
                <a:rPr lang="en-GB" sz="2400" b="1">
                  <a:ln w="3175">
                    <a:solidFill>
                      <a:schemeClr val="tx1"/>
                    </a:solidFill>
                    <a:prstDash val="solid"/>
                  </a:ln>
                  <a:solidFill>
                    <a:srgbClr val="FFFF00"/>
                  </a:solidFill>
                  <a:latin typeface="Arial" panose="020B0604020202020204" pitchFamily="34" charset="0"/>
                </a:rPr>
                <a:t>YES!</a:t>
              </a:r>
            </a:p>
          </p:txBody>
        </p:sp>
      </p:grpSp>
    </p:spTree>
    <p:extLst>
      <p:ext uri="{BB962C8B-B14F-4D97-AF65-F5344CB8AC3E}">
        <p14:creationId xmlns:p14="http://schemas.microsoft.com/office/powerpoint/2010/main" val="350398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E5223-F804-438B-8FCA-4E54906E56A9}"/>
              </a:ext>
            </a:extLst>
          </p:cNvPr>
          <p:cNvSpPr>
            <a:spLocks noGrp="1"/>
          </p:cNvSpPr>
          <p:nvPr>
            <p:ph type="title"/>
          </p:nvPr>
        </p:nvSpPr>
        <p:spPr>
          <a:xfrm>
            <a:off x="359532" y="2745743"/>
            <a:ext cx="3392082" cy="1656184"/>
          </a:xfrm>
          <a:solidFill>
            <a:schemeClr val="accent6">
              <a:lumMod val="20000"/>
              <a:lumOff val="80000"/>
            </a:schemeClr>
          </a:solidFill>
        </p:spPr>
        <p:txBody>
          <a:bodyPr>
            <a:normAutofit/>
          </a:bodyPr>
          <a:lstStyle/>
          <a:p>
            <a:pPr algn="ctr"/>
            <a:r>
              <a:rPr lang="en-GB" sz="2400"/>
              <a:t> Where is the Queen?</a:t>
            </a:r>
            <a:br>
              <a:rPr lang="en-GB" sz="2400"/>
            </a:br>
            <a:br>
              <a:rPr lang="en-GB" sz="2400"/>
            </a:br>
            <a:r>
              <a:rPr lang="en-GB" sz="2400"/>
              <a:t> First work out which region she is in.</a:t>
            </a:r>
          </a:p>
        </p:txBody>
      </p:sp>
      <p:pic>
        <p:nvPicPr>
          <p:cNvPr id="14" name="Content Placeholder 7" descr="Map&#10;&#10;Description automatically generated">
            <a:extLst>
              <a:ext uri="{FF2B5EF4-FFF2-40B4-BE49-F238E27FC236}">
                <a16:creationId xmlns:a16="http://schemas.microsoft.com/office/drawing/2014/main" id="{8D27738C-D35F-439D-AE87-C7CCB9C33A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355" t="7488" r="5222"/>
          <a:stretch/>
        </p:blipFill>
        <p:spPr>
          <a:xfrm>
            <a:off x="4179515" y="780397"/>
            <a:ext cx="4964485" cy="6089293"/>
          </a:xfrm>
          <a:prstGeom prst="rect">
            <a:avLst/>
          </a:prstGeom>
          <a:noFill/>
        </p:spPr>
      </p:pic>
      <p:sp>
        <p:nvSpPr>
          <p:cNvPr id="5" name="Rectangle 4">
            <a:extLst>
              <a:ext uri="{FF2B5EF4-FFF2-40B4-BE49-F238E27FC236}">
                <a16:creationId xmlns:a16="http://schemas.microsoft.com/office/drawing/2014/main" id="{73645346-BFC5-4549-9653-32720D45B715}"/>
              </a:ext>
            </a:extLst>
          </p:cNvPr>
          <p:cNvSpPr/>
          <p:nvPr/>
        </p:nvSpPr>
        <p:spPr>
          <a:xfrm>
            <a:off x="359532" y="620688"/>
            <a:ext cx="8424936" cy="523220"/>
          </a:xfrm>
          <a:prstGeom prst="rect">
            <a:avLst/>
          </a:prstGeom>
        </p:spPr>
        <p:txBody>
          <a:bodyPr wrap="square">
            <a:spAutoFit/>
          </a:bodyPr>
          <a:lstStyle/>
          <a:p>
            <a:pPr algn="ctr"/>
            <a:r>
              <a:rPr lang="en-GB" sz="2800">
                <a:latin typeface="Arial" panose="020B0604020202020204" pitchFamily="34" charset="0"/>
              </a:rPr>
              <a:t>Try playing the game for the whole country!</a:t>
            </a:r>
          </a:p>
        </p:txBody>
      </p:sp>
    </p:spTree>
    <p:extLst>
      <p:ext uri="{BB962C8B-B14F-4D97-AF65-F5344CB8AC3E}">
        <p14:creationId xmlns:p14="http://schemas.microsoft.com/office/powerpoint/2010/main" val="17033041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C96FF6-E4BF-4773-8F47-4115F4DA9EF6}"/>
              </a:ext>
            </a:extLst>
          </p:cNvPr>
          <p:cNvSpPr>
            <a:spLocks noGrp="1"/>
          </p:cNvSpPr>
          <p:nvPr>
            <p:ph sz="half" idx="1"/>
          </p:nvPr>
        </p:nvSpPr>
        <p:spPr>
          <a:xfrm>
            <a:off x="308367" y="1776656"/>
            <a:ext cx="3842766" cy="4384739"/>
          </a:xfrm>
          <a:solidFill>
            <a:schemeClr val="accent6">
              <a:lumMod val="20000"/>
              <a:lumOff val="80000"/>
            </a:schemeClr>
          </a:solidFill>
        </p:spPr>
        <p:txBody>
          <a:bodyPr>
            <a:noAutofit/>
          </a:bodyPr>
          <a:lstStyle/>
          <a:p>
            <a:r>
              <a:rPr lang="en-GB" sz="1800"/>
              <a:t>Draw or trace the map of your region</a:t>
            </a:r>
          </a:p>
          <a:p>
            <a:r>
              <a:rPr lang="en-GB" sz="1800">
                <a:solidFill>
                  <a:schemeClr val="tx2"/>
                </a:solidFill>
              </a:rPr>
              <a:t>Draw significant landmarks like rivers, hills, woods, ports and beaches etc.</a:t>
            </a:r>
          </a:p>
          <a:p>
            <a:r>
              <a:rPr lang="en-GB" sz="1800"/>
              <a:t>Label some of the main cities, towns and villages</a:t>
            </a:r>
          </a:p>
          <a:p>
            <a:r>
              <a:rPr lang="en-GB" sz="1800">
                <a:solidFill>
                  <a:schemeClr val="tx2"/>
                </a:solidFill>
              </a:rPr>
              <a:t>Design a key for different places the Queen has visited and insert them on the map e.g. </a:t>
            </a:r>
          </a:p>
          <a:p>
            <a:pPr lvl="1"/>
            <a:r>
              <a:rPr lang="en-GB" sz="1600">
                <a:solidFill>
                  <a:schemeClr val="tx2"/>
                </a:solidFill>
              </a:rPr>
              <a:t>faith buildings </a:t>
            </a:r>
          </a:p>
          <a:p>
            <a:pPr lvl="1"/>
            <a:r>
              <a:rPr lang="en-GB" sz="1600">
                <a:solidFill>
                  <a:schemeClr val="tx2"/>
                </a:solidFill>
              </a:rPr>
              <a:t>arts and heritage buildings</a:t>
            </a:r>
          </a:p>
          <a:p>
            <a:pPr lvl="1"/>
            <a:r>
              <a:rPr lang="en-GB" sz="1600">
                <a:solidFill>
                  <a:schemeClr val="tx2"/>
                </a:solidFill>
              </a:rPr>
              <a:t>hospitals </a:t>
            </a:r>
          </a:p>
          <a:p>
            <a:pPr lvl="1"/>
            <a:r>
              <a:rPr lang="en-GB" sz="1600">
                <a:solidFill>
                  <a:schemeClr val="tx2"/>
                </a:solidFill>
              </a:rPr>
              <a:t>education buildings etc</a:t>
            </a:r>
          </a:p>
          <a:p>
            <a:pPr marL="0" indent="0">
              <a:buNone/>
            </a:pPr>
            <a:endParaRPr lang="en-GB"/>
          </a:p>
        </p:txBody>
      </p:sp>
      <p:sp>
        <p:nvSpPr>
          <p:cNvPr id="4" name="Rectangle 3">
            <a:extLst>
              <a:ext uri="{FF2B5EF4-FFF2-40B4-BE49-F238E27FC236}">
                <a16:creationId xmlns:a16="http://schemas.microsoft.com/office/drawing/2014/main" id="{D2C9857C-A160-4BFD-B7A8-807BFBCC26F0}"/>
              </a:ext>
            </a:extLst>
          </p:cNvPr>
          <p:cNvSpPr/>
          <p:nvPr/>
        </p:nvSpPr>
        <p:spPr>
          <a:xfrm>
            <a:off x="4586223" y="1776655"/>
            <a:ext cx="3842766" cy="438474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p>
        </p:txBody>
      </p:sp>
      <p:pic>
        <p:nvPicPr>
          <p:cNvPr id="6" name="Picture 2" descr="H:\Documents\All West Midlands Schools\Halesowen Schools\Hurst Green\Exhibition Photos 25.5.17\20170525_155111.jpg">
            <a:extLst>
              <a:ext uri="{FF2B5EF4-FFF2-40B4-BE49-F238E27FC236}">
                <a16:creationId xmlns:a16="http://schemas.microsoft.com/office/drawing/2014/main" id="{2A792839-BD72-4335-A92A-317A96BC6C7D}"/>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bwMode="auto">
          <a:xfrm rot="19419277">
            <a:off x="4250266" y="2984880"/>
            <a:ext cx="2255765" cy="1441830"/>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6" descr="Map-5">
            <a:extLst>
              <a:ext uri="{FF2B5EF4-FFF2-40B4-BE49-F238E27FC236}">
                <a16:creationId xmlns:a16="http://schemas.microsoft.com/office/drawing/2014/main" id="{A51DDB6C-AA17-4189-97A7-A61634C17F0E}"/>
              </a:ext>
            </a:extLst>
          </p:cNvPr>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rot="2444366">
            <a:off x="6974546" y="2932626"/>
            <a:ext cx="1945908" cy="1459430"/>
          </a:xfrm>
          <a:prstGeom prst="rect">
            <a:avLst/>
          </a:prstGeom>
          <a:noFill/>
          <a:ln>
            <a:noFill/>
          </a:ln>
        </p:spPr>
      </p:pic>
      <p:sp>
        <p:nvSpPr>
          <p:cNvPr id="8" name="TextBox 7">
            <a:extLst>
              <a:ext uri="{FF2B5EF4-FFF2-40B4-BE49-F238E27FC236}">
                <a16:creationId xmlns:a16="http://schemas.microsoft.com/office/drawing/2014/main" id="{DE189430-780B-4B27-ADF9-3AC114679E7B}"/>
              </a:ext>
            </a:extLst>
          </p:cNvPr>
          <p:cNvSpPr txBox="1"/>
          <p:nvPr/>
        </p:nvSpPr>
        <p:spPr>
          <a:xfrm>
            <a:off x="5796136" y="4125201"/>
            <a:ext cx="1800200" cy="1938992"/>
          </a:xfrm>
          <a:prstGeom prst="rect">
            <a:avLst/>
          </a:prstGeom>
          <a:noFill/>
        </p:spPr>
        <p:txBody>
          <a:bodyPr wrap="square" rtlCol="0">
            <a:spAutoFit/>
          </a:bodyPr>
          <a:lstStyle/>
          <a:p>
            <a:pPr algn="ctr"/>
            <a:r>
              <a:rPr lang="en-GB" sz="2000">
                <a:latin typeface="Arial" panose="020B0604020202020204" pitchFamily="34" charset="0"/>
              </a:rPr>
              <a:t>Draw the buildings on the map or draw the Queen on the map</a:t>
            </a:r>
          </a:p>
        </p:txBody>
      </p:sp>
      <p:sp>
        <p:nvSpPr>
          <p:cNvPr id="9" name="TextBox 8">
            <a:extLst>
              <a:ext uri="{FF2B5EF4-FFF2-40B4-BE49-F238E27FC236}">
                <a16:creationId xmlns:a16="http://schemas.microsoft.com/office/drawing/2014/main" id="{8C2F450E-A4D3-40D0-B256-15DF4D64343E}"/>
              </a:ext>
            </a:extLst>
          </p:cNvPr>
          <p:cNvSpPr txBox="1"/>
          <p:nvPr/>
        </p:nvSpPr>
        <p:spPr>
          <a:xfrm>
            <a:off x="5796136" y="2065418"/>
            <a:ext cx="1800200" cy="707886"/>
          </a:xfrm>
          <a:prstGeom prst="rect">
            <a:avLst/>
          </a:prstGeom>
          <a:noFill/>
        </p:spPr>
        <p:txBody>
          <a:bodyPr wrap="square" rtlCol="0">
            <a:spAutoFit/>
          </a:bodyPr>
          <a:lstStyle/>
          <a:p>
            <a:pPr algn="ctr"/>
            <a:r>
              <a:rPr lang="en-GB" sz="2000">
                <a:latin typeface="Arial" panose="020B0604020202020204" pitchFamily="34" charset="0"/>
              </a:rPr>
              <a:t>Draw your own map</a:t>
            </a:r>
          </a:p>
        </p:txBody>
      </p:sp>
      <p:sp>
        <p:nvSpPr>
          <p:cNvPr id="10" name="Rectangle 9">
            <a:extLst>
              <a:ext uri="{FF2B5EF4-FFF2-40B4-BE49-F238E27FC236}">
                <a16:creationId xmlns:a16="http://schemas.microsoft.com/office/drawing/2014/main" id="{35E1D4E5-1F58-4371-81C8-15985FEF77AF}"/>
              </a:ext>
            </a:extLst>
          </p:cNvPr>
          <p:cNvSpPr/>
          <p:nvPr/>
        </p:nvSpPr>
        <p:spPr>
          <a:xfrm>
            <a:off x="359532" y="620688"/>
            <a:ext cx="8424936" cy="523220"/>
          </a:xfrm>
          <a:prstGeom prst="rect">
            <a:avLst/>
          </a:prstGeom>
        </p:spPr>
        <p:txBody>
          <a:bodyPr wrap="square">
            <a:spAutoFit/>
          </a:bodyPr>
          <a:lstStyle/>
          <a:p>
            <a:pPr algn="ctr"/>
            <a:r>
              <a:rPr lang="en-GB" sz="2800">
                <a:latin typeface="Arial" panose="020B0604020202020204" pitchFamily="34" charset="0"/>
              </a:rPr>
              <a:t>Create your own map of the Queen’s visits</a:t>
            </a:r>
          </a:p>
        </p:txBody>
      </p:sp>
    </p:spTree>
    <p:extLst>
      <p:ext uri="{BB962C8B-B14F-4D97-AF65-F5344CB8AC3E}">
        <p14:creationId xmlns:p14="http://schemas.microsoft.com/office/powerpoint/2010/main" val="19460069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67E616AA-A782-4D6B-BBD2-F29065DB0829}"/>
              </a:ext>
            </a:extLst>
          </p:cNvPr>
          <p:cNvSpPr/>
          <p:nvPr/>
        </p:nvSpPr>
        <p:spPr>
          <a:xfrm>
            <a:off x="3027586" y="2100527"/>
            <a:ext cx="3240360" cy="3275869"/>
          </a:xfrm>
          <a:prstGeom prst="ellipse">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D1387E21-6CD9-4209-9879-CDCEB95BA085}"/>
              </a:ext>
            </a:extLst>
          </p:cNvPr>
          <p:cNvSpPr>
            <a:spLocks noGrp="1"/>
          </p:cNvSpPr>
          <p:nvPr>
            <p:ph sz="half" idx="1"/>
          </p:nvPr>
        </p:nvSpPr>
        <p:spPr>
          <a:xfrm>
            <a:off x="3120730" y="2766353"/>
            <a:ext cx="3054072" cy="1944216"/>
          </a:xfrm>
        </p:spPr>
        <p:txBody>
          <a:bodyPr>
            <a:noAutofit/>
          </a:bodyPr>
          <a:lstStyle/>
          <a:p>
            <a:pPr marL="0" indent="0" algn="ctr">
              <a:buNone/>
            </a:pPr>
            <a:r>
              <a:rPr lang="en-GB" sz="2000"/>
              <a:t>Compare life </a:t>
            </a:r>
          </a:p>
          <a:p>
            <a:pPr marL="0" indent="0" algn="ctr">
              <a:buNone/>
            </a:pPr>
            <a:r>
              <a:rPr lang="en-GB" sz="2000"/>
              <a:t>for people living in </a:t>
            </a:r>
          </a:p>
          <a:p>
            <a:pPr marL="0" indent="0" algn="ctr">
              <a:buNone/>
            </a:pPr>
            <a:r>
              <a:rPr lang="en-GB" sz="2000">
                <a:hlinkClick r:id="rId3"/>
              </a:rPr>
              <a:t>Queen Elizabeth II’s </a:t>
            </a:r>
            <a:r>
              <a:rPr lang="en-GB" sz="2000"/>
              <a:t>reign to people living in </a:t>
            </a:r>
            <a:r>
              <a:rPr lang="en-GB" sz="2000">
                <a:hlinkClick r:id="rId4"/>
              </a:rPr>
              <a:t>Queen Victoria’s reign</a:t>
            </a:r>
            <a:endParaRPr lang="en-GB" sz="2000"/>
          </a:p>
          <a:p>
            <a:pPr marL="0" indent="0" algn="ctr">
              <a:buNone/>
            </a:pPr>
            <a:endParaRPr lang="en-GB" sz="2400"/>
          </a:p>
          <a:p>
            <a:pPr marL="0" indent="0" algn="ctr">
              <a:buNone/>
            </a:pPr>
            <a:endParaRPr lang="en-GB" sz="2400"/>
          </a:p>
          <a:p>
            <a:pPr marL="0" indent="0" algn="ctr">
              <a:buNone/>
            </a:pPr>
            <a:endParaRPr lang="en-GB"/>
          </a:p>
          <a:p>
            <a:pPr marL="0" indent="0" algn="ctr">
              <a:buNone/>
            </a:pPr>
            <a:endParaRPr lang="en-GB" sz="2800"/>
          </a:p>
        </p:txBody>
      </p:sp>
      <p:pic>
        <p:nvPicPr>
          <p:cNvPr id="1026" name="Picture 2" descr="Photo of Queen Victoria in full state robes">
            <a:extLst>
              <a:ext uri="{FF2B5EF4-FFF2-40B4-BE49-F238E27FC236}">
                <a16:creationId xmlns:a16="http://schemas.microsoft.com/office/drawing/2014/main" id="{5C6032D9-A2F1-439F-A12E-0AF8C3803B4F}"/>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6670675" y="4247356"/>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4"/>
            <a:extLst>
              <a:ext uri="{FF2B5EF4-FFF2-40B4-BE49-F238E27FC236}">
                <a16:creationId xmlns:a16="http://schemas.microsoft.com/office/drawing/2014/main" id="{FACD9A56-E127-4384-B050-ED6DCDCFCB34}"/>
              </a:ext>
            </a:extLst>
          </p:cNvPr>
          <p:cNvPicPr>
            <a:picLocks noChangeAspect="1"/>
          </p:cNvPicPr>
          <p:nvPr/>
        </p:nvPicPr>
        <p:blipFill>
          <a:blip r:embed="rId6"/>
          <a:stretch>
            <a:fillRect/>
          </a:stretch>
        </p:blipFill>
        <p:spPr>
          <a:xfrm>
            <a:off x="369918" y="2084131"/>
            <a:ext cx="2592288" cy="3608110"/>
          </a:xfrm>
          <a:prstGeom prst="rect">
            <a:avLst/>
          </a:prstGeom>
        </p:spPr>
      </p:pic>
      <p:pic>
        <p:nvPicPr>
          <p:cNvPr id="9" name="Picture 8">
            <a:hlinkClick r:id="rId3"/>
            <a:extLst>
              <a:ext uri="{FF2B5EF4-FFF2-40B4-BE49-F238E27FC236}">
                <a16:creationId xmlns:a16="http://schemas.microsoft.com/office/drawing/2014/main" id="{ACFE3D13-5885-43A2-A3A9-6C840BB431F9}"/>
              </a:ext>
            </a:extLst>
          </p:cNvPr>
          <p:cNvPicPr>
            <a:picLocks noChangeAspect="1"/>
          </p:cNvPicPr>
          <p:nvPr/>
        </p:nvPicPr>
        <p:blipFill>
          <a:blip r:embed="rId7"/>
          <a:stretch>
            <a:fillRect/>
          </a:stretch>
        </p:blipFill>
        <p:spPr>
          <a:xfrm>
            <a:off x="6333326" y="2084131"/>
            <a:ext cx="2442864" cy="3608110"/>
          </a:xfrm>
          <a:prstGeom prst="rect">
            <a:avLst/>
          </a:prstGeom>
        </p:spPr>
      </p:pic>
      <p:sp>
        <p:nvSpPr>
          <p:cNvPr id="10" name="Rectangle 9">
            <a:extLst>
              <a:ext uri="{FF2B5EF4-FFF2-40B4-BE49-F238E27FC236}">
                <a16:creationId xmlns:a16="http://schemas.microsoft.com/office/drawing/2014/main" id="{37EEE187-7580-4EA8-9C50-3C58487EBA06}"/>
              </a:ext>
            </a:extLst>
          </p:cNvPr>
          <p:cNvSpPr/>
          <p:nvPr/>
        </p:nvSpPr>
        <p:spPr>
          <a:xfrm>
            <a:off x="359532" y="620688"/>
            <a:ext cx="8424936" cy="523220"/>
          </a:xfrm>
          <a:prstGeom prst="rect">
            <a:avLst/>
          </a:prstGeom>
        </p:spPr>
        <p:txBody>
          <a:bodyPr wrap="square">
            <a:spAutoFit/>
          </a:bodyPr>
          <a:lstStyle/>
          <a:p>
            <a:pPr algn="ctr"/>
            <a:r>
              <a:rPr lang="en-GB" sz="2800">
                <a:latin typeface="Arial" panose="020B0604020202020204" pitchFamily="34" charset="0"/>
              </a:rPr>
              <a:t>Extension Enquiry</a:t>
            </a:r>
          </a:p>
        </p:txBody>
      </p:sp>
    </p:spTree>
    <p:extLst>
      <p:ext uri="{BB962C8B-B14F-4D97-AF65-F5344CB8AC3E}">
        <p14:creationId xmlns:p14="http://schemas.microsoft.com/office/powerpoint/2010/main" val="32675509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5812" y="2348880"/>
            <a:ext cx="7992888" cy="2154436"/>
          </a:xfrm>
          <a:prstGeom prst="rect">
            <a:avLst/>
          </a:prstGeom>
        </p:spPr>
        <p:txBody>
          <a:bodyPr wrap="square">
            <a:spAutoFit/>
          </a:bodyPr>
          <a:lstStyle/>
          <a:p>
            <a:pPr algn="ctr"/>
            <a:r>
              <a:rPr lang="en-GB" sz="3200">
                <a:latin typeface="Arial" panose="020B0604020202020204" pitchFamily="34" charset="0"/>
              </a:rPr>
              <a:t>Find more teaching resources at:</a:t>
            </a:r>
          </a:p>
          <a:p>
            <a:pPr algn="ctr"/>
            <a:endParaRPr lang="en-GB" sz="3200">
              <a:latin typeface="Arial" panose="020B0604020202020204" pitchFamily="34" charset="0"/>
            </a:endParaRPr>
          </a:p>
          <a:p>
            <a:pPr algn="ctr"/>
            <a:r>
              <a:rPr lang="en-GB" sz="3200">
                <a:latin typeface="Arial" panose="020B0604020202020204" pitchFamily="34" charset="0"/>
                <a:hlinkClick r:id="rId3"/>
              </a:rPr>
              <a:t>HistoricEngland.org.uk/Education</a:t>
            </a:r>
            <a:endParaRPr lang="en-GB" sz="3200">
              <a:latin typeface="Arial" panose="020B0604020202020204" pitchFamily="34" charset="0"/>
            </a:endParaRPr>
          </a:p>
          <a:p>
            <a:pPr algn="ctr"/>
            <a:endParaRPr lang="en-GB" sz="2000">
              <a:latin typeface="Arial" panose="020B0604020202020204" pitchFamily="34" charset="0"/>
            </a:endParaRPr>
          </a:p>
          <a:p>
            <a:endParaRPr lang="en-GB">
              <a:solidFill>
                <a:srgbClr val="FFFFFF"/>
              </a:solidFill>
              <a:latin typeface="Source Sans Pro Light" pitchFamily="34" charset="0"/>
            </a:endParaRPr>
          </a:p>
        </p:txBody>
      </p:sp>
      <p:pic>
        <p:nvPicPr>
          <p:cNvPr id="3" name="Picture 2">
            <a:extLst>
              <a:ext uri="{FF2B5EF4-FFF2-40B4-BE49-F238E27FC236}">
                <a16:creationId xmlns:a16="http://schemas.microsoft.com/office/drawing/2014/main" id="{22D907F6-8094-4E32-A80E-605B155AA576}"/>
              </a:ext>
            </a:extLst>
          </p:cNvPr>
          <p:cNvPicPr>
            <a:picLocks noChangeAspect="1"/>
          </p:cNvPicPr>
          <p:nvPr/>
        </p:nvPicPr>
        <p:blipFill>
          <a:blip r:embed="rId4"/>
          <a:stretch>
            <a:fillRect/>
          </a:stretch>
        </p:blipFill>
        <p:spPr>
          <a:xfrm>
            <a:off x="7894050" y="350659"/>
            <a:ext cx="890418" cy="864075"/>
          </a:xfrm>
          <a:prstGeom prst="rect">
            <a:avLst/>
          </a:prstGeom>
        </p:spPr>
      </p:pic>
    </p:spTree>
    <p:extLst>
      <p:ext uri="{BB962C8B-B14F-4D97-AF65-F5344CB8AC3E}">
        <p14:creationId xmlns:p14="http://schemas.microsoft.com/office/powerpoint/2010/main" val="3259604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49FA163-F5D6-496B-ABF4-1323BE4B9F3B}"/>
              </a:ext>
            </a:extLst>
          </p:cNvPr>
          <p:cNvSpPr>
            <a:spLocks noGrp="1"/>
          </p:cNvSpPr>
          <p:nvPr>
            <p:ph sz="half" idx="1"/>
          </p:nvPr>
        </p:nvSpPr>
        <p:spPr>
          <a:xfrm>
            <a:off x="313431" y="1412776"/>
            <a:ext cx="3296807" cy="5184576"/>
          </a:xfrm>
          <a:solidFill>
            <a:schemeClr val="tx2"/>
          </a:solidFill>
        </p:spPr>
        <p:txBody>
          <a:bodyPr>
            <a:noAutofit/>
          </a:bodyPr>
          <a:lstStyle/>
          <a:p>
            <a:pPr marL="0" indent="0">
              <a:buNone/>
            </a:pPr>
            <a:r>
              <a:rPr lang="en-GB" sz="1800">
                <a:solidFill>
                  <a:schemeClr val="bg1"/>
                </a:solidFill>
              </a:rPr>
              <a:t>To explore where the Queen has visited near you, identify which region of England you live in.</a:t>
            </a:r>
          </a:p>
          <a:p>
            <a:pPr marL="0" indent="0">
              <a:buNone/>
            </a:pPr>
            <a:endParaRPr lang="en-GB" sz="1800">
              <a:solidFill>
                <a:schemeClr val="bg1"/>
              </a:solidFill>
            </a:endParaRPr>
          </a:p>
          <a:p>
            <a:pPr marL="0" indent="0">
              <a:buNone/>
            </a:pPr>
            <a:r>
              <a:rPr lang="en-GB" sz="1800">
                <a:solidFill>
                  <a:schemeClr val="bg1"/>
                </a:solidFill>
              </a:rPr>
              <a:t>The map here is divided into the following regions:</a:t>
            </a:r>
          </a:p>
          <a:p>
            <a:pPr marL="0" indent="0">
              <a:buNone/>
            </a:pPr>
            <a:endParaRPr lang="en-GB" sz="1800"/>
          </a:p>
          <a:p>
            <a:r>
              <a:rPr lang="en-GB" sz="1800" b="1">
                <a:solidFill>
                  <a:srgbClr val="DFB7D7"/>
                </a:solidFill>
              </a:rPr>
              <a:t>North East</a:t>
            </a:r>
          </a:p>
          <a:p>
            <a:r>
              <a:rPr lang="en-GB" sz="1800" b="1">
                <a:solidFill>
                  <a:srgbClr val="89B1DF"/>
                </a:solidFill>
              </a:rPr>
              <a:t>North West</a:t>
            </a:r>
          </a:p>
          <a:p>
            <a:r>
              <a:rPr lang="en-GB" sz="1800" b="1">
                <a:solidFill>
                  <a:srgbClr val="EFDF93"/>
                </a:solidFill>
              </a:rPr>
              <a:t>Yorkshire</a:t>
            </a:r>
          </a:p>
          <a:p>
            <a:r>
              <a:rPr lang="en-GB" sz="1800" b="1">
                <a:solidFill>
                  <a:srgbClr val="B1D17D"/>
                </a:solidFill>
              </a:rPr>
              <a:t>West Midlands</a:t>
            </a:r>
          </a:p>
          <a:p>
            <a:r>
              <a:rPr lang="en-GB" sz="1800" b="1">
                <a:solidFill>
                  <a:srgbClr val="DDA38B"/>
                </a:solidFill>
              </a:rPr>
              <a:t>East Midlands</a:t>
            </a:r>
          </a:p>
          <a:p>
            <a:r>
              <a:rPr lang="en-GB" sz="1800" b="1">
                <a:solidFill>
                  <a:srgbClr val="9993C7"/>
                </a:solidFill>
              </a:rPr>
              <a:t>East of England</a:t>
            </a:r>
          </a:p>
          <a:p>
            <a:r>
              <a:rPr lang="en-GB" sz="1800" b="1">
                <a:solidFill>
                  <a:srgbClr val="CF7C85"/>
                </a:solidFill>
              </a:rPr>
              <a:t>South West</a:t>
            </a:r>
          </a:p>
          <a:p>
            <a:r>
              <a:rPr lang="en-GB" sz="1800" b="1">
                <a:solidFill>
                  <a:srgbClr val="B9DDD7"/>
                </a:solidFill>
              </a:rPr>
              <a:t>London and South East</a:t>
            </a:r>
          </a:p>
          <a:p>
            <a:endParaRPr lang="en-GB" sz="2000"/>
          </a:p>
          <a:p>
            <a:endParaRPr lang="en-GB" sz="2000"/>
          </a:p>
        </p:txBody>
      </p:sp>
      <p:pic>
        <p:nvPicPr>
          <p:cNvPr id="8" name="Content Placeholder 7" descr="Map&#10;&#10;Description automatically generated">
            <a:extLst>
              <a:ext uri="{FF2B5EF4-FFF2-40B4-BE49-F238E27FC236}">
                <a16:creationId xmlns:a16="http://schemas.microsoft.com/office/drawing/2014/main" id="{A05766A2-D6DD-4CD2-AA07-8FB55AA91AF5}"/>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9355" t="9925" r="5222" b="2085"/>
          <a:stretch/>
        </p:blipFill>
        <p:spPr>
          <a:xfrm>
            <a:off x="3923930" y="1143908"/>
            <a:ext cx="4906639" cy="5724176"/>
          </a:xfrm>
          <a:noFill/>
        </p:spPr>
      </p:pic>
      <p:sp>
        <p:nvSpPr>
          <p:cNvPr id="6" name="Rectangle 5">
            <a:extLst>
              <a:ext uri="{FF2B5EF4-FFF2-40B4-BE49-F238E27FC236}">
                <a16:creationId xmlns:a16="http://schemas.microsoft.com/office/drawing/2014/main" id="{48E265A9-0AEC-41DD-B7C0-38E2BE1DDCDD}"/>
              </a:ext>
            </a:extLst>
          </p:cNvPr>
          <p:cNvSpPr/>
          <p:nvPr/>
        </p:nvSpPr>
        <p:spPr>
          <a:xfrm>
            <a:off x="359532" y="620688"/>
            <a:ext cx="8424936" cy="523220"/>
          </a:xfrm>
          <a:prstGeom prst="rect">
            <a:avLst/>
          </a:prstGeom>
        </p:spPr>
        <p:txBody>
          <a:bodyPr wrap="square">
            <a:spAutoFit/>
          </a:bodyPr>
          <a:lstStyle/>
          <a:p>
            <a:pPr algn="ctr"/>
            <a:r>
              <a:rPr lang="en-GB" sz="2800">
                <a:latin typeface="Arial" panose="020B0604020202020204" pitchFamily="34" charset="0"/>
              </a:rPr>
              <a:t>Explore the Story Map - Which Region?</a:t>
            </a:r>
          </a:p>
        </p:txBody>
      </p:sp>
    </p:spTree>
    <p:extLst>
      <p:ext uri="{BB962C8B-B14F-4D97-AF65-F5344CB8AC3E}">
        <p14:creationId xmlns:p14="http://schemas.microsoft.com/office/powerpoint/2010/main" val="615352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BA3ECD-A250-4477-989F-BDD35DB5BBB7}"/>
              </a:ext>
            </a:extLst>
          </p:cNvPr>
          <p:cNvSpPr/>
          <p:nvPr/>
        </p:nvSpPr>
        <p:spPr>
          <a:xfrm>
            <a:off x="359532" y="620688"/>
            <a:ext cx="8424936" cy="1077218"/>
          </a:xfrm>
          <a:prstGeom prst="rect">
            <a:avLst/>
          </a:prstGeom>
        </p:spPr>
        <p:txBody>
          <a:bodyPr wrap="square">
            <a:spAutoFit/>
          </a:bodyPr>
          <a:lstStyle/>
          <a:p>
            <a:pPr algn="ctr"/>
            <a:r>
              <a:rPr lang="en-GB" sz="2800">
                <a:latin typeface="Arial" panose="020B0604020202020204" pitchFamily="34" charset="0"/>
              </a:rPr>
              <a:t>Explore the Story Map – Select a Region</a:t>
            </a:r>
          </a:p>
          <a:p>
            <a:pPr algn="ctr"/>
            <a:endParaRPr lang="en-GB">
              <a:latin typeface="Arial" panose="020B0604020202020204" pitchFamily="34" charset="0"/>
            </a:endParaRPr>
          </a:p>
          <a:p>
            <a:pPr algn="ctr"/>
            <a:r>
              <a:rPr lang="en-GB">
                <a:latin typeface="Arial" panose="020B0604020202020204" pitchFamily="34" charset="0"/>
              </a:rPr>
              <a:t>Follow a regional link to open a regional map</a:t>
            </a:r>
          </a:p>
        </p:txBody>
      </p:sp>
      <p:pic>
        <p:nvPicPr>
          <p:cNvPr id="3" name="Picture 2" descr="Map&#10;&#10;Description automatically generated">
            <a:hlinkClick r:id="rId3"/>
            <a:extLst>
              <a:ext uri="{FF2B5EF4-FFF2-40B4-BE49-F238E27FC236}">
                <a16:creationId xmlns:a16="http://schemas.microsoft.com/office/drawing/2014/main" id="{D81694A5-41DA-45E1-816D-7D7B8487B4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4790" y="1686188"/>
            <a:ext cx="6454421" cy="5171812"/>
          </a:xfrm>
          <a:prstGeom prst="rect">
            <a:avLst/>
          </a:prstGeom>
        </p:spPr>
      </p:pic>
    </p:spTree>
    <p:extLst>
      <p:ext uri="{BB962C8B-B14F-4D97-AF65-F5344CB8AC3E}">
        <p14:creationId xmlns:p14="http://schemas.microsoft.com/office/powerpoint/2010/main" val="1130060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B62B2A-CB27-4927-A0D9-D685E02BC1EC}"/>
              </a:ext>
            </a:extLst>
          </p:cNvPr>
          <p:cNvPicPr>
            <a:picLocks noChangeAspect="1"/>
          </p:cNvPicPr>
          <p:nvPr/>
        </p:nvPicPr>
        <p:blipFill rotWithShape="1">
          <a:blip r:embed="rId2"/>
          <a:srcRect t="9433" r="1170" b="3343"/>
          <a:stretch/>
        </p:blipFill>
        <p:spPr>
          <a:xfrm>
            <a:off x="-1" y="1750979"/>
            <a:ext cx="9111583" cy="4523361"/>
          </a:xfrm>
          <a:prstGeom prst="rect">
            <a:avLst/>
          </a:prstGeom>
        </p:spPr>
      </p:pic>
      <p:sp>
        <p:nvSpPr>
          <p:cNvPr id="5" name="Rectangle 4">
            <a:extLst>
              <a:ext uri="{FF2B5EF4-FFF2-40B4-BE49-F238E27FC236}">
                <a16:creationId xmlns:a16="http://schemas.microsoft.com/office/drawing/2014/main" id="{C7067CA4-9336-4857-B620-BD6268F1C93F}"/>
              </a:ext>
            </a:extLst>
          </p:cNvPr>
          <p:cNvSpPr/>
          <p:nvPr/>
        </p:nvSpPr>
        <p:spPr>
          <a:xfrm>
            <a:off x="359532" y="620688"/>
            <a:ext cx="8424936" cy="1077218"/>
          </a:xfrm>
          <a:prstGeom prst="rect">
            <a:avLst/>
          </a:prstGeom>
        </p:spPr>
        <p:txBody>
          <a:bodyPr wrap="square">
            <a:spAutoFit/>
          </a:bodyPr>
          <a:lstStyle/>
          <a:p>
            <a:pPr algn="ctr"/>
            <a:r>
              <a:rPr lang="en-GB" sz="2800">
                <a:latin typeface="Arial" panose="020B0604020202020204" pitchFamily="34" charset="0"/>
              </a:rPr>
              <a:t>Explore the Story Map – Explore a Region</a:t>
            </a:r>
          </a:p>
          <a:p>
            <a:pPr algn="ctr"/>
            <a:endParaRPr lang="en-GB">
              <a:latin typeface="Arial" panose="020B0604020202020204" pitchFamily="34" charset="0"/>
            </a:endParaRPr>
          </a:p>
          <a:p>
            <a:pPr algn="ctr"/>
            <a:r>
              <a:rPr lang="en-GB">
                <a:latin typeface="Arial" panose="020B0604020202020204" pitchFamily="34" charset="0"/>
              </a:rPr>
              <a:t>Click on an image or a map pin to find out more</a:t>
            </a:r>
          </a:p>
        </p:txBody>
      </p:sp>
    </p:spTree>
    <p:extLst>
      <p:ext uri="{BB962C8B-B14F-4D97-AF65-F5344CB8AC3E}">
        <p14:creationId xmlns:p14="http://schemas.microsoft.com/office/powerpoint/2010/main" val="1630245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067CA4-9336-4857-B620-BD6268F1C93F}"/>
              </a:ext>
            </a:extLst>
          </p:cNvPr>
          <p:cNvSpPr/>
          <p:nvPr/>
        </p:nvSpPr>
        <p:spPr>
          <a:xfrm>
            <a:off x="359532" y="620688"/>
            <a:ext cx="8424936" cy="1077218"/>
          </a:xfrm>
          <a:prstGeom prst="rect">
            <a:avLst/>
          </a:prstGeom>
        </p:spPr>
        <p:txBody>
          <a:bodyPr wrap="square">
            <a:spAutoFit/>
          </a:bodyPr>
          <a:lstStyle/>
          <a:p>
            <a:pPr algn="ctr"/>
            <a:r>
              <a:rPr lang="en-GB" sz="2800">
                <a:latin typeface="Arial" panose="020B0604020202020204" pitchFamily="34" charset="0"/>
              </a:rPr>
              <a:t>Explore the Story Map – Explore a Region</a:t>
            </a:r>
          </a:p>
          <a:p>
            <a:pPr algn="ctr"/>
            <a:endParaRPr lang="en-GB">
              <a:latin typeface="Arial" panose="020B0604020202020204" pitchFamily="34" charset="0"/>
            </a:endParaRPr>
          </a:p>
          <a:p>
            <a:pPr algn="ctr"/>
            <a:r>
              <a:rPr lang="en-GB">
                <a:latin typeface="Arial" panose="020B0604020202020204" pitchFamily="34" charset="0"/>
              </a:rPr>
              <a:t>Once you’re viewing a place you can click the arrow to find more images</a:t>
            </a:r>
          </a:p>
        </p:txBody>
      </p:sp>
      <p:pic>
        <p:nvPicPr>
          <p:cNvPr id="3" name="Picture 2">
            <a:extLst>
              <a:ext uri="{FF2B5EF4-FFF2-40B4-BE49-F238E27FC236}">
                <a16:creationId xmlns:a16="http://schemas.microsoft.com/office/drawing/2014/main" id="{B37103D8-0F63-4D1D-AA3A-4990F6D355E5}"/>
              </a:ext>
            </a:extLst>
          </p:cNvPr>
          <p:cNvPicPr>
            <a:picLocks noChangeAspect="1"/>
          </p:cNvPicPr>
          <p:nvPr/>
        </p:nvPicPr>
        <p:blipFill rotWithShape="1">
          <a:blip r:embed="rId2"/>
          <a:srcRect t="17529" r="1170" b="3759"/>
          <a:stretch/>
        </p:blipFill>
        <p:spPr>
          <a:xfrm>
            <a:off x="0" y="2188723"/>
            <a:ext cx="9036996" cy="4048589"/>
          </a:xfrm>
          <a:prstGeom prst="rect">
            <a:avLst/>
          </a:prstGeom>
        </p:spPr>
      </p:pic>
      <p:sp>
        <p:nvSpPr>
          <p:cNvPr id="4" name="Oval 3">
            <a:extLst>
              <a:ext uri="{FF2B5EF4-FFF2-40B4-BE49-F238E27FC236}">
                <a16:creationId xmlns:a16="http://schemas.microsoft.com/office/drawing/2014/main" id="{018EB534-6171-40D7-ADF9-0EDA5D5B78E9}"/>
              </a:ext>
            </a:extLst>
          </p:cNvPr>
          <p:cNvSpPr/>
          <p:nvPr/>
        </p:nvSpPr>
        <p:spPr>
          <a:xfrm>
            <a:off x="2178996" y="2645923"/>
            <a:ext cx="525293" cy="47665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32961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5ACC76-E00A-446E-9E59-0BA071BDBE64}"/>
              </a:ext>
            </a:extLst>
          </p:cNvPr>
          <p:cNvPicPr>
            <a:picLocks noChangeAspect="1"/>
          </p:cNvPicPr>
          <p:nvPr/>
        </p:nvPicPr>
        <p:blipFill rotWithShape="1">
          <a:blip r:embed="rId2"/>
          <a:srcRect t="17754" r="957" b="3570"/>
          <a:stretch/>
        </p:blipFill>
        <p:spPr>
          <a:xfrm>
            <a:off x="0" y="2190606"/>
            <a:ext cx="9056451" cy="4046706"/>
          </a:xfrm>
          <a:prstGeom prst="rect">
            <a:avLst/>
          </a:prstGeom>
        </p:spPr>
      </p:pic>
      <p:sp>
        <p:nvSpPr>
          <p:cNvPr id="5" name="Rectangle 4">
            <a:extLst>
              <a:ext uri="{FF2B5EF4-FFF2-40B4-BE49-F238E27FC236}">
                <a16:creationId xmlns:a16="http://schemas.microsoft.com/office/drawing/2014/main" id="{C7067CA4-9336-4857-B620-BD6268F1C93F}"/>
              </a:ext>
            </a:extLst>
          </p:cNvPr>
          <p:cNvSpPr/>
          <p:nvPr/>
        </p:nvSpPr>
        <p:spPr>
          <a:xfrm>
            <a:off x="359532" y="620688"/>
            <a:ext cx="8424936" cy="1077218"/>
          </a:xfrm>
          <a:prstGeom prst="rect">
            <a:avLst/>
          </a:prstGeom>
        </p:spPr>
        <p:txBody>
          <a:bodyPr wrap="square">
            <a:spAutoFit/>
          </a:bodyPr>
          <a:lstStyle/>
          <a:p>
            <a:pPr algn="ctr"/>
            <a:r>
              <a:rPr lang="en-GB" sz="2800">
                <a:latin typeface="Arial" panose="020B0604020202020204" pitchFamily="34" charset="0"/>
              </a:rPr>
              <a:t>Explore the Story Map – Explore a Region</a:t>
            </a:r>
          </a:p>
          <a:p>
            <a:pPr algn="ctr"/>
            <a:endParaRPr lang="en-GB">
              <a:latin typeface="Arial" panose="020B0604020202020204" pitchFamily="34" charset="0"/>
            </a:endParaRPr>
          </a:p>
          <a:p>
            <a:pPr algn="ctr"/>
            <a:r>
              <a:rPr lang="en-GB">
                <a:latin typeface="Arial" panose="020B0604020202020204" pitchFamily="34" charset="0"/>
              </a:rPr>
              <a:t>The ‘</a:t>
            </a:r>
            <a:r>
              <a:rPr lang="en-GB" err="1">
                <a:latin typeface="Arial" panose="020B0604020202020204" pitchFamily="34" charset="0"/>
              </a:rPr>
              <a:t>i</a:t>
            </a:r>
            <a:r>
              <a:rPr lang="en-GB">
                <a:latin typeface="Arial" panose="020B0604020202020204" pitchFamily="34" charset="0"/>
              </a:rPr>
              <a:t>’ icon on each image tells you the date it was taken</a:t>
            </a:r>
          </a:p>
        </p:txBody>
      </p:sp>
      <p:sp>
        <p:nvSpPr>
          <p:cNvPr id="6" name="Oval 5">
            <a:extLst>
              <a:ext uri="{FF2B5EF4-FFF2-40B4-BE49-F238E27FC236}">
                <a16:creationId xmlns:a16="http://schemas.microsoft.com/office/drawing/2014/main" id="{03287C5D-7A76-4FBD-B6CB-A61AFAEA438B}"/>
              </a:ext>
            </a:extLst>
          </p:cNvPr>
          <p:cNvSpPr/>
          <p:nvPr/>
        </p:nvSpPr>
        <p:spPr>
          <a:xfrm>
            <a:off x="2178996" y="2645923"/>
            <a:ext cx="525293" cy="47665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9930CB4B-0861-4F64-9292-A6687314739F}"/>
              </a:ext>
            </a:extLst>
          </p:cNvPr>
          <p:cNvSpPr/>
          <p:nvPr/>
        </p:nvSpPr>
        <p:spPr>
          <a:xfrm>
            <a:off x="87549" y="2266544"/>
            <a:ext cx="175098" cy="184825"/>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93901542"/>
      </p:ext>
    </p:extLst>
  </p:cSld>
  <p:clrMapOvr>
    <a:masterClrMapping/>
  </p:clrMapOvr>
</p:sld>
</file>

<file path=ppt/theme/theme1.xml><?xml version="1.0" encoding="utf-8"?>
<a:theme xmlns:a="http://schemas.openxmlformats.org/drawingml/2006/main" name="HE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70D0BC97-771C-4DB8-89F1-5B5B2C60D2FB}" vid="{1B3A3681-D1B6-42F5-8A96-D03154BE23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7A466D0F0B014199F17874A9089BD2" ma:contentTypeVersion="11" ma:contentTypeDescription="Create a new document." ma:contentTypeScope="" ma:versionID="9656589fcd303d1664174d797fe300e2">
  <xsd:schema xmlns:xsd="http://www.w3.org/2001/XMLSchema" xmlns:xs="http://www.w3.org/2001/XMLSchema" xmlns:p="http://schemas.microsoft.com/office/2006/metadata/properties" xmlns:ns2="408036ea-1b9e-4437-8296-2e19a6775779" targetNamespace="http://schemas.microsoft.com/office/2006/metadata/properties" ma:root="true" ma:fieldsID="fb2314e4b7218a34e15c21e01289f912" ns2:_="">
    <xsd:import namespace="408036ea-1b9e-4437-8296-2e19a677577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8036ea-1b9e-4437-8296-2e19a67757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F31546-5D2F-47F4-803B-1272C5EDF521}">
  <ds:schemaRefs>
    <ds:schemaRef ds:uri="408036ea-1b9e-4437-8296-2e19a677577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96C18E0-8475-4238-BC99-249486053656}">
  <ds:schemaRefs>
    <ds:schemaRef ds:uri="408036ea-1b9e-4437-8296-2e19a677577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76124A2-4D1E-4972-847E-ABDD0D20770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HE Template</Template>
  <Application>Microsoft Office PowerPoint</Application>
  <PresentationFormat>On-screen Show (4:3)</PresentationFormat>
  <Slides>47</Slides>
  <Notes>36</Notes>
  <HiddenSlides>0</HiddenSlide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HE Powerpoint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‘Where’s the Queen?’</vt:lpstr>
      <vt:lpstr>First, work out which county or district the Queen has visited in your region</vt:lpstr>
      <vt:lpstr>PowerPoint Presentation</vt:lpstr>
      <vt:lpstr>PowerPoint Presentation</vt:lpstr>
      <vt:lpstr>PowerPoint Presentation</vt:lpstr>
      <vt:lpstr>PowerPoint Presentation</vt:lpstr>
      <vt:lpstr>PowerPoint Presentation</vt:lpstr>
      <vt:lpstr>PowerPoint Presentation</vt:lpstr>
      <vt:lpstr> Where is the Queen?   First work out which region she is in.</vt:lpstr>
      <vt:lpstr>PowerPoint Presentation</vt:lpstr>
      <vt:lpstr>PowerPoint Presentation</vt:lpstr>
      <vt:lpstr>PowerPoint Presentation</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McHarg, Catherine</dc:creator>
  <cp:revision>1</cp:revision>
  <cp:lastPrinted>2022-04-19T15:21:33Z</cp:lastPrinted>
  <dcterms:created xsi:type="dcterms:W3CDTF">2016-07-29T10:53:53Z</dcterms:created>
  <dcterms:modified xsi:type="dcterms:W3CDTF">2022-04-22T11:00:58Z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0x010100577A466D0F0B014199F17874A9089BD2</vt:lpwstr>
  </property>
</Properties>
</file>