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363" r:id="rId5"/>
    <p:sldId id="364" r:id="rId6"/>
    <p:sldId id="387" r:id="rId7"/>
    <p:sldId id="388" r:id="rId8"/>
    <p:sldId id="405" r:id="rId9"/>
    <p:sldId id="410" r:id="rId10"/>
    <p:sldId id="411" r:id="rId11"/>
    <p:sldId id="365" r:id="rId12"/>
    <p:sldId id="366" r:id="rId13"/>
    <p:sldId id="367" r:id="rId14"/>
    <p:sldId id="368" r:id="rId15"/>
    <p:sldId id="369" r:id="rId16"/>
    <p:sldId id="370" r:id="rId17"/>
    <p:sldId id="372" r:id="rId18"/>
    <p:sldId id="408" r:id="rId19"/>
    <p:sldId id="409" r:id="rId20"/>
    <p:sldId id="374" r:id="rId21"/>
    <p:sldId id="413" r:id="rId22"/>
    <p:sldId id="412" r:id="rId23"/>
    <p:sldId id="377" r:id="rId24"/>
    <p:sldId id="378" r:id="rId25"/>
    <p:sldId id="379" r:id="rId26"/>
    <p:sldId id="380" r:id="rId27"/>
    <p:sldId id="381" r:id="rId28"/>
    <p:sldId id="382" r:id="rId29"/>
    <p:sldId id="383" r:id="rId30"/>
    <p:sldId id="384" r:id="rId31"/>
    <p:sldId id="385" r:id="rId32"/>
    <p:sldId id="386" r:id="rId33"/>
    <p:sldId id="414" r:id="rId34"/>
    <p:sldId id="415" r:id="rId35"/>
    <p:sldId id="416" r:id="rId36"/>
    <p:sldId id="417" r:id="rId37"/>
    <p:sldId id="418" r:id="rId38"/>
    <p:sldId id="419" r:id="rId39"/>
    <p:sldId id="420" r:id="rId40"/>
    <p:sldId id="421" r:id="rId41"/>
    <p:sldId id="422" r:id="rId42"/>
    <p:sldId id="4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45345F-7348-4547-A3E2-2712D940C50C}" v="449" dt="2024-10-22T13:12:57.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6395"/>
  </p:normalViewPr>
  <p:slideViewPr>
    <p:cSldViewPr snapToGrid="0">
      <p:cViewPr varScale="1">
        <p:scale>
          <a:sx n="94" d="100"/>
          <a:sy n="94" d="100"/>
        </p:scale>
        <p:origin x="540" y="114"/>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6E45345F-7348-4547-A3E2-2712D940C50C}"/>
    <pc:docChg chg="undo redo custSel addSld delSld modSld sldOrd modMainMaster">
      <pc:chgData name="McHarg, Catherine" userId="88b8f76c-9ae3-4745-88eb-fe0667a22af5" providerId="ADAL" clId="{6E45345F-7348-4547-A3E2-2712D940C50C}" dt="2024-10-22T13:25:52.715" v="5055" actId="20577"/>
      <pc:docMkLst>
        <pc:docMk/>
      </pc:docMkLst>
      <pc:sldChg chg="del">
        <pc:chgData name="McHarg, Catherine" userId="88b8f76c-9ae3-4745-88eb-fe0667a22af5" providerId="ADAL" clId="{6E45345F-7348-4547-A3E2-2712D940C50C}" dt="2024-10-22T09:53:30.105" v="2074" actId="47"/>
        <pc:sldMkLst>
          <pc:docMk/>
          <pc:sldMk cId="602609153" sldId="283"/>
        </pc:sldMkLst>
      </pc:sldChg>
      <pc:sldChg chg="del">
        <pc:chgData name="McHarg, Catherine" userId="88b8f76c-9ae3-4745-88eb-fe0667a22af5" providerId="ADAL" clId="{6E45345F-7348-4547-A3E2-2712D940C50C}" dt="2024-10-22T09:53:30.105" v="2074" actId="47"/>
        <pc:sldMkLst>
          <pc:docMk/>
          <pc:sldMk cId="2353640299" sldId="285"/>
        </pc:sldMkLst>
      </pc:sldChg>
      <pc:sldChg chg="del">
        <pc:chgData name="McHarg, Catherine" userId="88b8f76c-9ae3-4745-88eb-fe0667a22af5" providerId="ADAL" clId="{6E45345F-7348-4547-A3E2-2712D940C50C}" dt="2024-10-22T09:53:30.105" v="2074" actId="47"/>
        <pc:sldMkLst>
          <pc:docMk/>
          <pc:sldMk cId="333057673" sldId="286"/>
        </pc:sldMkLst>
      </pc:sldChg>
      <pc:sldChg chg="del">
        <pc:chgData name="McHarg, Catherine" userId="88b8f76c-9ae3-4745-88eb-fe0667a22af5" providerId="ADAL" clId="{6E45345F-7348-4547-A3E2-2712D940C50C}" dt="2024-10-22T09:53:30.105" v="2074" actId="47"/>
        <pc:sldMkLst>
          <pc:docMk/>
          <pc:sldMk cId="708060320" sldId="287"/>
        </pc:sldMkLst>
      </pc:sldChg>
      <pc:sldChg chg="del">
        <pc:chgData name="McHarg, Catherine" userId="88b8f76c-9ae3-4745-88eb-fe0667a22af5" providerId="ADAL" clId="{6E45345F-7348-4547-A3E2-2712D940C50C}" dt="2024-10-22T09:53:30.105" v="2074" actId="47"/>
        <pc:sldMkLst>
          <pc:docMk/>
          <pc:sldMk cId="359891337" sldId="289"/>
        </pc:sldMkLst>
      </pc:sldChg>
      <pc:sldChg chg="del">
        <pc:chgData name="McHarg, Catherine" userId="88b8f76c-9ae3-4745-88eb-fe0667a22af5" providerId="ADAL" clId="{6E45345F-7348-4547-A3E2-2712D940C50C}" dt="2024-10-22T09:53:30.105" v="2074" actId="47"/>
        <pc:sldMkLst>
          <pc:docMk/>
          <pc:sldMk cId="1958285999" sldId="291"/>
        </pc:sldMkLst>
      </pc:sldChg>
      <pc:sldChg chg="del">
        <pc:chgData name="McHarg, Catherine" userId="88b8f76c-9ae3-4745-88eb-fe0667a22af5" providerId="ADAL" clId="{6E45345F-7348-4547-A3E2-2712D940C50C}" dt="2024-10-22T09:53:30.105" v="2074" actId="47"/>
        <pc:sldMkLst>
          <pc:docMk/>
          <pc:sldMk cId="2076478782" sldId="292"/>
        </pc:sldMkLst>
      </pc:sldChg>
      <pc:sldChg chg="del">
        <pc:chgData name="McHarg, Catherine" userId="88b8f76c-9ae3-4745-88eb-fe0667a22af5" providerId="ADAL" clId="{6E45345F-7348-4547-A3E2-2712D940C50C}" dt="2024-10-22T09:53:30.105" v="2074" actId="47"/>
        <pc:sldMkLst>
          <pc:docMk/>
          <pc:sldMk cId="1668708215" sldId="309"/>
        </pc:sldMkLst>
      </pc:sldChg>
      <pc:sldChg chg="del">
        <pc:chgData name="McHarg, Catherine" userId="88b8f76c-9ae3-4745-88eb-fe0667a22af5" providerId="ADAL" clId="{6E45345F-7348-4547-A3E2-2712D940C50C}" dt="2024-10-22T09:53:30.105" v="2074" actId="47"/>
        <pc:sldMkLst>
          <pc:docMk/>
          <pc:sldMk cId="2605245185" sldId="310"/>
        </pc:sldMkLst>
      </pc:sldChg>
      <pc:sldChg chg="del">
        <pc:chgData name="McHarg, Catherine" userId="88b8f76c-9ae3-4745-88eb-fe0667a22af5" providerId="ADAL" clId="{6E45345F-7348-4547-A3E2-2712D940C50C}" dt="2024-10-22T09:53:30.105" v="2074" actId="47"/>
        <pc:sldMkLst>
          <pc:docMk/>
          <pc:sldMk cId="2739499449" sldId="343"/>
        </pc:sldMkLst>
      </pc:sldChg>
      <pc:sldChg chg="del">
        <pc:chgData name="McHarg, Catherine" userId="88b8f76c-9ae3-4745-88eb-fe0667a22af5" providerId="ADAL" clId="{6E45345F-7348-4547-A3E2-2712D940C50C}" dt="2024-10-22T09:53:30.105" v="2074" actId="47"/>
        <pc:sldMkLst>
          <pc:docMk/>
          <pc:sldMk cId="659483176" sldId="356"/>
        </pc:sldMkLst>
      </pc:sldChg>
      <pc:sldChg chg="del">
        <pc:chgData name="McHarg, Catherine" userId="88b8f76c-9ae3-4745-88eb-fe0667a22af5" providerId="ADAL" clId="{6E45345F-7348-4547-A3E2-2712D940C50C}" dt="2024-10-22T09:53:30.105" v="2074" actId="47"/>
        <pc:sldMkLst>
          <pc:docMk/>
          <pc:sldMk cId="1693127398" sldId="358"/>
        </pc:sldMkLst>
      </pc:sldChg>
      <pc:sldChg chg="del">
        <pc:chgData name="McHarg, Catherine" userId="88b8f76c-9ae3-4745-88eb-fe0667a22af5" providerId="ADAL" clId="{6E45345F-7348-4547-A3E2-2712D940C50C}" dt="2024-10-22T09:53:30.105" v="2074" actId="47"/>
        <pc:sldMkLst>
          <pc:docMk/>
          <pc:sldMk cId="3850329531" sldId="360"/>
        </pc:sldMkLst>
      </pc:sldChg>
      <pc:sldChg chg="del">
        <pc:chgData name="McHarg, Catherine" userId="88b8f76c-9ae3-4745-88eb-fe0667a22af5" providerId="ADAL" clId="{6E45345F-7348-4547-A3E2-2712D940C50C}" dt="2024-10-22T09:53:30.105" v="2074" actId="47"/>
        <pc:sldMkLst>
          <pc:docMk/>
          <pc:sldMk cId="825104220" sldId="361"/>
        </pc:sldMkLst>
      </pc:sldChg>
      <pc:sldChg chg="modSp mod modNotesTx">
        <pc:chgData name="McHarg, Catherine" userId="88b8f76c-9ae3-4745-88eb-fe0667a22af5" providerId="ADAL" clId="{6E45345F-7348-4547-A3E2-2712D940C50C}" dt="2024-10-11T11:08:25.348" v="10" actId="962"/>
        <pc:sldMkLst>
          <pc:docMk/>
          <pc:sldMk cId="857134431" sldId="363"/>
        </pc:sldMkLst>
        <pc:picChg chg="mod">
          <ac:chgData name="McHarg, Catherine" userId="88b8f76c-9ae3-4745-88eb-fe0667a22af5" providerId="ADAL" clId="{6E45345F-7348-4547-A3E2-2712D940C50C}" dt="2024-10-11T11:08:25.348" v="10" actId="962"/>
          <ac:picMkLst>
            <pc:docMk/>
            <pc:sldMk cId="857134431" sldId="363"/>
            <ac:picMk id="6" creationId="{66979D42-697E-73E0-2B64-920C671BF1BB}"/>
          </ac:picMkLst>
        </pc:picChg>
      </pc:sldChg>
      <pc:sldChg chg="addSp modSp mod modAnim modNotesTx">
        <pc:chgData name="McHarg, Catherine" userId="88b8f76c-9ae3-4745-88eb-fe0667a22af5" providerId="ADAL" clId="{6E45345F-7348-4547-A3E2-2712D940C50C}" dt="2024-10-22T09:20:11.799" v="1469" actId="20577"/>
        <pc:sldMkLst>
          <pc:docMk/>
          <pc:sldMk cId="1704341692" sldId="366"/>
        </pc:sldMkLst>
        <pc:spChg chg="mod">
          <ac:chgData name="McHarg, Catherine" userId="88b8f76c-9ae3-4745-88eb-fe0667a22af5" providerId="ADAL" clId="{6E45345F-7348-4547-A3E2-2712D940C50C}" dt="2024-10-22T08:57:10.784" v="1190"/>
          <ac:spMkLst>
            <pc:docMk/>
            <pc:sldMk cId="1704341692" sldId="366"/>
            <ac:spMk id="8" creationId="{457E2531-E4C3-53A3-9AC6-447D4CF098A3}"/>
          </ac:spMkLst>
        </pc:spChg>
        <pc:spChg chg="mod">
          <ac:chgData name="McHarg, Catherine" userId="88b8f76c-9ae3-4745-88eb-fe0667a22af5" providerId="ADAL" clId="{6E45345F-7348-4547-A3E2-2712D940C50C}" dt="2024-10-22T08:59:00.780" v="1229" actId="20577"/>
          <ac:spMkLst>
            <pc:docMk/>
            <pc:sldMk cId="1704341692" sldId="366"/>
            <ac:spMk id="9" creationId="{22FF245B-D655-9B22-D674-411A796DDF9E}"/>
          </ac:spMkLst>
        </pc:spChg>
        <pc:grpChg chg="add mod">
          <ac:chgData name="McHarg, Catherine" userId="88b8f76c-9ae3-4745-88eb-fe0667a22af5" providerId="ADAL" clId="{6E45345F-7348-4547-A3E2-2712D940C50C}" dt="2024-10-22T08:57:24.411" v="1191" actId="1076"/>
          <ac:grpSpMkLst>
            <pc:docMk/>
            <pc:sldMk cId="1704341692" sldId="366"/>
            <ac:grpSpMk id="3" creationId="{15B1CD71-201D-151D-D3EE-87C18F64CA86}"/>
          </ac:grpSpMkLst>
        </pc:grpChg>
        <pc:grpChg chg="mod">
          <ac:chgData name="McHarg, Catherine" userId="88b8f76c-9ae3-4745-88eb-fe0667a22af5" providerId="ADAL" clId="{6E45345F-7348-4547-A3E2-2712D940C50C}" dt="2024-10-22T08:57:04.767" v="1189" actId="1076"/>
          <ac:grpSpMkLst>
            <pc:docMk/>
            <pc:sldMk cId="1704341692" sldId="366"/>
            <ac:grpSpMk id="5" creationId="{D4DCBFEA-A3DE-32B0-F21C-5290C165E98C}"/>
          </ac:grpSpMkLst>
        </pc:grpChg>
        <pc:picChg chg="mod">
          <ac:chgData name="McHarg, Catherine" userId="88b8f76c-9ae3-4745-88eb-fe0667a22af5" providerId="ADAL" clId="{6E45345F-7348-4547-A3E2-2712D940C50C}" dt="2024-10-22T08:56:52.849" v="1188" actId="1076"/>
          <ac:picMkLst>
            <pc:docMk/>
            <pc:sldMk cId="1704341692" sldId="366"/>
            <ac:picMk id="4" creationId="{CA88351D-1793-21E9-CF4A-1C199A211AB8}"/>
          </ac:picMkLst>
        </pc:picChg>
      </pc:sldChg>
      <pc:sldChg chg="addSp modSp mod modAnim modNotesTx">
        <pc:chgData name="McHarg, Catherine" userId="88b8f76c-9ae3-4745-88eb-fe0667a22af5" providerId="ADAL" clId="{6E45345F-7348-4547-A3E2-2712D940C50C}" dt="2024-10-22T09:18:35.354" v="1388" actId="20577"/>
        <pc:sldMkLst>
          <pc:docMk/>
          <pc:sldMk cId="2149501110" sldId="367"/>
        </pc:sldMkLst>
        <pc:spChg chg="mod">
          <ac:chgData name="McHarg, Catherine" userId="88b8f76c-9ae3-4745-88eb-fe0667a22af5" providerId="ADAL" clId="{6E45345F-7348-4547-A3E2-2712D940C50C}" dt="2024-10-22T08:49:41.945" v="1103" actId="6549"/>
          <ac:spMkLst>
            <pc:docMk/>
            <pc:sldMk cId="2149501110" sldId="367"/>
            <ac:spMk id="7" creationId="{80A09821-9485-14ED-B624-82C81B1C307C}"/>
          </ac:spMkLst>
        </pc:spChg>
        <pc:spChg chg="mod">
          <ac:chgData name="McHarg, Catherine" userId="88b8f76c-9ae3-4745-88eb-fe0667a22af5" providerId="ADAL" clId="{6E45345F-7348-4547-A3E2-2712D940C50C}" dt="2024-10-22T08:49:25.900" v="1100" actId="20577"/>
          <ac:spMkLst>
            <pc:docMk/>
            <pc:sldMk cId="2149501110" sldId="367"/>
            <ac:spMk id="9" creationId="{1EC8847D-00D2-28FE-9BE3-5E7DA76CB8DA}"/>
          </ac:spMkLst>
        </pc:spChg>
        <pc:grpChg chg="add mod">
          <ac:chgData name="McHarg, Catherine" userId="88b8f76c-9ae3-4745-88eb-fe0667a22af5" providerId="ADAL" clId="{6E45345F-7348-4547-A3E2-2712D940C50C}" dt="2024-10-22T08:50:07.940" v="1107" actId="1076"/>
          <ac:grpSpMkLst>
            <pc:docMk/>
            <pc:sldMk cId="2149501110" sldId="367"/>
            <ac:grpSpMk id="3" creationId="{17C4C3F8-F086-BED8-DF90-76B2E08D8EC2}"/>
          </ac:grpSpMkLst>
        </pc:grpChg>
        <pc:grpChg chg="mod">
          <ac:chgData name="McHarg, Catherine" userId="88b8f76c-9ae3-4745-88eb-fe0667a22af5" providerId="ADAL" clId="{6E45345F-7348-4547-A3E2-2712D940C50C}" dt="2024-10-22T08:50:17.175" v="1108" actId="1076"/>
          <ac:grpSpMkLst>
            <pc:docMk/>
            <pc:sldMk cId="2149501110" sldId="367"/>
            <ac:grpSpMk id="5" creationId="{E92079D0-694E-4218-DEA3-AE2531586F53}"/>
          </ac:grpSpMkLst>
        </pc:grpChg>
        <pc:picChg chg="mod">
          <ac:chgData name="McHarg, Catherine" userId="88b8f76c-9ae3-4745-88eb-fe0667a22af5" providerId="ADAL" clId="{6E45345F-7348-4547-A3E2-2712D940C50C}" dt="2024-10-22T08:50:01.483" v="1106" actId="1076"/>
          <ac:picMkLst>
            <pc:docMk/>
            <pc:sldMk cId="2149501110" sldId="367"/>
            <ac:picMk id="4" creationId="{77ECF23E-8E45-5083-471D-21B720E60BB5}"/>
          </ac:picMkLst>
        </pc:picChg>
        <pc:picChg chg="mod">
          <ac:chgData name="McHarg, Catherine" userId="88b8f76c-9ae3-4745-88eb-fe0667a22af5" providerId="ADAL" clId="{6E45345F-7348-4547-A3E2-2712D940C50C}" dt="2024-10-22T08:48:33.236" v="1086"/>
          <ac:picMkLst>
            <pc:docMk/>
            <pc:sldMk cId="2149501110" sldId="367"/>
            <ac:picMk id="8" creationId="{5D2F2552-7AA4-40A4-010D-F0FD7A71F01A}"/>
          </ac:picMkLst>
        </pc:picChg>
      </pc:sldChg>
      <pc:sldChg chg="addSp modSp mod modAnim modNotesTx">
        <pc:chgData name="McHarg, Catherine" userId="88b8f76c-9ae3-4745-88eb-fe0667a22af5" providerId="ADAL" clId="{6E45345F-7348-4547-A3E2-2712D940C50C}" dt="2024-10-22T09:18:12.927" v="1382" actId="20577"/>
        <pc:sldMkLst>
          <pc:docMk/>
          <pc:sldMk cId="303071717" sldId="368"/>
        </pc:sldMkLst>
        <pc:spChg chg="mod">
          <ac:chgData name="McHarg, Catherine" userId="88b8f76c-9ae3-4745-88eb-fe0667a22af5" providerId="ADAL" clId="{6E45345F-7348-4547-A3E2-2712D940C50C}" dt="2024-10-22T08:54:03.907" v="1121" actId="207"/>
          <ac:spMkLst>
            <pc:docMk/>
            <pc:sldMk cId="303071717" sldId="368"/>
            <ac:spMk id="8" creationId="{FEFB4ADA-76F4-D0E3-6BE8-3A9C85E8265F}"/>
          </ac:spMkLst>
        </pc:spChg>
        <pc:spChg chg="mod">
          <ac:chgData name="McHarg, Catherine" userId="88b8f76c-9ae3-4745-88eb-fe0667a22af5" providerId="ADAL" clId="{6E45345F-7348-4547-A3E2-2712D940C50C}" dt="2024-10-22T08:55:57.619" v="1183" actId="20577"/>
          <ac:spMkLst>
            <pc:docMk/>
            <pc:sldMk cId="303071717" sldId="368"/>
            <ac:spMk id="9" creationId="{1577B89A-68F0-0F94-6C3D-8D5A00BDF0E8}"/>
          </ac:spMkLst>
        </pc:spChg>
        <pc:grpChg chg="add mod">
          <ac:chgData name="McHarg, Catherine" userId="88b8f76c-9ae3-4745-88eb-fe0667a22af5" providerId="ADAL" clId="{6E45345F-7348-4547-A3E2-2712D940C50C}" dt="2024-10-22T08:54:17.617" v="1122" actId="1076"/>
          <ac:grpSpMkLst>
            <pc:docMk/>
            <pc:sldMk cId="303071717" sldId="368"/>
            <ac:grpSpMk id="4" creationId="{BBB00DEF-1F1D-6C80-E842-C4E9F6CABD3A}"/>
          </ac:grpSpMkLst>
        </pc:grpChg>
        <pc:grpChg chg="mod">
          <ac:chgData name="McHarg, Catherine" userId="88b8f76c-9ae3-4745-88eb-fe0667a22af5" providerId="ADAL" clId="{6E45345F-7348-4547-A3E2-2712D940C50C}" dt="2024-10-22T08:52:56.230" v="1119" actId="14100"/>
          <ac:grpSpMkLst>
            <pc:docMk/>
            <pc:sldMk cId="303071717" sldId="368"/>
            <ac:grpSpMk id="5" creationId="{E92079D0-694E-4218-DEA3-AE2531586F53}"/>
          </ac:grpSpMkLst>
        </pc:grpChg>
        <pc:picChg chg="mod">
          <ac:chgData name="McHarg, Catherine" userId="88b8f76c-9ae3-4745-88eb-fe0667a22af5" providerId="ADAL" clId="{6E45345F-7348-4547-A3E2-2712D940C50C}" dt="2024-10-22T08:52:45.251" v="1117" actId="1076"/>
          <ac:picMkLst>
            <pc:docMk/>
            <pc:sldMk cId="303071717" sldId="368"/>
            <ac:picMk id="3" creationId="{30A50159-ACFD-2382-70BB-0EDC502F00B8}"/>
          </ac:picMkLst>
        </pc:picChg>
      </pc:sldChg>
      <pc:sldChg chg="addSp modSp mod modAnim modNotesTx">
        <pc:chgData name="McHarg, Catherine" userId="88b8f76c-9ae3-4745-88eb-fe0667a22af5" providerId="ADAL" clId="{6E45345F-7348-4547-A3E2-2712D940C50C}" dt="2024-10-22T09:18:03.282" v="1380" actId="6549"/>
        <pc:sldMkLst>
          <pc:docMk/>
          <pc:sldMk cId="1335406933" sldId="369"/>
        </pc:sldMkLst>
        <pc:spChg chg="mod">
          <ac:chgData name="McHarg, Catherine" userId="88b8f76c-9ae3-4745-88eb-fe0667a22af5" providerId="ADAL" clId="{6E45345F-7348-4547-A3E2-2712D940C50C}" dt="2024-10-22T09:00:04.980" v="1235"/>
          <ac:spMkLst>
            <pc:docMk/>
            <pc:sldMk cId="1335406933" sldId="369"/>
            <ac:spMk id="5" creationId="{621B8692-D8CF-3390-E785-9B181CEEB3F5}"/>
          </ac:spMkLst>
        </pc:spChg>
        <pc:spChg chg="mod">
          <ac:chgData name="McHarg, Catherine" userId="88b8f76c-9ae3-4745-88eb-fe0667a22af5" providerId="ADAL" clId="{6E45345F-7348-4547-A3E2-2712D940C50C}" dt="2024-10-22T09:02:22.446" v="1269" actId="20577"/>
          <ac:spMkLst>
            <pc:docMk/>
            <pc:sldMk cId="1335406933" sldId="369"/>
            <ac:spMk id="6" creationId="{AC999B2C-417B-6B25-D84A-203E8CF6C2D9}"/>
          </ac:spMkLst>
        </pc:spChg>
        <pc:grpChg chg="add mod">
          <ac:chgData name="McHarg, Catherine" userId="88b8f76c-9ae3-4745-88eb-fe0667a22af5" providerId="ADAL" clId="{6E45345F-7348-4547-A3E2-2712D940C50C}" dt="2024-10-22T09:00:13.513" v="1237" actId="14100"/>
          <ac:grpSpMkLst>
            <pc:docMk/>
            <pc:sldMk cId="1335406933" sldId="369"/>
            <ac:grpSpMk id="3" creationId="{EA8465E7-BFA0-4C75-2916-70BA57931D2D}"/>
          </ac:grpSpMkLst>
        </pc:grpChg>
        <pc:grpChg chg="mod">
          <ac:chgData name="McHarg, Catherine" userId="88b8f76c-9ae3-4745-88eb-fe0667a22af5" providerId="ADAL" clId="{6E45345F-7348-4547-A3E2-2712D940C50C}" dt="2024-10-22T08:59:56.265" v="1234" actId="14100"/>
          <ac:grpSpMkLst>
            <pc:docMk/>
            <pc:sldMk cId="1335406933" sldId="369"/>
            <ac:grpSpMk id="8" creationId="{18BD8B5D-330B-0AC3-AC76-C5A0D65DB052}"/>
          </ac:grpSpMkLst>
        </pc:grpChg>
        <pc:picChg chg="mod">
          <ac:chgData name="McHarg, Catherine" userId="88b8f76c-9ae3-4745-88eb-fe0667a22af5" providerId="ADAL" clId="{6E45345F-7348-4547-A3E2-2712D940C50C}" dt="2024-10-22T08:59:31.392" v="1230" actId="1076"/>
          <ac:picMkLst>
            <pc:docMk/>
            <pc:sldMk cId="1335406933" sldId="369"/>
            <ac:picMk id="4" creationId="{CFE2BA2D-86A1-42F3-4FCB-9F3B118A2019}"/>
          </ac:picMkLst>
        </pc:picChg>
      </pc:sldChg>
      <pc:sldChg chg="addSp delSp modSp mod modAnim modNotesTx">
        <pc:chgData name="McHarg, Catherine" userId="88b8f76c-9ae3-4745-88eb-fe0667a22af5" providerId="ADAL" clId="{6E45345F-7348-4547-A3E2-2712D940C50C}" dt="2024-10-22T09:17:15.393" v="1374"/>
        <pc:sldMkLst>
          <pc:docMk/>
          <pc:sldMk cId="2621375911" sldId="370"/>
        </pc:sldMkLst>
        <pc:spChg chg="mod">
          <ac:chgData name="McHarg, Catherine" userId="88b8f76c-9ae3-4745-88eb-fe0667a22af5" providerId="ADAL" clId="{6E45345F-7348-4547-A3E2-2712D940C50C}" dt="2024-10-22T09:05:30.318" v="1320" actId="20577"/>
          <ac:spMkLst>
            <pc:docMk/>
            <pc:sldMk cId="2621375911" sldId="370"/>
            <ac:spMk id="8" creationId="{6A4EB9D7-4900-4744-9FB4-38FC3EFC2D20}"/>
          </ac:spMkLst>
        </pc:spChg>
        <pc:spChg chg="mod">
          <ac:chgData name="McHarg, Catherine" userId="88b8f76c-9ae3-4745-88eb-fe0667a22af5" providerId="ADAL" clId="{6E45345F-7348-4547-A3E2-2712D940C50C}" dt="2024-10-22T09:06:26.460" v="1327" actId="207"/>
          <ac:spMkLst>
            <pc:docMk/>
            <pc:sldMk cId="2621375911" sldId="370"/>
            <ac:spMk id="9" creationId="{A3D4BF14-C231-ADEB-F9BC-DED8C44393CF}"/>
          </ac:spMkLst>
        </pc:spChg>
        <pc:spChg chg="mod">
          <ac:chgData name="McHarg, Catherine" userId="88b8f76c-9ae3-4745-88eb-fe0667a22af5" providerId="ADAL" clId="{6E45345F-7348-4547-A3E2-2712D940C50C}" dt="2024-10-22T09:07:19.937" v="1349" actId="20577"/>
          <ac:spMkLst>
            <pc:docMk/>
            <pc:sldMk cId="2621375911" sldId="370"/>
            <ac:spMk id="10" creationId="{0F07B602-3310-A9A8-2664-E41A1534680D}"/>
          </ac:spMkLst>
        </pc:spChg>
        <pc:spChg chg="mod">
          <ac:chgData name="McHarg, Catherine" userId="88b8f76c-9ae3-4745-88eb-fe0667a22af5" providerId="ADAL" clId="{6E45345F-7348-4547-A3E2-2712D940C50C}" dt="2024-10-22T09:08:51.219" v="1355"/>
          <ac:spMkLst>
            <pc:docMk/>
            <pc:sldMk cId="2621375911" sldId="370"/>
            <ac:spMk id="12" creationId="{F5099EDD-0525-D07C-2655-30ABA8F6D772}"/>
          </ac:spMkLst>
        </pc:spChg>
        <pc:spChg chg="mod">
          <ac:chgData name="McHarg, Catherine" userId="88b8f76c-9ae3-4745-88eb-fe0667a22af5" providerId="ADAL" clId="{6E45345F-7348-4547-A3E2-2712D940C50C}" dt="2024-10-22T09:09:32.614" v="1367" actId="20577"/>
          <ac:spMkLst>
            <pc:docMk/>
            <pc:sldMk cId="2621375911" sldId="370"/>
            <ac:spMk id="13" creationId="{E3FE7A42-2E2A-6869-74E9-A30B032A4B36}"/>
          </ac:spMkLst>
        </pc:spChg>
        <pc:grpChg chg="add mod">
          <ac:chgData name="McHarg, Catherine" userId="88b8f76c-9ae3-4745-88eb-fe0667a22af5" providerId="ADAL" clId="{6E45345F-7348-4547-A3E2-2712D940C50C}" dt="2024-10-22T09:09:08.408" v="1359" actId="1076"/>
          <ac:grpSpMkLst>
            <pc:docMk/>
            <pc:sldMk cId="2621375911" sldId="370"/>
            <ac:grpSpMk id="3" creationId="{7D64D5F6-CD5C-8D30-C4BC-BA53A5A874AE}"/>
          </ac:grpSpMkLst>
        </pc:grpChg>
        <pc:grpChg chg="del mod">
          <ac:chgData name="McHarg, Catherine" userId="88b8f76c-9ae3-4745-88eb-fe0667a22af5" providerId="ADAL" clId="{6E45345F-7348-4547-A3E2-2712D940C50C}" dt="2024-10-22T09:06:41.676" v="1331" actId="478"/>
          <ac:grpSpMkLst>
            <pc:docMk/>
            <pc:sldMk cId="2621375911" sldId="370"/>
            <ac:grpSpMk id="6" creationId="{F8A67141-5E0A-D3B0-B169-E85ECD37CD49}"/>
          </ac:grpSpMkLst>
        </pc:grpChg>
        <pc:grpChg chg="add mod">
          <ac:chgData name="McHarg, Catherine" userId="88b8f76c-9ae3-4745-88eb-fe0667a22af5" providerId="ADAL" clId="{6E45345F-7348-4547-A3E2-2712D940C50C}" dt="2024-10-22T09:09:45.141" v="1368" actId="14100"/>
          <ac:grpSpMkLst>
            <pc:docMk/>
            <pc:sldMk cId="2621375911" sldId="370"/>
            <ac:grpSpMk id="11" creationId="{FB9C1B8B-3572-11AE-3BC7-67E403356391}"/>
          </ac:grpSpMkLst>
        </pc:grpChg>
        <pc:picChg chg="mod">
          <ac:chgData name="McHarg, Catherine" userId="88b8f76c-9ae3-4745-88eb-fe0667a22af5" providerId="ADAL" clId="{6E45345F-7348-4547-A3E2-2712D940C50C}" dt="2024-10-22T09:08:45.805" v="1353" actId="1076"/>
          <ac:picMkLst>
            <pc:docMk/>
            <pc:sldMk cId="2621375911" sldId="370"/>
            <ac:picMk id="4" creationId="{8A9F742E-46B7-28BA-7362-10F7DD2D39D7}"/>
          </ac:picMkLst>
        </pc:picChg>
        <pc:picChg chg="mod">
          <ac:chgData name="McHarg, Catherine" userId="88b8f76c-9ae3-4745-88eb-fe0667a22af5" providerId="ADAL" clId="{6E45345F-7348-4547-A3E2-2712D940C50C}" dt="2024-10-22T09:08:42.355" v="1352" actId="1076"/>
          <ac:picMkLst>
            <pc:docMk/>
            <pc:sldMk cId="2621375911" sldId="370"/>
            <ac:picMk id="5" creationId="{13D869FF-77EF-C201-7CD4-9D76D3CE0999}"/>
          </ac:picMkLst>
        </pc:picChg>
      </pc:sldChg>
      <pc:sldChg chg="modNotesTx">
        <pc:chgData name="McHarg, Catherine" userId="88b8f76c-9ae3-4745-88eb-fe0667a22af5" providerId="ADAL" clId="{6E45345F-7348-4547-A3E2-2712D940C50C}" dt="2024-10-22T09:21:53.922" v="1474" actId="20577"/>
        <pc:sldMkLst>
          <pc:docMk/>
          <pc:sldMk cId="3823235853" sldId="372"/>
        </pc:sldMkLst>
      </pc:sldChg>
      <pc:sldChg chg="del">
        <pc:chgData name="McHarg, Catherine" userId="88b8f76c-9ae3-4745-88eb-fe0667a22af5" providerId="ADAL" clId="{6E45345F-7348-4547-A3E2-2712D940C50C}" dt="2024-10-14T08:57:36.573" v="884" actId="47"/>
        <pc:sldMkLst>
          <pc:docMk/>
          <pc:sldMk cId="4094809227" sldId="373"/>
        </pc:sldMkLst>
      </pc:sldChg>
      <pc:sldChg chg="addSp modSp mod modAnim modNotesTx">
        <pc:chgData name="McHarg, Catherine" userId="88b8f76c-9ae3-4745-88eb-fe0667a22af5" providerId="ADAL" clId="{6E45345F-7348-4547-A3E2-2712D940C50C}" dt="2024-10-22T10:19:15.700" v="2100"/>
        <pc:sldMkLst>
          <pc:docMk/>
          <pc:sldMk cId="3926932810" sldId="374"/>
        </pc:sldMkLst>
        <pc:spChg chg="mod">
          <ac:chgData name="McHarg, Catherine" userId="88b8f76c-9ae3-4745-88eb-fe0667a22af5" providerId="ADAL" clId="{6E45345F-7348-4547-A3E2-2712D940C50C}" dt="2024-10-22T09:27:23.740" v="1525" actId="20577"/>
          <ac:spMkLst>
            <pc:docMk/>
            <pc:sldMk cId="3926932810" sldId="374"/>
            <ac:spMk id="3" creationId="{6E5BE4B6-C7D8-06DB-3DD4-2BD01E7BF52E}"/>
          </ac:spMkLst>
        </pc:spChg>
        <pc:spChg chg="add mod">
          <ac:chgData name="McHarg, Catherine" userId="88b8f76c-9ae3-4745-88eb-fe0667a22af5" providerId="ADAL" clId="{6E45345F-7348-4547-A3E2-2712D940C50C}" dt="2024-10-22T09:28:03.327" v="1530" actId="14100"/>
          <ac:spMkLst>
            <pc:docMk/>
            <pc:sldMk cId="3926932810" sldId="374"/>
            <ac:spMk id="5" creationId="{737C7B20-FBEF-57D9-2F7C-B6A31FB2A185}"/>
          </ac:spMkLst>
        </pc:spChg>
      </pc:sldChg>
      <pc:sldChg chg="modSp mod modNotesTx">
        <pc:chgData name="McHarg, Catherine" userId="88b8f76c-9ae3-4745-88eb-fe0667a22af5" providerId="ADAL" clId="{6E45345F-7348-4547-A3E2-2712D940C50C}" dt="2024-10-22T09:34:44.859" v="1809" actId="113"/>
        <pc:sldMkLst>
          <pc:docMk/>
          <pc:sldMk cId="2246614083" sldId="378"/>
        </pc:sldMkLst>
        <pc:spChg chg="mod">
          <ac:chgData name="McHarg, Catherine" userId="88b8f76c-9ae3-4745-88eb-fe0667a22af5" providerId="ADAL" clId="{6E45345F-7348-4547-A3E2-2712D940C50C}" dt="2024-10-22T09:34:44.859" v="1809" actId="113"/>
          <ac:spMkLst>
            <pc:docMk/>
            <pc:sldMk cId="2246614083" sldId="378"/>
            <ac:spMk id="7" creationId="{F49B7DB6-725A-1CE6-E450-FD10D4F41E4B}"/>
          </ac:spMkLst>
        </pc:spChg>
        <pc:grpChg chg="mod">
          <ac:chgData name="McHarg, Catherine" userId="88b8f76c-9ae3-4745-88eb-fe0667a22af5" providerId="ADAL" clId="{6E45345F-7348-4547-A3E2-2712D940C50C}" dt="2024-10-22T09:33:28.020" v="1794" actId="1076"/>
          <ac:grpSpMkLst>
            <pc:docMk/>
            <pc:sldMk cId="2246614083" sldId="378"/>
            <ac:grpSpMk id="5" creationId="{624A8F84-92CE-C243-842E-6F98268AA38F}"/>
          </ac:grpSpMkLst>
        </pc:grpChg>
        <pc:picChg chg="mod">
          <ac:chgData name="McHarg, Catherine" userId="88b8f76c-9ae3-4745-88eb-fe0667a22af5" providerId="ADAL" clId="{6E45345F-7348-4547-A3E2-2712D940C50C}" dt="2024-10-22T09:32:42.767" v="1786" actId="1076"/>
          <ac:picMkLst>
            <pc:docMk/>
            <pc:sldMk cId="2246614083" sldId="378"/>
            <ac:picMk id="4" creationId="{6D26A7B4-B7AE-AFC8-F500-CBC17FA7CA0B}"/>
          </ac:picMkLst>
        </pc:picChg>
      </pc:sldChg>
      <pc:sldChg chg="modSp mod modNotesTx">
        <pc:chgData name="McHarg, Catherine" userId="88b8f76c-9ae3-4745-88eb-fe0667a22af5" providerId="ADAL" clId="{6E45345F-7348-4547-A3E2-2712D940C50C}" dt="2024-10-22T09:34:59.547" v="1812" actId="20577"/>
        <pc:sldMkLst>
          <pc:docMk/>
          <pc:sldMk cId="694065192" sldId="379"/>
        </pc:sldMkLst>
        <pc:spChg chg="mod">
          <ac:chgData name="McHarg, Catherine" userId="88b8f76c-9ae3-4745-88eb-fe0667a22af5" providerId="ADAL" clId="{6E45345F-7348-4547-A3E2-2712D940C50C}" dt="2024-10-22T09:34:13.974" v="1801" actId="1076"/>
          <ac:spMkLst>
            <pc:docMk/>
            <pc:sldMk cId="694065192" sldId="379"/>
            <ac:spMk id="6" creationId="{2D643406-FB25-797D-EF0D-0D006135556C}"/>
          </ac:spMkLst>
        </pc:spChg>
        <pc:spChg chg="mod">
          <ac:chgData name="McHarg, Catherine" userId="88b8f76c-9ae3-4745-88eb-fe0667a22af5" providerId="ADAL" clId="{6E45345F-7348-4547-A3E2-2712D940C50C}" dt="2024-10-22T09:34:51.526" v="1811" actId="113"/>
          <ac:spMkLst>
            <pc:docMk/>
            <pc:sldMk cId="694065192" sldId="379"/>
            <ac:spMk id="7" creationId="{F49B7DB6-725A-1CE6-E450-FD10D4F41E4B}"/>
          </ac:spMkLst>
        </pc:spChg>
        <pc:grpChg chg="mod">
          <ac:chgData name="McHarg, Catherine" userId="88b8f76c-9ae3-4745-88eb-fe0667a22af5" providerId="ADAL" clId="{6E45345F-7348-4547-A3E2-2712D940C50C}" dt="2024-10-22T09:34:19.240" v="1802" actId="1076"/>
          <ac:grpSpMkLst>
            <pc:docMk/>
            <pc:sldMk cId="694065192" sldId="379"/>
            <ac:grpSpMk id="5" creationId="{624A8F84-92CE-C243-842E-6F98268AA38F}"/>
          </ac:grpSpMkLst>
        </pc:grpChg>
      </pc:sldChg>
      <pc:sldChg chg="modSp mod modAnim">
        <pc:chgData name="McHarg, Catherine" userId="88b8f76c-9ae3-4745-88eb-fe0667a22af5" providerId="ADAL" clId="{6E45345F-7348-4547-A3E2-2712D940C50C}" dt="2024-10-22T09:36:05.931" v="1815" actId="14100"/>
        <pc:sldMkLst>
          <pc:docMk/>
          <pc:sldMk cId="434919070" sldId="380"/>
        </pc:sldMkLst>
        <pc:spChg chg="mod">
          <ac:chgData name="McHarg, Catherine" userId="88b8f76c-9ae3-4745-88eb-fe0667a22af5" providerId="ADAL" clId="{6E45345F-7348-4547-A3E2-2712D940C50C}" dt="2024-10-22T09:36:05.931" v="1815" actId="14100"/>
          <ac:spMkLst>
            <pc:docMk/>
            <pc:sldMk cId="434919070" sldId="380"/>
            <ac:spMk id="3" creationId="{DA083FF6-6A05-BF4C-28F2-C62CDACCD63F}"/>
          </ac:spMkLst>
        </pc:spChg>
      </pc:sldChg>
      <pc:sldChg chg="modNotesTx">
        <pc:chgData name="McHarg, Catherine" userId="88b8f76c-9ae3-4745-88eb-fe0667a22af5" providerId="ADAL" clId="{6E45345F-7348-4547-A3E2-2712D940C50C}" dt="2024-10-22T09:36:57.435" v="1817" actId="20577"/>
        <pc:sldMkLst>
          <pc:docMk/>
          <pc:sldMk cId="887390651" sldId="381"/>
        </pc:sldMkLst>
      </pc:sldChg>
      <pc:sldChg chg="modSp mod">
        <pc:chgData name="McHarg, Catherine" userId="88b8f76c-9ae3-4745-88eb-fe0667a22af5" providerId="ADAL" clId="{6E45345F-7348-4547-A3E2-2712D940C50C}" dt="2024-10-22T09:38:50.777" v="1818" actId="14100"/>
        <pc:sldMkLst>
          <pc:docMk/>
          <pc:sldMk cId="4045186486" sldId="382"/>
        </pc:sldMkLst>
        <pc:spChg chg="mod">
          <ac:chgData name="McHarg, Catherine" userId="88b8f76c-9ae3-4745-88eb-fe0667a22af5" providerId="ADAL" clId="{6E45345F-7348-4547-A3E2-2712D940C50C}" dt="2024-10-22T09:38:50.777" v="1818" actId="14100"/>
          <ac:spMkLst>
            <pc:docMk/>
            <pc:sldMk cId="4045186486" sldId="382"/>
            <ac:spMk id="3" creationId="{DA083FF6-6A05-BF4C-28F2-C62CDACCD63F}"/>
          </ac:spMkLst>
        </pc:spChg>
      </pc:sldChg>
      <pc:sldChg chg="addSp delSp modSp mod modAnim modNotesTx">
        <pc:chgData name="McHarg, Catherine" userId="88b8f76c-9ae3-4745-88eb-fe0667a22af5" providerId="ADAL" clId="{6E45345F-7348-4547-A3E2-2712D940C50C}" dt="2024-10-22T10:19:02.325" v="2098" actId="20577"/>
        <pc:sldMkLst>
          <pc:docMk/>
          <pc:sldMk cId="2971740941" sldId="383"/>
        </pc:sldMkLst>
        <pc:spChg chg="mod">
          <ac:chgData name="McHarg, Catherine" userId="88b8f76c-9ae3-4745-88eb-fe0667a22af5" providerId="ADAL" clId="{6E45345F-7348-4547-A3E2-2712D940C50C}" dt="2024-10-22T09:40:58.185" v="1879" actId="14100"/>
          <ac:spMkLst>
            <pc:docMk/>
            <pc:sldMk cId="2971740941" sldId="383"/>
            <ac:spMk id="8" creationId="{DFE27905-D797-DCB4-132A-54FC10E864A1}"/>
          </ac:spMkLst>
        </pc:spChg>
        <pc:spChg chg="mod">
          <ac:chgData name="McHarg, Catherine" userId="88b8f76c-9ae3-4745-88eb-fe0667a22af5" providerId="ADAL" clId="{6E45345F-7348-4547-A3E2-2712D940C50C}" dt="2024-10-22T09:41:18.116" v="1884" actId="1076"/>
          <ac:spMkLst>
            <pc:docMk/>
            <pc:sldMk cId="2971740941" sldId="383"/>
            <ac:spMk id="9" creationId="{A0B7B96C-8796-6456-8D39-04358730AE80}"/>
          </ac:spMkLst>
        </pc:spChg>
        <pc:spChg chg="mod">
          <ac:chgData name="McHarg, Catherine" userId="88b8f76c-9ae3-4745-88eb-fe0667a22af5" providerId="ADAL" clId="{6E45345F-7348-4547-A3E2-2712D940C50C}" dt="2024-10-22T09:41:56.056" v="1890"/>
          <ac:spMkLst>
            <pc:docMk/>
            <pc:sldMk cId="2971740941" sldId="383"/>
            <ac:spMk id="11" creationId="{FF18974B-B401-D075-11BA-F97578DF0B53}"/>
          </ac:spMkLst>
        </pc:spChg>
        <pc:spChg chg="mod">
          <ac:chgData name="McHarg, Catherine" userId="88b8f76c-9ae3-4745-88eb-fe0667a22af5" providerId="ADAL" clId="{6E45345F-7348-4547-A3E2-2712D940C50C}" dt="2024-10-22T09:45:36.502" v="1940" actId="20577"/>
          <ac:spMkLst>
            <pc:docMk/>
            <pc:sldMk cId="2971740941" sldId="383"/>
            <ac:spMk id="12" creationId="{DF78F400-A2E6-28A7-D683-9BF0DDC97A58}"/>
          </ac:spMkLst>
        </pc:spChg>
        <pc:grpChg chg="add del mod">
          <ac:chgData name="McHarg, Catherine" userId="88b8f76c-9ae3-4745-88eb-fe0667a22af5" providerId="ADAL" clId="{6E45345F-7348-4547-A3E2-2712D940C50C}" dt="2024-10-22T09:41:37.852" v="1888" actId="1076"/>
          <ac:grpSpMkLst>
            <pc:docMk/>
            <pc:sldMk cId="2971740941" sldId="383"/>
            <ac:grpSpMk id="3" creationId="{D76AE756-FC29-820D-DDEA-F3735A2397DC}"/>
          </ac:grpSpMkLst>
        </pc:grpChg>
        <pc:grpChg chg="del mod">
          <ac:chgData name="McHarg, Catherine" userId="88b8f76c-9ae3-4745-88eb-fe0667a22af5" providerId="ADAL" clId="{6E45345F-7348-4547-A3E2-2712D940C50C}" dt="2024-10-22T09:41:40.027" v="1889" actId="478"/>
          <ac:grpSpMkLst>
            <pc:docMk/>
            <pc:sldMk cId="2971740941" sldId="383"/>
            <ac:grpSpMk id="5" creationId="{829A6A3F-979A-7B74-95CB-45D84F0FCC5F}"/>
          </ac:grpSpMkLst>
        </pc:grpChg>
        <pc:grpChg chg="add mod">
          <ac:chgData name="McHarg, Catherine" userId="88b8f76c-9ae3-4745-88eb-fe0667a22af5" providerId="ADAL" clId="{6E45345F-7348-4547-A3E2-2712D940C50C}" dt="2024-10-22T09:42:58.655" v="1893" actId="14100"/>
          <ac:grpSpMkLst>
            <pc:docMk/>
            <pc:sldMk cId="2971740941" sldId="383"/>
            <ac:grpSpMk id="10" creationId="{09C24A76-66E4-EFA0-FC55-01666E886EE4}"/>
          </ac:grpSpMkLst>
        </pc:grpChg>
        <pc:picChg chg="mod">
          <ac:chgData name="McHarg, Catherine" userId="88b8f76c-9ae3-4745-88eb-fe0667a22af5" providerId="ADAL" clId="{6E45345F-7348-4547-A3E2-2712D940C50C}" dt="2024-10-22T09:41:33.914" v="1887" actId="1076"/>
          <ac:picMkLst>
            <pc:docMk/>
            <pc:sldMk cId="2971740941" sldId="383"/>
            <ac:picMk id="4" creationId="{0BF16E7E-7E6F-868C-FF69-E81B4BDF1EA1}"/>
          </ac:picMkLst>
        </pc:picChg>
      </pc:sldChg>
      <pc:sldChg chg="addSp delSp modSp mod modAnim modNotesTx">
        <pc:chgData name="McHarg, Catherine" userId="88b8f76c-9ae3-4745-88eb-fe0667a22af5" providerId="ADAL" clId="{6E45345F-7348-4547-A3E2-2712D940C50C}" dt="2024-10-22T10:20:43.780" v="2125"/>
        <pc:sldMkLst>
          <pc:docMk/>
          <pc:sldMk cId="898613883" sldId="384"/>
        </pc:sldMkLst>
        <pc:spChg chg="mod">
          <ac:chgData name="McHarg, Catherine" userId="88b8f76c-9ae3-4745-88eb-fe0667a22af5" providerId="ADAL" clId="{6E45345F-7348-4547-A3E2-2712D940C50C}" dt="2024-10-22T09:46:01.260" v="1941"/>
          <ac:spMkLst>
            <pc:docMk/>
            <pc:sldMk cId="898613883" sldId="384"/>
            <ac:spMk id="8" creationId="{A129405D-BDA6-F40E-69A5-85A53F920537}"/>
          </ac:spMkLst>
        </pc:spChg>
        <pc:spChg chg="mod">
          <ac:chgData name="McHarg, Catherine" userId="88b8f76c-9ae3-4745-88eb-fe0667a22af5" providerId="ADAL" clId="{6E45345F-7348-4547-A3E2-2712D940C50C}" dt="2024-10-22T09:46:18.374" v="1944"/>
          <ac:spMkLst>
            <pc:docMk/>
            <pc:sldMk cId="898613883" sldId="384"/>
            <ac:spMk id="9" creationId="{3BA0E236-7878-BF2E-8E9E-FCE7F0C62B92}"/>
          </ac:spMkLst>
        </pc:spChg>
        <pc:spChg chg="mod">
          <ac:chgData name="McHarg, Catherine" userId="88b8f76c-9ae3-4745-88eb-fe0667a22af5" providerId="ADAL" clId="{6E45345F-7348-4547-A3E2-2712D940C50C}" dt="2024-10-22T09:46:53.700" v="1948"/>
          <ac:spMkLst>
            <pc:docMk/>
            <pc:sldMk cId="898613883" sldId="384"/>
            <ac:spMk id="11" creationId="{70CEBB5A-7CD4-DA51-0858-34ABB1AEDD8F}"/>
          </ac:spMkLst>
        </pc:spChg>
        <pc:spChg chg="mod">
          <ac:chgData name="McHarg, Catherine" userId="88b8f76c-9ae3-4745-88eb-fe0667a22af5" providerId="ADAL" clId="{6E45345F-7348-4547-A3E2-2712D940C50C}" dt="2024-10-22T09:47:49.698" v="1963" actId="20577"/>
          <ac:spMkLst>
            <pc:docMk/>
            <pc:sldMk cId="898613883" sldId="384"/>
            <ac:spMk id="12" creationId="{7108CEB7-E322-CC94-B4A6-665771B0F4EA}"/>
          </ac:spMkLst>
        </pc:spChg>
        <pc:grpChg chg="add mod">
          <ac:chgData name="McHarg, Catherine" userId="88b8f76c-9ae3-4745-88eb-fe0667a22af5" providerId="ADAL" clId="{6E45345F-7348-4547-A3E2-2712D940C50C}" dt="2024-10-22T09:46:38.653" v="1947" actId="1076"/>
          <ac:grpSpMkLst>
            <pc:docMk/>
            <pc:sldMk cId="898613883" sldId="384"/>
            <ac:grpSpMk id="4" creationId="{C117A283-7E41-AED6-7261-C1DB0923C845}"/>
          </ac:grpSpMkLst>
        </pc:grpChg>
        <pc:grpChg chg="del">
          <ac:chgData name="McHarg, Catherine" userId="88b8f76c-9ae3-4745-88eb-fe0667a22af5" providerId="ADAL" clId="{6E45345F-7348-4547-A3E2-2712D940C50C}" dt="2024-10-22T09:46:26.521" v="1945" actId="478"/>
          <ac:grpSpMkLst>
            <pc:docMk/>
            <pc:sldMk cId="898613883" sldId="384"/>
            <ac:grpSpMk id="5" creationId="{829A6A3F-979A-7B74-95CB-45D84F0FCC5F}"/>
          </ac:grpSpMkLst>
        </pc:grpChg>
        <pc:grpChg chg="add mod">
          <ac:chgData name="McHarg, Catherine" userId="88b8f76c-9ae3-4745-88eb-fe0667a22af5" providerId="ADAL" clId="{6E45345F-7348-4547-A3E2-2712D940C50C}" dt="2024-10-22T09:47:58.385" v="1964" actId="1076"/>
          <ac:grpSpMkLst>
            <pc:docMk/>
            <pc:sldMk cId="898613883" sldId="384"/>
            <ac:grpSpMk id="10" creationId="{94374F0D-608D-14F3-8D53-E624CCCD4145}"/>
          </ac:grpSpMkLst>
        </pc:grpChg>
        <pc:picChg chg="mod">
          <ac:chgData name="McHarg, Catherine" userId="88b8f76c-9ae3-4745-88eb-fe0667a22af5" providerId="ADAL" clId="{6E45345F-7348-4547-A3E2-2712D940C50C}" dt="2024-10-22T09:46:31.885" v="1946" actId="1076"/>
          <ac:picMkLst>
            <pc:docMk/>
            <pc:sldMk cId="898613883" sldId="384"/>
            <ac:picMk id="3" creationId="{8B9B6CA6-5721-5484-6AAF-21F0DD0BF33E}"/>
          </ac:picMkLst>
        </pc:picChg>
      </pc:sldChg>
      <pc:sldChg chg="modSp mod">
        <pc:chgData name="McHarg, Catherine" userId="88b8f76c-9ae3-4745-88eb-fe0667a22af5" providerId="ADAL" clId="{6E45345F-7348-4547-A3E2-2712D940C50C}" dt="2024-10-22T09:52:38.444" v="2072" actId="20577"/>
        <pc:sldMkLst>
          <pc:docMk/>
          <pc:sldMk cId="1622860155" sldId="385"/>
        </pc:sldMkLst>
        <pc:spChg chg="mod">
          <ac:chgData name="McHarg, Catherine" userId="88b8f76c-9ae3-4745-88eb-fe0667a22af5" providerId="ADAL" clId="{6E45345F-7348-4547-A3E2-2712D940C50C}" dt="2024-10-22T09:52:38.444" v="2072" actId="20577"/>
          <ac:spMkLst>
            <pc:docMk/>
            <pc:sldMk cId="1622860155" sldId="385"/>
            <ac:spMk id="7" creationId="{C3ABEF11-3757-0245-7B9F-632A51FA6A0B}"/>
          </ac:spMkLst>
        </pc:spChg>
        <pc:grpChg chg="mod">
          <ac:chgData name="McHarg, Catherine" userId="88b8f76c-9ae3-4745-88eb-fe0667a22af5" providerId="ADAL" clId="{6E45345F-7348-4547-A3E2-2712D940C50C}" dt="2024-10-22T09:51:38.212" v="2054" actId="14100"/>
          <ac:grpSpMkLst>
            <pc:docMk/>
            <pc:sldMk cId="1622860155" sldId="385"/>
            <ac:grpSpMk id="5" creationId="{FD624960-1AD7-F9F7-DBDA-553397D140DD}"/>
          </ac:grpSpMkLst>
        </pc:grpChg>
        <pc:picChg chg="mod">
          <ac:chgData name="McHarg, Catherine" userId="88b8f76c-9ae3-4745-88eb-fe0667a22af5" providerId="ADAL" clId="{6E45345F-7348-4547-A3E2-2712D940C50C}" dt="2024-10-22T09:49:32.439" v="1973" actId="1076"/>
          <ac:picMkLst>
            <pc:docMk/>
            <pc:sldMk cId="1622860155" sldId="385"/>
            <ac:picMk id="4" creationId="{5FF903A4-5A73-A7E4-E0BE-004D46CBE667}"/>
          </ac:picMkLst>
        </pc:picChg>
      </pc:sldChg>
      <pc:sldChg chg="modSp mod">
        <pc:chgData name="McHarg, Catherine" userId="88b8f76c-9ae3-4745-88eb-fe0667a22af5" providerId="ADAL" clId="{6E45345F-7348-4547-A3E2-2712D940C50C}" dt="2024-10-22T09:53:07.664" v="2073" actId="20577"/>
        <pc:sldMkLst>
          <pc:docMk/>
          <pc:sldMk cId="1277317565" sldId="386"/>
        </pc:sldMkLst>
        <pc:spChg chg="mod">
          <ac:chgData name="McHarg, Catherine" userId="88b8f76c-9ae3-4745-88eb-fe0667a22af5" providerId="ADAL" clId="{6E45345F-7348-4547-A3E2-2712D940C50C}" dt="2024-10-22T09:53:07.664" v="2073" actId="20577"/>
          <ac:spMkLst>
            <pc:docMk/>
            <pc:sldMk cId="1277317565" sldId="386"/>
            <ac:spMk id="3" creationId="{14C8F4DA-D8AD-F2A3-F02C-69AB3C6A1E06}"/>
          </ac:spMkLst>
        </pc:spChg>
      </pc:sldChg>
      <pc:sldChg chg="modSp mod">
        <pc:chgData name="McHarg, Catherine" userId="88b8f76c-9ae3-4745-88eb-fe0667a22af5" providerId="ADAL" clId="{6E45345F-7348-4547-A3E2-2712D940C50C}" dt="2024-10-22T13:25:52.715" v="5055" actId="20577"/>
        <pc:sldMkLst>
          <pc:docMk/>
          <pc:sldMk cId="4100044930" sldId="387"/>
        </pc:sldMkLst>
        <pc:spChg chg="mod">
          <ac:chgData name="McHarg, Catherine" userId="88b8f76c-9ae3-4745-88eb-fe0667a22af5" providerId="ADAL" clId="{6E45345F-7348-4547-A3E2-2712D940C50C}" dt="2024-10-22T13:25:29.833" v="5043" actId="20577"/>
          <ac:spMkLst>
            <pc:docMk/>
            <pc:sldMk cId="4100044930" sldId="387"/>
            <ac:spMk id="4" creationId="{7A62EE43-827F-D460-4954-AABA393638D0}"/>
          </ac:spMkLst>
        </pc:spChg>
        <pc:spChg chg="mod">
          <ac:chgData name="McHarg, Catherine" userId="88b8f76c-9ae3-4745-88eb-fe0667a22af5" providerId="ADAL" clId="{6E45345F-7348-4547-A3E2-2712D940C50C}" dt="2024-10-22T13:13:49.524" v="4619" actId="20577"/>
          <ac:spMkLst>
            <pc:docMk/>
            <pc:sldMk cId="4100044930" sldId="387"/>
            <ac:spMk id="5" creationId="{FFA2F7DF-C50E-12B7-19C5-13F8E48FBC10}"/>
          </ac:spMkLst>
        </pc:spChg>
        <pc:spChg chg="mod">
          <ac:chgData name="McHarg, Catherine" userId="88b8f76c-9ae3-4745-88eb-fe0667a22af5" providerId="ADAL" clId="{6E45345F-7348-4547-A3E2-2712D940C50C}" dt="2024-10-22T13:25:52.715" v="5055" actId="20577"/>
          <ac:spMkLst>
            <pc:docMk/>
            <pc:sldMk cId="4100044930" sldId="387"/>
            <ac:spMk id="6" creationId="{071EC279-56E1-DADE-346E-2FC241BCEF4E}"/>
          </ac:spMkLst>
        </pc:spChg>
      </pc:sldChg>
      <pc:sldChg chg="addSp delSp modSp mod modNotesTx">
        <pc:chgData name="McHarg, Catherine" userId="88b8f76c-9ae3-4745-88eb-fe0667a22af5" providerId="ADAL" clId="{6E45345F-7348-4547-A3E2-2712D940C50C}" dt="2024-10-22T13:03:13.937" v="4551" actId="13244"/>
        <pc:sldMkLst>
          <pc:docMk/>
          <pc:sldMk cId="672803519" sldId="388"/>
        </pc:sldMkLst>
        <pc:spChg chg="mod">
          <ac:chgData name="McHarg, Catherine" userId="88b8f76c-9ae3-4745-88eb-fe0667a22af5" providerId="ADAL" clId="{6E45345F-7348-4547-A3E2-2712D940C50C}" dt="2024-10-22T13:02:10.213" v="4537" actId="207"/>
          <ac:spMkLst>
            <pc:docMk/>
            <pc:sldMk cId="672803519" sldId="388"/>
            <ac:spMk id="2" creationId="{33FECD24-3BCA-6DCC-45F8-55A21A4B731D}"/>
          </ac:spMkLst>
        </pc:spChg>
        <pc:graphicFrameChg chg="add del mod">
          <ac:chgData name="McHarg, Catherine" userId="88b8f76c-9ae3-4745-88eb-fe0667a22af5" providerId="ADAL" clId="{6E45345F-7348-4547-A3E2-2712D940C50C}" dt="2024-10-14T07:24:04.583" v="189"/>
          <ac:graphicFrameMkLst>
            <pc:docMk/>
            <pc:sldMk cId="672803519" sldId="388"/>
            <ac:graphicFrameMk id="3" creationId="{1BF741D0-EACF-5C15-5EA3-C9A0F415836C}"/>
          </ac:graphicFrameMkLst>
        </pc:graphicFrameChg>
        <pc:graphicFrameChg chg="add mod">
          <ac:chgData name="McHarg, Catherine" userId="88b8f76c-9ae3-4745-88eb-fe0667a22af5" providerId="ADAL" clId="{6E45345F-7348-4547-A3E2-2712D940C50C}" dt="2024-10-14T07:27:37.699" v="208" actId="1076"/>
          <ac:graphicFrameMkLst>
            <pc:docMk/>
            <pc:sldMk cId="672803519" sldId="388"/>
            <ac:graphicFrameMk id="8" creationId="{2864579F-5871-F14A-5ACE-EF5D94EBF5C2}"/>
          </ac:graphicFrameMkLst>
        </pc:graphicFrameChg>
        <pc:picChg chg="del">
          <ac:chgData name="McHarg, Catherine" userId="88b8f76c-9ae3-4745-88eb-fe0667a22af5" providerId="ADAL" clId="{6E45345F-7348-4547-A3E2-2712D940C50C}" dt="2024-10-14T07:23:53.040" v="187" actId="478"/>
          <ac:picMkLst>
            <pc:docMk/>
            <pc:sldMk cId="672803519" sldId="388"/>
            <ac:picMk id="4" creationId="{7AD092EF-1170-61E8-E15C-47B053D114DA}"/>
          </ac:picMkLst>
        </pc:picChg>
        <pc:picChg chg="add mod">
          <ac:chgData name="McHarg, Catherine" userId="88b8f76c-9ae3-4745-88eb-fe0667a22af5" providerId="ADAL" clId="{6E45345F-7348-4547-A3E2-2712D940C50C}" dt="2024-10-14T07:27:37.699" v="208" actId="1076"/>
          <ac:picMkLst>
            <pc:docMk/>
            <pc:sldMk cId="672803519" sldId="388"/>
            <ac:picMk id="9" creationId="{F3637C20-84A7-5252-BB82-82109ADCED33}"/>
          </ac:picMkLst>
        </pc:picChg>
        <pc:picChg chg="add mod">
          <ac:chgData name="McHarg, Catherine" userId="88b8f76c-9ae3-4745-88eb-fe0667a22af5" providerId="ADAL" clId="{6E45345F-7348-4547-A3E2-2712D940C50C}" dt="2024-10-14T07:27:37.699" v="208" actId="1076"/>
          <ac:picMkLst>
            <pc:docMk/>
            <pc:sldMk cId="672803519" sldId="388"/>
            <ac:picMk id="10" creationId="{F302C55E-B4B5-E591-2246-7B6B4B9B8563}"/>
          </ac:picMkLst>
        </pc:picChg>
        <pc:picChg chg="add mod">
          <ac:chgData name="McHarg, Catherine" userId="88b8f76c-9ae3-4745-88eb-fe0667a22af5" providerId="ADAL" clId="{6E45345F-7348-4547-A3E2-2712D940C50C}" dt="2024-10-14T08:29:31.210" v="603" actId="14826"/>
          <ac:picMkLst>
            <pc:docMk/>
            <pc:sldMk cId="672803519" sldId="388"/>
            <ac:picMk id="11" creationId="{89280813-EC8E-3BFA-2C3F-AC580BE6D2E5}"/>
          </ac:picMkLst>
        </pc:picChg>
        <pc:picChg chg="add mod">
          <ac:chgData name="McHarg, Catherine" userId="88b8f76c-9ae3-4745-88eb-fe0667a22af5" providerId="ADAL" clId="{6E45345F-7348-4547-A3E2-2712D940C50C}" dt="2024-10-14T07:27:37.699" v="208" actId="1076"/>
          <ac:picMkLst>
            <pc:docMk/>
            <pc:sldMk cId="672803519" sldId="388"/>
            <ac:picMk id="12" creationId="{A528D19D-CF2B-CDBD-C6B7-F5E22615EF18}"/>
          </ac:picMkLst>
        </pc:picChg>
        <pc:picChg chg="add mod">
          <ac:chgData name="McHarg, Catherine" userId="88b8f76c-9ae3-4745-88eb-fe0667a22af5" providerId="ADAL" clId="{6E45345F-7348-4547-A3E2-2712D940C50C}" dt="2024-10-14T07:27:37.699" v="208" actId="1076"/>
          <ac:picMkLst>
            <pc:docMk/>
            <pc:sldMk cId="672803519" sldId="388"/>
            <ac:picMk id="13" creationId="{F618EB2A-BD3B-82F1-AEDF-CC841FEB4C65}"/>
          </ac:picMkLst>
        </pc:picChg>
        <pc:picChg chg="add mod">
          <ac:chgData name="McHarg, Catherine" userId="88b8f76c-9ae3-4745-88eb-fe0667a22af5" providerId="ADAL" clId="{6E45345F-7348-4547-A3E2-2712D940C50C}" dt="2024-10-14T07:27:37.699" v="208" actId="1076"/>
          <ac:picMkLst>
            <pc:docMk/>
            <pc:sldMk cId="672803519" sldId="388"/>
            <ac:picMk id="14" creationId="{34ECD448-9E7B-CCC8-2806-1E79D1314806}"/>
          </ac:picMkLst>
        </pc:picChg>
        <pc:picChg chg="add mod">
          <ac:chgData name="McHarg, Catherine" userId="88b8f76c-9ae3-4745-88eb-fe0667a22af5" providerId="ADAL" clId="{6E45345F-7348-4547-A3E2-2712D940C50C}" dt="2024-10-14T07:27:37.699" v="208" actId="1076"/>
          <ac:picMkLst>
            <pc:docMk/>
            <pc:sldMk cId="672803519" sldId="388"/>
            <ac:picMk id="15" creationId="{AF829F22-2BD0-5EDD-3344-572BE5C0FD3E}"/>
          </ac:picMkLst>
        </pc:picChg>
        <pc:picChg chg="add mod">
          <ac:chgData name="McHarg, Catherine" userId="88b8f76c-9ae3-4745-88eb-fe0667a22af5" providerId="ADAL" clId="{6E45345F-7348-4547-A3E2-2712D940C50C}" dt="2024-10-14T07:27:37.699" v="208" actId="1076"/>
          <ac:picMkLst>
            <pc:docMk/>
            <pc:sldMk cId="672803519" sldId="388"/>
            <ac:picMk id="16" creationId="{1496189E-E670-2A47-501C-BDD254D5CE98}"/>
          </ac:picMkLst>
        </pc:picChg>
        <pc:picChg chg="add mod">
          <ac:chgData name="McHarg, Catherine" userId="88b8f76c-9ae3-4745-88eb-fe0667a22af5" providerId="ADAL" clId="{6E45345F-7348-4547-A3E2-2712D940C50C}" dt="2024-10-14T07:27:37.699" v="208" actId="1076"/>
          <ac:picMkLst>
            <pc:docMk/>
            <pc:sldMk cId="672803519" sldId="388"/>
            <ac:picMk id="17" creationId="{E22F8B1A-7A1F-03FD-4B2A-3F759EA9C4E8}"/>
          </ac:picMkLst>
        </pc:picChg>
        <pc:picChg chg="add mod ord">
          <ac:chgData name="McHarg, Catherine" userId="88b8f76c-9ae3-4745-88eb-fe0667a22af5" providerId="ADAL" clId="{6E45345F-7348-4547-A3E2-2712D940C50C}" dt="2024-10-22T13:02:56.183" v="4549" actId="13244"/>
          <ac:picMkLst>
            <pc:docMk/>
            <pc:sldMk cId="672803519" sldId="388"/>
            <ac:picMk id="18" creationId="{0041E400-59A4-434E-914F-782FBD682701}"/>
          </ac:picMkLst>
        </pc:picChg>
        <pc:picChg chg="add mod ord">
          <ac:chgData name="McHarg, Catherine" userId="88b8f76c-9ae3-4745-88eb-fe0667a22af5" providerId="ADAL" clId="{6E45345F-7348-4547-A3E2-2712D940C50C}" dt="2024-10-22T13:03:13.937" v="4551" actId="13244"/>
          <ac:picMkLst>
            <pc:docMk/>
            <pc:sldMk cId="672803519" sldId="388"/>
            <ac:picMk id="19" creationId="{8BDE6336-600E-AB4C-4850-072D42881DB4}"/>
          </ac:picMkLst>
        </pc:picChg>
        <pc:picChg chg="add mod ord">
          <ac:chgData name="McHarg, Catherine" userId="88b8f76c-9ae3-4745-88eb-fe0667a22af5" providerId="ADAL" clId="{6E45345F-7348-4547-A3E2-2712D940C50C}" dt="2024-10-22T13:03:08.842" v="4550" actId="13244"/>
          <ac:picMkLst>
            <pc:docMk/>
            <pc:sldMk cId="672803519" sldId="388"/>
            <ac:picMk id="20" creationId="{A7270827-4AE5-C62D-3CDC-5D285C0AC36F}"/>
          </ac:picMkLst>
        </pc:picChg>
      </pc:sldChg>
      <pc:sldChg chg="del modNotesTx">
        <pc:chgData name="McHarg, Catherine" userId="88b8f76c-9ae3-4745-88eb-fe0667a22af5" providerId="ADAL" clId="{6E45345F-7348-4547-A3E2-2712D940C50C}" dt="2024-10-14T07:54:22.695" v="556" actId="47"/>
        <pc:sldMkLst>
          <pc:docMk/>
          <pc:sldMk cId="4263021305" sldId="389"/>
        </pc:sldMkLst>
      </pc:sldChg>
      <pc:sldChg chg="addSp delSp modSp new mod modClrScheme chgLayout">
        <pc:chgData name="McHarg, Catherine" userId="88b8f76c-9ae3-4745-88eb-fe0667a22af5" providerId="ADAL" clId="{6E45345F-7348-4547-A3E2-2712D940C50C}" dt="2024-10-22T13:03:39.933" v="4554" actId="13244"/>
        <pc:sldMkLst>
          <pc:docMk/>
          <pc:sldMk cId="600025265" sldId="405"/>
        </pc:sldMkLst>
        <pc:spChg chg="del mod ord">
          <ac:chgData name="McHarg, Catherine" userId="88b8f76c-9ae3-4745-88eb-fe0667a22af5" providerId="ADAL" clId="{6E45345F-7348-4547-A3E2-2712D940C50C}" dt="2024-10-11T12:47:04.872" v="15" actId="700"/>
          <ac:spMkLst>
            <pc:docMk/>
            <pc:sldMk cId="600025265" sldId="405"/>
            <ac:spMk id="2" creationId="{35F1910E-2455-C499-44ED-DB21973E6262}"/>
          </ac:spMkLst>
        </pc:spChg>
        <pc:spChg chg="del">
          <ac:chgData name="McHarg, Catherine" userId="88b8f76c-9ae3-4745-88eb-fe0667a22af5" providerId="ADAL" clId="{6E45345F-7348-4547-A3E2-2712D940C50C}" dt="2024-10-11T12:47:04.872" v="15" actId="700"/>
          <ac:spMkLst>
            <pc:docMk/>
            <pc:sldMk cId="600025265" sldId="405"/>
            <ac:spMk id="3" creationId="{A7E9DFB5-0C40-7951-460E-DD01083B2EDE}"/>
          </ac:spMkLst>
        </pc:spChg>
        <pc:spChg chg="add mod ord">
          <ac:chgData name="McHarg, Catherine" userId="88b8f76c-9ae3-4745-88eb-fe0667a22af5" providerId="ADAL" clId="{6E45345F-7348-4547-A3E2-2712D940C50C}" dt="2024-10-22T13:02:16.298" v="4540" actId="207"/>
          <ac:spMkLst>
            <pc:docMk/>
            <pc:sldMk cId="600025265" sldId="405"/>
            <ac:spMk id="4" creationId="{5E283086-42A4-36BA-644C-D9206038D3BB}"/>
          </ac:spMkLst>
        </pc:spChg>
        <pc:graphicFrameChg chg="add mod modGraphic">
          <ac:chgData name="McHarg, Catherine" userId="88b8f76c-9ae3-4745-88eb-fe0667a22af5" providerId="ADAL" clId="{6E45345F-7348-4547-A3E2-2712D940C50C}" dt="2024-10-14T07:01:54.960" v="114" actId="1076"/>
          <ac:graphicFrameMkLst>
            <pc:docMk/>
            <pc:sldMk cId="600025265" sldId="405"/>
            <ac:graphicFrameMk id="5" creationId="{073EF690-A31D-6635-01BF-06AC2E913D08}"/>
          </ac:graphicFrameMkLst>
        </pc:graphicFrameChg>
        <pc:picChg chg="add mod">
          <ac:chgData name="McHarg, Catherine" userId="88b8f76c-9ae3-4745-88eb-fe0667a22af5" providerId="ADAL" clId="{6E45345F-7348-4547-A3E2-2712D940C50C}" dt="2024-10-14T07:02:40.325" v="119" actId="1076"/>
          <ac:picMkLst>
            <pc:docMk/>
            <pc:sldMk cId="600025265" sldId="405"/>
            <ac:picMk id="3" creationId="{C7377B29-A3F7-8B18-9B0D-B630A4D8F54C}"/>
          </ac:picMkLst>
        </pc:picChg>
        <pc:picChg chg="add mod">
          <ac:chgData name="McHarg, Catherine" userId="88b8f76c-9ae3-4745-88eb-fe0667a22af5" providerId="ADAL" clId="{6E45345F-7348-4547-A3E2-2712D940C50C}" dt="2024-10-14T07:01:58.593" v="115" actId="1076"/>
          <ac:picMkLst>
            <pc:docMk/>
            <pc:sldMk cId="600025265" sldId="405"/>
            <ac:picMk id="7" creationId="{224266B9-88A5-38D7-4B60-3E8665FE3415}"/>
          </ac:picMkLst>
        </pc:picChg>
        <pc:picChg chg="add del mod">
          <ac:chgData name="McHarg, Catherine" userId="88b8f76c-9ae3-4745-88eb-fe0667a22af5" providerId="ADAL" clId="{6E45345F-7348-4547-A3E2-2712D940C50C}" dt="2024-10-14T07:16:21.878" v="181" actId="478"/>
          <ac:picMkLst>
            <pc:docMk/>
            <pc:sldMk cId="600025265" sldId="405"/>
            <ac:picMk id="8" creationId="{122FC9A0-2890-61A9-E338-DC8A22F1CC13}"/>
          </ac:picMkLst>
        </pc:picChg>
        <pc:picChg chg="add mod modCrop">
          <ac:chgData name="McHarg, Catherine" userId="88b8f76c-9ae3-4745-88eb-fe0667a22af5" providerId="ADAL" clId="{6E45345F-7348-4547-A3E2-2712D940C50C}" dt="2024-10-14T08:29:13.015" v="602" actId="14100"/>
          <ac:picMkLst>
            <pc:docMk/>
            <pc:sldMk cId="600025265" sldId="405"/>
            <ac:picMk id="10" creationId="{283DE5ED-6D1D-E5BD-EC07-05688E16F1B3}"/>
          </ac:picMkLst>
        </pc:picChg>
        <pc:picChg chg="add mod">
          <ac:chgData name="McHarg, Catherine" userId="88b8f76c-9ae3-4745-88eb-fe0667a22af5" providerId="ADAL" clId="{6E45345F-7348-4547-A3E2-2712D940C50C}" dt="2024-10-14T07:06:18.978" v="135" actId="1076"/>
          <ac:picMkLst>
            <pc:docMk/>
            <pc:sldMk cId="600025265" sldId="405"/>
            <ac:picMk id="12" creationId="{221EC4E4-51C3-D7C0-9C4B-699849ABDF30}"/>
          </ac:picMkLst>
        </pc:picChg>
        <pc:picChg chg="add mod">
          <ac:chgData name="McHarg, Catherine" userId="88b8f76c-9ae3-4745-88eb-fe0667a22af5" providerId="ADAL" clId="{6E45345F-7348-4547-A3E2-2712D940C50C}" dt="2024-10-14T07:07:13.917" v="139" actId="1076"/>
          <ac:picMkLst>
            <pc:docMk/>
            <pc:sldMk cId="600025265" sldId="405"/>
            <ac:picMk id="14" creationId="{1597D3EC-4167-AF48-4BEE-F8B8122BE34C}"/>
          </ac:picMkLst>
        </pc:picChg>
        <pc:picChg chg="add mod">
          <ac:chgData name="McHarg, Catherine" userId="88b8f76c-9ae3-4745-88eb-fe0667a22af5" providerId="ADAL" clId="{6E45345F-7348-4547-A3E2-2712D940C50C}" dt="2024-10-14T07:08:38.708" v="147" actId="1076"/>
          <ac:picMkLst>
            <pc:docMk/>
            <pc:sldMk cId="600025265" sldId="405"/>
            <ac:picMk id="16" creationId="{E3095EAB-D6D2-F6CA-6F8E-49F58ACFFF23}"/>
          </ac:picMkLst>
        </pc:picChg>
        <pc:picChg chg="add mod">
          <ac:chgData name="McHarg, Catherine" userId="88b8f76c-9ae3-4745-88eb-fe0667a22af5" providerId="ADAL" clId="{6E45345F-7348-4547-A3E2-2712D940C50C}" dt="2024-10-14T07:09:35.162" v="152" actId="1076"/>
          <ac:picMkLst>
            <pc:docMk/>
            <pc:sldMk cId="600025265" sldId="405"/>
            <ac:picMk id="18" creationId="{C2010FFA-D95F-FD18-CAFD-F224985A86DE}"/>
          </ac:picMkLst>
        </pc:picChg>
        <pc:picChg chg="add del mod">
          <ac:chgData name="McHarg, Catherine" userId="88b8f76c-9ae3-4745-88eb-fe0667a22af5" providerId="ADAL" clId="{6E45345F-7348-4547-A3E2-2712D940C50C}" dt="2024-10-14T07:14:10.614" v="169" actId="478"/>
          <ac:picMkLst>
            <pc:docMk/>
            <pc:sldMk cId="600025265" sldId="405"/>
            <ac:picMk id="20" creationId="{F98B5B4B-C754-9C95-C985-9090D71A15DC}"/>
          </ac:picMkLst>
        </pc:picChg>
        <pc:picChg chg="add mod">
          <ac:chgData name="McHarg, Catherine" userId="88b8f76c-9ae3-4745-88eb-fe0667a22af5" providerId="ADAL" clId="{6E45345F-7348-4547-A3E2-2712D940C50C}" dt="2024-10-14T07:10:52.950" v="160" actId="1076"/>
          <ac:picMkLst>
            <pc:docMk/>
            <pc:sldMk cId="600025265" sldId="405"/>
            <ac:picMk id="22" creationId="{7978A8BC-FFBB-AC32-FC65-A6060360179C}"/>
          </ac:picMkLst>
        </pc:picChg>
        <pc:picChg chg="add del mod">
          <ac:chgData name="McHarg, Catherine" userId="88b8f76c-9ae3-4745-88eb-fe0667a22af5" providerId="ADAL" clId="{6E45345F-7348-4547-A3E2-2712D940C50C}" dt="2024-10-14T07:16:06.748" v="177" actId="478"/>
          <ac:picMkLst>
            <pc:docMk/>
            <pc:sldMk cId="600025265" sldId="405"/>
            <ac:picMk id="24" creationId="{09618F24-584D-7E2E-D4B6-3855EBA97B7D}"/>
          </ac:picMkLst>
        </pc:picChg>
        <pc:picChg chg="add del mod">
          <ac:chgData name="McHarg, Catherine" userId="88b8f76c-9ae3-4745-88eb-fe0667a22af5" providerId="ADAL" clId="{6E45345F-7348-4547-A3E2-2712D940C50C}" dt="2024-10-14T07:14:26.050" v="171" actId="478"/>
          <ac:picMkLst>
            <pc:docMk/>
            <pc:sldMk cId="600025265" sldId="405"/>
            <ac:picMk id="26" creationId="{2C10557E-F34F-5E86-C04B-801124DDA2D5}"/>
          </ac:picMkLst>
        </pc:picChg>
        <pc:picChg chg="add mod ord">
          <ac:chgData name="McHarg, Catherine" userId="88b8f76c-9ae3-4745-88eb-fe0667a22af5" providerId="ADAL" clId="{6E45345F-7348-4547-A3E2-2712D940C50C}" dt="2024-10-22T13:03:39.933" v="4554" actId="13244"/>
          <ac:picMkLst>
            <pc:docMk/>
            <pc:sldMk cId="600025265" sldId="405"/>
            <ac:picMk id="28" creationId="{64BC2D02-A60E-E6C2-B6DA-CC3FD9CFA438}"/>
          </ac:picMkLst>
        </pc:picChg>
        <pc:picChg chg="add mod ord">
          <ac:chgData name="McHarg, Catherine" userId="88b8f76c-9ae3-4745-88eb-fe0667a22af5" providerId="ADAL" clId="{6E45345F-7348-4547-A3E2-2712D940C50C}" dt="2024-10-22T13:03:28.518" v="4552" actId="13244"/>
          <ac:picMkLst>
            <pc:docMk/>
            <pc:sldMk cId="600025265" sldId="405"/>
            <ac:picMk id="30" creationId="{084B6DF3-A81C-274C-28DC-9833A0FECCDA}"/>
          </ac:picMkLst>
        </pc:picChg>
        <pc:picChg chg="add mod">
          <ac:chgData name="McHarg, Catherine" userId="88b8f76c-9ae3-4745-88eb-fe0667a22af5" providerId="ADAL" clId="{6E45345F-7348-4547-A3E2-2712D940C50C}" dt="2024-10-14T07:16:46.580" v="186" actId="1076"/>
          <ac:picMkLst>
            <pc:docMk/>
            <pc:sldMk cId="600025265" sldId="405"/>
            <ac:picMk id="32" creationId="{E00A0B8F-D3AB-A61D-5CE7-B97CB7DC6D6D}"/>
          </ac:picMkLst>
        </pc:picChg>
        <pc:picChg chg="add mod ord">
          <ac:chgData name="McHarg, Catherine" userId="88b8f76c-9ae3-4745-88eb-fe0667a22af5" providerId="ADAL" clId="{6E45345F-7348-4547-A3E2-2712D940C50C}" dt="2024-10-22T13:03:34.992" v="4553" actId="13244"/>
          <ac:picMkLst>
            <pc:docMk/>
            <pc:sldMk cId="600025265" sldId="405"/>
            <ac:picMk id="34" creationId="{7E99D2D1-0026-7CAE-88DF-B49C7CC1FECD}"/>
          </ac:picMkLst>
        </pc:picChg>
      </pc:sldChg>
      <pc:sldChg chg="modSp add del mod">
        <pc:chgData name="McHarg, Catherine" userId="88b8f76c-9ae3-4745-88eb-fe0667a22af5" providerId="ADAL" clId="{6E45345F-7348-4547-A3E2-2712D940C50C}" dt="2024-10-14T07:28:32.139" v="234" actId="47"/>
        <pc:sldMkLst>
          <pc:docMk/>
          <pc:sldMk cId="2513752501" sldId="406"/>
        </pc:sldMkLst>
        <pc:graphicFrameChg chg="modGraphic">
          <ac:chgData name="McHarg, Catherine" userId="88b8f76c-9ae3-4745-88eb-fe0667a22af5" providerId="ADAL" clId="{6E45345F-7348-4547-A3E2-2712D940C50C}" dt="2024-10-14T07:24:29.667" v="192" actId="14100"/>
          <ac:graphicFrameMkLst>
            <pc:docMk/>
            <pc:sldMk cId="2513752501" sldId="406"/>
            <ac:graphicFrameMk id="5" creationId="{073EF690-A31D-6635-01BF-06AC2E913D08}"/>
          </ac:graphicFrameMkLst>
        </pc:graphicFrameChg>
        <pc:picChg chg="mod">
          <ac:chgData name="McHarg, Catherine" userId="88b8f76c-9ae3-4745-88eb-fe0667a22af5" providerId="ADAL" clId="{6E45345F-7348-4547-A3E2-2712D940C50C}" dt="2024-10-14T07:24:50.390" v="195" actId="1076"/>
          <ac:picMkLst>
            <pc:docMk/>
            <pc:sldMk cId="2513752501" sldId="406"/>
            <ac:picMk id="3" creationId="{C7377B29-A3F7-8B18-9B0D-B630A4D8F54C}"/>
          </ac:picMkLst>
        </pc:picChg>
        <pc:picChg chg="mod">
          <ac:chgData name="McHarg, Catherine" userId="88b8f76c-9ae3-4745-88eb-fe0667a22af5" providerId="ADAL" clId="{6E45345F-7348-4547-A3E2-2712D940C50C}" dt="2024-10-14T07:24:29.667" v="192" actId="14100"/>
          <ac:picMkLst>
            <pc:docMk/>
            <pc:sldMk cId="2513752501" sldId="406"/>
            <ac:picMk id="7" creationId="{224266B9-88A5-38D7-4B60-3E8665FE3415}"/>
          </ac:picMkLst>
        </pc:picChg>
        <pc:picChg chg="mod">
          <ac:chgData name="McHarg, Catherine" userId="88b8f76c-9ae3-4745-88eb-fe0667a22af5" providerId="ADAL" clId="{6E45345F-7348-4547-A3E2-2712D940C50C}" dt="2024-10-14T07:25:15.400" v="202" actId="1076"/>
          <ac:picMkLst>
            <pc:docMk/>
            <pc:sldMk cId="2513752501" sldId="406"/>
            <ac:picMk id="10" creationId="{283DE5ED-6D1D-E5BD-EC07-05688E16F1B3}"/>
          </ac:picMkLst>
        </pc:picChg>
        <pc:picChg chg="mod">
          <ac:chgData name="McHarg, Catherine" userId="88b8f76c-9ae3-4745-88eb-fe0667a22af5" providerId="ADAL" clId="{6E45345F-7348-4547-A3E2-2712D940C50C}" dt="2024-10-14T07:24:44.764" v="193" actId="1076"/>
          <ac:picMkLst>
            <pc:docMk/>
            <pc:sldMk cId="2513752501" sldId="406"/>
            <ac:picMk id="12" creationId="{221EC4E4-51C3-D7C0-9C4B-699849ABDF30}"/>
          </ac:picMkLst>
        </pc:picChg>
        <pc:picChg chg="mod">
          <ac:chgData name="McHarg, Catherine" userId="88b8f76c-9ae3-4745-88eb-fe0667a22af5" providerId="ADAL" clId="{6E45345F-7348-4547-A3E2-2712D940C50C}" dt="2024-10-14T07:24:52.454" v="196" actId="1076"/>
          <ac:picMkLst>
            <pc:docMk/>
            <pc:sldMk cId="2513752501" sldId="406"/>
            <ac:picMk id="14" creationId="{1597D3EC-4167-AF48-4BEE-F8B8122BE34C}"/>
          </ac:picMkLst>
        </pc:picChg>
        <pc:picChg chg="mod">
          <ac:chgData name="McHarg, Catherine" userId="88b8f76c-9ae3-4745-88eb-fe0667a22af5" providerId="ADAL" clId="{6E45345F-7348-4547-A3E2-2712D940C50C}" dt="2024-10-14T07:25:41.465" v="205" actId="1076"/>
          <ac:picMkLst>
            <pc:docMk/>
            <pc:sldMk cId="2513752501" sldId="406"/>
            <ac:picMk id="16" creationId="{E3095EAB-D6D2-F6CA-6F8E-49F58ACFFF23}"/>
          </ac:picMkLst>
        </pc:picChg>
        <pc:picChg chg="mod">
          <ac:chgData name="McHarg, Catherine" userId="88b8f76c-9ae3-4745-88eb-fe0667a22af5" providerId="ADAL" clId="{6E45345F-7348-4547-A3E2-2712D940C50C}" dt="2024-10-14T07:25:45.682" v="206" actId="1076"/>
          <ac:picMkLst>
            <pc:docMk/>
            <pc:sldMk cId="2513752501" sldId="406"/>
            <ac:picMk id="18" creationId="{C2010FFA-D95F-FD18-CAFD-F224985A86DE}"/>
          </ac:picMkLst>
        </pc:picChg>
        <pc:picChg chg="mod">
          <ac:chgData name="McHarg, Catherine" userId="88b8f76c-9ae3-4745-88eb-fe0667a22af5" providerId="ADAL" clId="{6E45345F-7348-4547-A3E2-2712D940C50C}" dt="2024-10-14T07:24:55.297" v="197" actId="1076"/>
          <ac:picMkLst>
            <pc:docMk/>
            <pc:sldMk cId="2513752501" sldId="406"/>
            <ac:picMk id="22" creationId="{7978A8BC-FFBB-AC32-FC65-A6060360179C}"/>
          </ac:picMkLst>
        </pc:picChg>
        <pc:picChg chg="mod">
          <ac:chgData name="McHarg, Catherine" userId="88b8f76c-9ae3-4745-88eb-fe0667a22af5" providerId="ADAL" clId="{6E45345F-7348-4547-A3E2-2712D940C50C}" dt="2024-10-14T07:25:27.266" v="204" actId="1076"/>
          <ac:picMkLst>
            <pc:docMk/>
            <pc:sldMk cId="2513752501" sldId="406"/>
            <ac:picMk id="28" creationId="{64BC2D02-A60E-E6C2-B6DA-CC3FD9CFA438}"/>
          </ac:picMkLst>
        </pc:picChg>
        <pc:picChg chg="mod">
          <ac:chgData name="McHarg, Catherine" userId="88b8f76c-9ae3-4745-88eb-fe0667a22af5" providerId="ADAL" clId="{6E45345F-7348-4547-A3E2-2712D940C50C}" dt="2024-10-14T07:25:04.767" v="199" actId="1076"/>
          <ac:picMkLst>
            <pc:docMk/>
            <pc:sldMk cId="2513752501" sldId="406"/>
            <ac:picMk id="30" creationId="{084B6DF3-A81C-274C-28DC-9833A0FECCDA}"/>
          </ac:picMkLst>
        </pc:picChg>
        <pc:picChg chg="mod">
          <ac:chgData name="McHarg, Catherine" userId="88b8f76c-9ae3-4745-88eb-fe0667a22af5" providerId="ADAL" clId="{6E45345F-7348-4547-A3E2-2712D940C50C}" dt="2024-10-14T07:25:12.770" v="201" actId="1076"/>
          <ac:picMkLst>
            <pc:docMk/>
            <pc:sldMk cId="2513752501" sldId="406"/>
            <ac:picMk id="32" creationId="{E00A0B8F-D3AB-A61D-5CE7-B97CB7DC6D6D}"/>
          </ac:picMkLst>
        </pc:picChg>
        <pc:picChg chg="mod">
          <ac:chgData name="McHarg, Catherine" userId="88b8f76c-9ae3-4745-88eb-fe0667a22af5" providerId="ADAL" clId="{6E45345F-7348-4547-A3E2-2712D940C50C}" dt="2024-10-14T07:24:47.574" v="194" actId="1076"/>
          <ac:picMkLst>
            <pc:docMk/>
            <pc:sldMk cId="2513752501" sldId="406"/>
            <ac:picMk id="34" creationId="{7E99D2D1-0026-7CAE-88DF-B49C7CC1FECD}"/>
          </ac:picMkLst>
        </pc:picChg>
      </pc:sldChg>
      <pc:sldChg chg="addSp delSp modSp add del mod ord modClrScheme modAnim chgLayout">
        <pc:chgData name="McHarg, Catherine" userId="88b8f76c-9ae3-4745-88eb-fe0667a22af5" providerId="ADAL" clId="{6E45345F-7348-4547-A3E2-2712D940C50C}" dt="2024-10-14T07:47:39.373" v="459" actId="47"/>
        <pc:sldMkLst>
          <pc:docMk/>
          <pc:sldMk cId="4060577198" sldId="406"/>
        </pc:sldMkLst>
        <pc:spChg chg="add del mod ord">
          <ac:chgData name="McHarg, Catherine" userId="88b8f76c-9ae3-4745-88eb-fe0667a22af5" providerId="ADAL" clId="{6E45345F-7348-4547-A3E2-2712D940C50C}" dt="2024-10-14T07:29:37.717" v="253" actId="478"/>
          <ac:spMkLst>
            <pc:docMk/>
            <pc:sldMk cId="4060577198" sldId="406"/>
            <ac:spMk id="2" creationId="{C667E277-9002-F80E-D7A4-5D9894A38503}"/>
          </ac:spMkLst>
        </pc:spChg>
        <pc:spChg chg="mod ord">
          <ac:chgData name="McHarg, Catherine" userId="88b8f76c-9ae3-4745-88eb-fe0667a22af5" providerId="ADAL" clId="{6E45345F-7348-4547-A3E2-2712D940C50C}" dt="2024-10-14T07:29:33.916" v="252" actId="700"/>
          <ac:spMkLst>
            <pc:docMk/>
            <pc:sldMk cId="4060577198" sldId="406"/>
            <ac:spMk id="4" creationId="{5E283086-42A4-36BA-644C-D9206038D3BB}"/>
          </ac:spMkLst>
        </pc:spChg>
        <pc:graphicFrameChg chg="modGraphic">
          <ac:chgData name="McHarg, Catherine" userId="88b8f76c-9ae3-4745-88eb-fe0667a22af5" providerId="ADAL" clId="{6E45345F-7348-4547-A3E2-2712D940C50C}" dt="2024-10-14T07:32:30.900" v="427" actId="122"/>
          <ac:graphicFrameMkLst>
            <pc:docMk/>
            <pc:sldMk cId="4060577198" sldId="406"/>
            <ac:graphicFrameMk id="5" creationId="{073EF690-A31D-6635-01BF-06AC2E913D08}"/>
          </ac:graphicFrameMkLst>
        </pc:graphicFrameChg>
      </pc:sldChg>
      <pc:sldChg chg="delSp modSp add del">
        <pc:chgData name="McHarg, Catherine" userId="88b8f76c-9ae3-4745-88eb-fe0667a22af5" providerId="ADAL" clId="{6E45345F-7348-4547-A3E2-2712D940C50C}" dt="2024-10-14T07:47:37.897" v="458" actId="47"/>
        <pc:sldMkLst>
          <pc:docMk/>
          <pc:sldMk cId="3566222578" sldId="407"/>
        </pc:sldMkLst>
        <pc:spChg chg="mod">
          <ac:chgData name="McHarg, Catherine" userId="88b8f76c-9ae3-4745-88eb-fe0667a22af5" providerId="ADAL" clId="{6E45345F-7348-4547-A3E2-2712D940C50C}" dt="2024-10-14T07:44:23.923" v="438" actId="338"/>
          <ac:spMkLst>
            <pc:docMk/>
            <pc:sldMk cId="3566222578" sldId="407"/>
            <ac:spMk id="4" creationId="{5E283086-42A4-36BA-644C-D9206038D3BB}"/>
          </ac:spMkLst>
        </pc:spChg>
        <pc:spChg chg="mod topLvl">
          <ac:chgData name="McHarg, Catherine" userId="88b8f76c-9ae3-4745-88eb-fe0667a22af5" providerId="ADAL" clId="{6E45345F-7348-4547-A3E2-2712D940C50C}" dt="2024-10-14T07:44:41.239" v="439" actId="165"/>
          <ac:spMkLst>
            <pc:docMk/>
            <pc:sldMk cId="3566222578" sldId="407"/>
            <ac:spMk id="8" creationId="{D81CB84B-63BC-F843-E0A2-D5C0CBBC0FFD}"/>
          </ac:spMkLst>
        </pc:spChg>
        <pc:spChg chg="mod topLvl">
          <ac:chgData name="McHarg, Catherine" userId="88b8f76c-9ae3-4745-88eb-fe0667a22af5" providerId="ADAL" clId="{6E45345F-7348-4547-A3E2-2712D940C50C}" dt="2024-10-14T07:44:41.239" v="439" actId="165"/>
          <ac:spMkLst>
            <pc:docMk/>
            <pc:sldMk cId="3566222578" sldId="407"/>
            <ac:spMk id="9" creationId="{3762D543-613D-925D-D11E-4AF27A1267B1}"/>
          </ac:spMkLst>
        </pc:spChg>
        <pc:spChg chg="mod topLvl">
          <ac:chgData name="McHarg, Catherine" userId="88b8f76c-9ae3-4745-88eb-fe0667a22af5" providerId="ADAL" clId="{6E45345F-7348-4547-A3E2-2712D940C50C}" dt="2024-10-14T07:44:41.239" v="439" actId="165"/>
          <ac:spMkLst>
            <pc:docMk/>
            <pc:sldMk cId="3566222578" sldId="407"/>
            <ac:spMk id="11" creationId="{54E62997-85A3-FFEF-91DC-9AFBC1413DA2}"/>
          </ac:spMkLst>
        </pc:spChg>
        <pc:spChg chg="mod topLvl">
          <ac:chgData name="McHarg, Catherine" userId="88b8f76c-9ae3-4745-88eb-fe0667a22af5" providerId="ADAL" clId="{6E45345F-7348-4547-A3E2-2712D940C50C}" dt="2024-10-14T07:44:41.239" v="439" actId="165"/>
          <ac:spMkLst>
            <pc:docMk/>
            <pc:sldMk cId="3566222578" sldId="407"/>
            <ac:spMk id="13" creationId="{D93FD415-EF5F-1C68-9B7D-A0C1A5B942C0}"/>
          </ac:spMkLst>
        </pc:spChg>
        <pc:spChg chg="mod topLvl">
          <ac:chgData name="McHarg, Catherine" userId="88b8f76c-9ae3-4745-88eb-fe0667a22af5" providerId="ADAL" clId="{6E45345F-7348-4547-A3E2-2712D940C50C}" dt="2024-10-14T07:44:41.239" v="439" actId="165"/>
          <ac:spMkLst>
            <pc:docMk/>
            <pc:sldMk cId="3566222578" sldId="407"/>
            <ac:spMk id="15" creationId="{885F0136-12DA-7F7D-1721-0CA27364094A}"/>
          </ac:spMkLst>
        </pc:spChg>
        <pc:spChg chg="mod topLvl">
          <ac:chgData name="McHarg, Catherine" userId="88b8f76c-9ae3-4745-88eb-fe0667a22af5" providerId="ADAL" clId="{6E45345F-7348-4547-A3E2-2712D940C50C}" dt="2024-10-14T07:44:41.239" v="439" actId="165"/>
          <ac:spMkLst>
            <pc:docMk/>
            <pc:sldMk cId="3566222578" sldId="407"/>
            <ac:spMk id="17" creationId="{B34D8FF6-656C-6CC6-2144-B734F0D0473B}"/>
          </ac:spMkLst>
        </pc:spChg>
        <pc:spChg chg="mod topLvl">
          <ac:chgData name="McHarg, Catherine" userId="88b8f76c-9ae3-4745-88eb-fe0667a22af5" providerId="ADAL" clId="{6E45345F-7348-4547-A3E2-2712D940C50C}" dt="2024-10-14T07:44:41.239" v="439" actId="165"/>
          <ac:spMkLst>
            <pc:docMk/>
            <pc:sldMk cId="3566222578" sldId="407"/>
            <ac:spMk id="19" creationId="{28927544-3ACD-7751-E780-8F57B2B2F3EC}"/>
          </ac:spMkLst>
        </pc:spChg>
        <pc:spChg chg="mod topLvl">
          <ac:chgData name="McHarg, Catherine" userId="88b8f76c-9ae3-4745-88eb-fe0667a22af5" providerId="ADAL" clId="{6E45345F-7348-4547-A3E2-2712D940C50C}" dt="2024-10-14T07:44:41.239" v="439" actId="165"/>
          <ac:spMkLst>
            <pc:docMk/>
            <pc:sldMk cId="3566222578" sldId="407"/>
            <ac:spMk id="20" creationId="{073EF0AF-C5B1-F3C2-1C8C-2509D79FBC81}"/>
          </ac:spMkLst>
        </pc:spChg>
        <pc:spChg chg="mod topLvl">
          <ac:chgData name="McHarg, Catherine" userId="88b8f76c-9ae3-4745-88eb-fe0667a22af5" providerId="ADAL" clId="{6E45345F-7348-4547-A3E2-2712D940C50C}" dt="2024-10-14T07:44:41.239" v="439" actId="165"/>
          <ac:spMkLst>
            <pc:docMk/>
            <pc:sldMk cId="3566222578" sldId="407"/>
            <ac:spMk id="21" creationId="{C96CB1AC-521A-50F4-E026-801B3D9F324B}"/>
          </ac:spMkLst>
        </pc:spChg>
        <pc:spChg chg="mod topLvl">
          <ac:chgData name="McHarg, Catherine" userId="88b8f76c-9ae3-4745-88eb-fe0667a22af5" providerId="ADAL" clId="{6E45345F-7348-4547-A3E2-2712D940C50C}" dt="2024-10-14T07:44:41.239" v="439" actId="165"/>
          <ac:spMkLst>
            <pc:docMk/>
            <pc:sldMk cId="3566222578" sldId="407"/>
            <ac:spMk id="23" creationId="{949AB305-5498-9419-EA47-A5CB78387CC1}"/>
          </ac:spMkLst>
        </pc:spChg>
        <pc:spChg chg="mod topLvl">
          <ac:chgData name="McHarg, Catherine" userId="88b8f76c-9ae3-4745-88eb-fe0667a22af5" providerId="ADAL" clId="{6E45345F-7348-4547-A3E2-2712D940C50C}" dt="2024-10-14T07:44:41.239" v="439" actId="165"/>
          <ac:spMkLst>
            <pc:docMk/>
            <pc:sldMk cId="3566222578" sldId="407"/>
            <ac:spMk id="24" creationId="{B9418EDC-3A0B-B7D5-1651-DDB21D4BDDD2}"/>
          </ac:spMkLst>
        </pc:spChg>
        <pc:spChg chg="mod topLvl">
          <ac:chgData name="McHarg, Catherine" userId="88b8f76c-9ae3-4745-88eb-fe0667a22af5" providerId="ADAL" clId="{6E45345F-7348-4547-A3E2-2712D940C50C}" dt="2024-10-14T07:44:41.239" v="439" actId="165"/>
          <ac:spMkLst>
            <pc:docMk/>
            <pc:sldMk cId="3566222578" sldId="407"/>
            <ac:spMk id="25" creationId="{CD13EFE8-84EE-4B5A-5C5F-6B470216568F}"/>
          </ac:spMkLst>
        </pc:spChg>
        <pc:spChg chg="mod topLvl">
          <ac:chgData name="McHarg, Catherine" userId="88b8f76c-9ae3-4745-88eb-fe0667a22af5" providerId="ADAL" clId="{6E45345F-7348-4547-A3E2-2712D940C50C}" dt="2024-10-14T07:44:41.239" v="439" actId="165"/>
          <ac:spMkLst>
            <pc:docMk/>
            <pc:sldMk cId="3566222578" sldId="407"/>
            <ac:spMk id="26" creationId="{A3FD5D0E-DB92-3613-CDF0-10B8DF5DEA65}"/>
          </ac:spMkLst>
        </pc:spChg>
        <pc:spChg chg="mod topLvl">
          <ac:chgData name="McHarg, Catherine" userId="88b8f76c-9ae3-4745-88eb-fe0667a22af5" providerId="ADAL" clId="{6E45345F-7348-4547-A3E2-2712D940C50C}" dt="2024-10-14T07:44:41.239" v="439" actId="165"/>
          <ac:spMkLst>
            <pc:docMk/>
            <pc:sldMk cId="3566222578" sldId="407"/>
            <ac:spMk id="27" creationId="{E63B5954-055D-D7B3-9D7F-10054711D732}"/>
          </ac:spMkLst>
        </pc:spChg>
        <pc:spChg chg="mod topLvl">
          <ac:chgData name="McHarg, Catherine" userId="88b8f76c-9ae3-4745-88eb-fe0667a22af5" providerId="ADAL" clId="{6E45345F-7348-4547-A3E2-2712D940C50C}" dt="2024-10-14T07:44:41.239" v="439" actId="165"/>
          <ac:spMkLst>
            <pc:docMk/>
            <pc:sldMk cId="3566222578" sldId="407"/>
            <ac:spMk id="29" creationId="{8A459913-07F4-2520-4C98-3C8B887C33EF}"/>
          </ac:spMkLst>
        </pc:spChg>
        <pc:spChg chg="mod topLvl">
          <ac:chgData name="McHarg, Catherine" userId="88b8f76c-9ae3-4745-88eb-fe0667a22af5" providerId="ADAL" clId="{6E45345F-7348-4547-A3E2-2712D940C50C}" dt="2024-10-14T07:44:41.239" v="439" actId="165"/>
          <ac:spMkLst>
            <pc:docMk/>
            <pc:sldMk cId="3566222578" sldId="407"/>
            <ac:spMk id="31" creationId="{22AF11DF-7EF8-FF98-A7CC-ACE12383ED8D}"/>
          </ac:spMkLst>
        </pc:spChg>
        <pc:spChg chg="mod topLvl">
          <ac:chgData name="McHarg, Catherine" userId="88b8f76c-9ae3-4745-88eb-fe0667a22af5" providerId="ADAL" clId="{6E45345F-7348-4547-A3E2-2712D940C50C}" dt="2024-10-14T07:44:41.239" v="439" actId="165"/>
          <ac:spMkLst>
            <pc:docMk/>
            <pc:sldMk cId="3566222578" sldId="407"/>
            <ac:spMk id="33" creationId="{0FCD585A-E19A-2D9B-A43A-49D9FF73A1B5}"/>
          </ac:spMkLst>
        </pc:spChg>
        <pc:spChg chg="mod topLvl">
          <ac:chgData name="McHarg, Catherine" userId="88b8f76c-9ae3-4745-88eb-fe0667a22af5" providerId="ADAL" clId="{6E45345F-7348-4547-A3E2-2712D940C50C}" dt="2024-10-14T07:44:41.239" v="439" actId="165"/>
          <ac:spMkLst>
            <pc:docMk/>
            <pc:sldMk cId="3566222578" sldId="407"/>
            <ac:spMk id="35" creationId="{82A8B685-3D23-51D9-5D4C-1FEF9F24B287}"/>
          </ac:spMkLst>
        </pc:spChg>
        <pc:spChg chg="mod topLvl">
          <ac:chgData name="McHarg, Catherine" userId="88b8f76c-9ae3-4745-88eb-fe0667a22af5" providerId="ADAL" clId="{6E45345F-7348-4547-A3E2-2712D940C50C}" dt="2024-10-14T07:44:41.239" v="439" actId="165"/>
          <ac:spMkLst>
            <pc:docMk/>
            <pc:sldMk cId="3566222578" sldId="407"/>
            <ac:spMk id="36" creationId="{38D18519-F948-6F7D-A896-969BA550D63A}"/>
          </ac:spMkLst>
        </pc:spChg>
        <pc:spChg chg="mod topLvl">
          <ac:chgData name="McHarg, Catherine" userId="88b8f76c-9ae3-4745-88eb-fe0667a22af5" providerId="ADAL" clId="{6E45345F-7348-4547-A3E2-2712D940C50C}" dt="2024-10-14T07:44:41.239" v="439" actId="165"/>
          <ac:spMkLst>
            <pc:docMk/>
            <pc:sldMk cId="3566222578" sldId="407"/>
            <ac:spMk id="37" creationId="{A661D522-7670-3981-1FA4-5D03DAD3CA87}"/>
          </ac:spMkLst>
        </pc:spChg>
        <pc:spChg chg="mod topLvl">
          <ac:chgData name="McHarg, Catherine" userId="88b8f76c-9ae3-4745-88eb-fe0667a22af5" providerId="ADAL" clId="{6E45345F-7348-4547-A3E2-2712D940C50C}" dt="2024-10-14T07:44:41.239" v="439" actId="165"/>
          <ac:spMkLst>
            <pc:docMk/>
            <pc:sldMk cId="3566222578" sldId="407"/>
            <ac:spMk id="38" creationId="{13AB2635-D816-1915-1D79-9C2A8A3A4165}"/>
          </ac:spMkLst>
        </pc:spChg>
        <pc:spChg chg="mod topLvl">
          <ac:chgData name="McHarg, Catherine" userId="88b8f76c-9ae3-4745-88eb-fe0667a22af5" providerId="ADAL" clId="{6E45345F-7348-4547-A3E2-2712D940C50C}" dt="2024-10-14T07:44:41.239" v="439" actId="165"/>
          <ac:spMkLst>
            <pc:docMk/>
            <pc:sldMk cId="3566222578" sldId="407"/>
            <ac:spMk id="39" creationId="{483AFD82-955D-0FEE-7E5B-090B3008ADB6}"/>
          </ac:spMkLst>
        </pc:spChg>
        <pc:spChg chg="mod topLvl">
          <ac:chgData name="McHarg, Catherine" userId="88b8f76c-9ae3-4745-88eb-fe0667a22af5" providerId="ADAL" clId="{6E45345F-7348-4547-A3E2-2712D940C50C}" dt="2024-10-14T07:44:41.239" v="439" actId="165"/>
          <ac:spMkLst>
            <pc:docMk/>
            <pc:sldMk cId="3566222578" sldId="407"/>
            <ac:spMk id="40" creationId="{42527AFA-FB35-1FC0-503C-7C0063AF9F1A}"/>
          </ac:spMkLst>
        </pc:spChg>
        <pc:spChg chg="mod topLvl">
          <ac:chgData name="McHarg, Catherine" userId="88b8f76c-9ae3-4745-88eb-fe0667a22af5" providerId="ADAL" clId="{6E45345F-7348-4547-A3E2-2712D940C50C}" dt="2024-10-14T07:44:41.239" v="439" actId="165"/>
          <ac:spMkLst>
            <pc:docMk/>
            <pc:sldMk cId="3566222578" sldId="407"/>
            <ac:spMk id="41" creationId="{27ECC378-1599-7DF8-07B7-515CAD0D88D0}"/>
          </ac:spMkLst>
        </pc:spChg>
        <pc:spChg chg="mod topLvl">
          <ac:chgData name="McHarg, Catherine" userId="88b8f76c-9ae3-4745-88eb-fe0667a22af5" providerId="ADAL" clId="{6E45345F-7348-4547-A3E2-2712D940C50C}" dt="2024-10-14T07:44:41.239" v="439" actId="165"/>
          <ac:spMkLst>
            <pc:docMk/>
            <pc:sldMk cId="3566222578" sldId="407"/>
            <ac:spMk id="42" creationId="{51467012-D0DD-9FE0-2366-0E1BBE9AC483}"/>
          </ac:spMkLst>
        </pc:spChg>
        <pc:grpChg chg="mod">
          <ac:chgData name="McHarg, Catherine" userId="88b8f76c-9ae3-4745-88eb-fe0667a22af5" providerId="ADAL" clId="{6E45345F-7348-4547-A3E2-2712D940C50C}" dt="2024-10-14T07:44:23.923" v="438" actId="338"/>
          <ac:grpSpMkLst>
            <pc:docMk/>
            <pc:sldMk cId="3566222578" sldId="407"/>
            <ac:grpSpMk id="1" creationId="{00000000-0000-0000-0000-000000000000}"/>
          </ac:grpSpMkLst>
        </pc:grpChg>
        <pc:grpChg chg="del mod">
          <ac:chgData name="McHarg, Catherine" userId="88b8f76c-9ae3-4745-88eb-fe0667a22af5" providerId="ADAL" clId="{6E45345F-7348-4547-A3E2-2712D940C50C}" dt="2024-10-14T07:44:41.239" v="439" actId="165"/>
          <ac:grpSpMkLst>
            <pc:docMk/>
            <pc:sldMk cId="3566222578" sldId="407"/>
            <ac:grpSpMk id="6" creationId="{F0257A50-6FF5-A43C-F908-38A44536238B}"/>
          </ac:grpSpMkLst>
        </pc:grpChg>
        <pc:graphicFrameChg chg="mod">
          <ac:chgData name="McHarg, Catherine" userId="88b8f76c-9ae3-4745-88eb-fe0667a22af5" providerId="ADAL" clId="{6E45345F-7348-4547-A3E2-2712D940C50C}" dt="2024-10-14T07:44:23.923" v="438" actId="338"/>
          <ac:graphicFrameMkLst>
            <pc:docMk/>
            <pc:sldMk cId="3566222578" sldId="407"/>
            <ac:graphicFrameMk id="5" creationId="{073EF690-A31D-6635-01BF-06AC2E913D08}"/>
          </ac:graphicFrameMkLst>
        </pc:graphicFrameChg>
        <pc:picChg chg="del mod">
          <ac:chgData name="McHarg, Catherine" userId="88b8f76c-9ae3-4745-88eb-fe0667a22af5" providerId="ADAL" clId="{6E45345F-7348-4547-A3E2-2712D940C50C}" dt="2024-10-14T07:44:23.923" v="438" actId="338"/>
          <ac:picMkLst>
            <pc:docMk/>
            <pc:sldMk cId="3566222578" sldId="407"/>
            <ac:picMk id="2" creationId="{6176DC5A-136A-5372-40C0-6EF47936A19C}"/>
          </ac:picMkLst>
        </pc:picChg>
        <pc:picChg chg="mod">
          <ac:chgData name="McHarg, Catherine" userId="88b8f76c-9ae3-4745-88eb-fe0667a22af5" providerId="ADAL" clId="{6E45345F-7348-4547-A3E2-2712D940C50C}" dt="2024-10-14T07:44:23.923" v="438" actId="338"/>
          <ac:picMkLst>
            <pc:docMk/>
            <pc:sldMk cId="3566222578" sldId="407"/>
            <ac:picMk id="3" creationId="{C7377B29-A3F7-8B18-9B0D-B630A4D8F54C}"/>
          </ac:picMkLst>
        </pc:picChg>
        <pc:picChg chg="mod">
          <ac:chgData name="McHarg, Catherine" userId="88b8f76c-9ae3-4745-88eb-fe0667a22af5" providerId="ADAL" clId="{6E45345F-7348-4547-A3E2-2712D940C50C}" dt="2024-10-14T07:44:23.923" v="438" actId="338"/>
          <ac:picMkLst>
            <pc:docMk/>
            <pc:sldMk cId="3566222578" sldId="407"/>
            <ac:picMk id="7" creationId="{224266B9-88A5-38D7-4B60-3E8665FE3415}"/>
          </ac:picMkLst>
        </pc:picChg>
        <pc:picChg chg="mod">
          <ac:chgData name="McHarg, Catherine" userId="88b8f76c-9ae3-4745-88eb-fe0667a22af5" providerId="ADAL" clId="{6E45345F-7348-4547-A3E2-2712D940C50C}" dt="2024-10-14T07:44:23.923" v="438" actId="338"/>
          <ac:picMkLst>
            <pc:docMk/>
            <pc:sldMk cId="3566222578" sldId="407"/>
            <ac:picMk id="10" creationId="{283DE5ED-6D1D-E5BD-EC07-05688E16F1B3}"/>
          </ac:picMkLst>
        </pc:picChg>
        <pc:picChg chg="mod">
          <ac:chgData name="McHarg, Catherine" userId="88b8f76c-9ae3-4745-88eb-fe0667a22af5" providerId="ADAL" clId="{6E45345F-7348-4547-A3E2-2712D940C50C}" dt="2024-10-14T07:44:23.923" v="438" actId="338"/>
          <ac:picMkLst>
            <pc:docMk/>
            <pc:sldMk cId="3566222578" sldId="407"/>
            <ac:picMk id="12" creationId="{221EC4E4-51C3-D7C0-9C4B-699849ABDF30}"/>
          </ac:picMkLst>
        </pc:picChg>
        <pc:picChg chg="mod">
          <ac:chgData name="McHarg, Catherine" userId="88b8f76c-9ae3-4745-88eb-fe0667a22af5" providerId="ADAL" clId="{6E45345F-7348-4547-A3E2-2712D940C50C}" dt="2024-10-14T07:44:23.923" v="438" actId="338"/>
          <ac:picMkLst>
            <pc:docMk/>
            <pc:sldMk cId="3566222578" sldId="407"/>
            <ac:picMk id="14" creationId="{1597D3EC-4167-AF48-4BEE-F8B8122BE34C}"/>
          </ac:picMkLst>
        </pc:picChg>
        <pc:picChg chg="mod">
          <ac:chgData name="McHarg, Catherine" userId="88b8f76c-9ae3-4745-88eb-fe0667a22af5" providerId="ADAL" clId="{6E45345F-7348-4547-A3E2-2712D940C50C}" dt="2024-10-14T07:44:23.923" v="438" actId="338"/>
          <ac:picMkLst>
            <pc:docMk/>
            <pc:sldMk cId="3566222578" sldId="407"/>
            <ac:picMk id="16" creationId="{E3095EAB-D6D2-F6CA-6F8E-49F58ACFFF23}"/>
          </ac:picMkLst>
        </pc:picChg>
        <pc:picChg chg="mod">
          <ac:chgData name="McHarg, Catherine" userId="88b8f76c-9ae3-4745-88eb-fe0667a22af5" providerId="ADAL" clId="{6E45345F-7348-4547-A3E2-2712D940C50C}" dt="2024-10-14T07:44:23.923" v="438" actId="338"/>
          <ac:picMkLst>
            <pc:docMk/>
            <pc:sldMk cId="3566222578" sldId="407"/>
            <ac:picMk id="18" creationId="{C2010FFA-D95F-FD18-CAFD-F224985A86DE}"/>
          </ac:picMkLst>
        </pc:picChg>
        <pc:picChg chg="mod">
          <ac:chgData name="McHarg, Catherine" userId="88b8f76c-9ae3-4745-88eb-fe0667a22af5" providerId="ADAL" clId="{6E45345F-7348-4547-A3E2-2712D940C50C}" dt="2024-10-14T07:44:23.923" v="438" actId="338"/>
          <ac:picMkLst>
            <pc:docMk/>
            <pc:sldMk cId="3566222578" sldId="407"/>
            <ac:picMk id="22" creationId="{7978A8BC-FFBB-AC32-FC65-A6060360179C}"/>
          </ac:picMkLst>
        </pc:picChg>
        <pc:picChg chg="mod">
          <ac:chgData name="McHarg, Catherine" userId="88b8f76c-9ae3-4745-88eb-fe0667a22af5" providerId="ADAL" clId="{6E45345F-7348-4547-A3E2-2712D940C50C}" dt="2024-10-14T07:44:23.923" v="438" actId="338"/>
          <ac:picMkLst>
            <pc:docMk/>
            <pc:sldMk cId="3566222578" sldId="407"/>
            <ac:picMk id="28" creationId="{64BC2D02-A60E-E6C2-B6DA-CC3FD9CFA438}"/>
          </ac:picMkLst>
        </pc:picChg>
        <pc:picChg chg="mod">
          <ac:chgData name="McHarg, Catherine" userId="88b8f76c-9ae3-4745-88eb-fe0667a22af5" providerId="ADAL" clId="{6E45345F-7348-4547-A3E2-2712D940C50C}" dt="2024-10-14T07:44:23.923" v="438" actId="338"/>
          <ac:picMkLst>
            <pc:docMk/>
            <pc:sldMk cId="3566222578" sldId="407"/>
            <ac:picMk id="30" creationId="{084B6DF3-A81C-274C-28DC-9833A0FECCDA}"/>
          </ac:picMkLst>
        </pc:picChg>
        <pc:picChg chg="mod">
          <ac:chgData name="McHarg, Catherine" userId="88b8f76c-9ae3-4745-88eb-fe0667a22af5" providerId="ADAL" clId="{6E45345F-7348-4547-A3E2-2712D940C50C}" dt="2024-10-14T07:44:23.923" v="438" actId="338"/>
          <ac:picMkLst>
            <pc:docMk/>
            <pc:sldMk cId="3566222578" sldId="407"/>
            <ac:picMk id="32" creationId="{E00A0B8F-D3AB-A61D-5CE7-B97CB7DC6D6D}"/>
          </ac:picMkLst>
        </pc:picChg>
        <pc:picChg chg="mod">
          <ac:chgData name="McHarg, Catherine" userId="88b8f76c-9ae3-4745-88eb-fe0667a22af5" providerId="ADAL" clId="{6E45345F-7348-4547-A3E2-2712D940C50C}" dt="2024-10-14T07:44:23.923" v="438" actId="338"/>
          <ac:picMkLst>
            <pc:docMk/>
            <pc:sldMk cId="3566222578" sldId="407"/>
            <ac:picMk id="34" creationId="{7E99D2D1-0026-7CAE-88DF-B49C7CC1FECD}"/>
          </ac:picMkLst>
        </pc:picChg>
      </pc:sldChg>
      <pc:sldChg chg="delSp modSp add mod modAnim modNotesTx">
        <pc:chgData name="McHarg, Catherine" userId="88b8f76c-9ae3-4745-88eb-fe0667a22af5" providerId="ADAL" clId="{6E45345F-7348-4547-A3E2-2712D940C50C}" dt="2024-10-22T13:05:59.413" v="4576" actId="13244"/>
        <pc:sldMkLst>
          <pc:docMk/>
          <pc:sldMk cId="1879180742" sldId="408"/>
        </pc:sldMkLst>
        <pc:spChg chg="mod">
          <ac:chgData name="McHarg, Catherine" userId="88b8f76c-9ae3-4745-88eb-fe0667a22af5" providerId="ADAL" clId="{6E45345F-7348-4547-A3E2-2712D940C50C}" dt="2024-10-22T09:22:25.936" v="1494" actId="20577"/>
          <ac:spMkLst>
            <pc:docMk/>
            <pc:sldMk cId="1879180742" sldId="408"/>
            <ac:spMk id="4" creationId="{5E283086-42A4-36BA-644C-D9206038D3BB}"/>
          </ac:spMkLst>
        </pc:spChg>
        <pc:spChg chg="del">
          <ac:chgData name="McHarg, Catherine" userId="88b8f76c-9ae3-4745-88eb-fe0667a22af5" providerId="ADAL" clId="{6E45345F-7348-4547-A3E2-2712D940C50C}" dt="2024-10-22T12:47:39.110" v="3937" actId="478"/>
          <ac:spMkLst>
            <pc:docMk/>
            <pc:sldMk cId="1879180742" sldId="408"/>
            <ac:spMk id="8" creationId="{D81CB84B-63BC-F843-E0A2-D5C0CBBC0FFD}"/>
          </ac:spMkLst>
        </pc:spChg>
        <pc:spChg chg="mod">
          <ac:chgData name="McHarg, Catherine" userId="88b8f76c-9ae3-4745-88eb-fe0667a22af5" providerId="ADAL" clId="{6E45345F-7348-4547-A3E2-2712D940C50C}" dt="2024-10-22T12:47:45.127" v="3938" actId="962"/>
          <ac:spMkLst>
            <pc:docMk/>
            <pc:sldMk cId="1879180742" sldId="408"/>
            <ac:spMk id="9" creationId="{3762D543-613D-925D-D11E-4AF27A1267B1}"/>
          </ac:spMkLst>
        </pc:spChg>
        <pc:spChg chg="mod">
          <ac:chgData name="McHarg, Catherine" userId="88b8f76c-9ae3-4745-88eb-fe0667a22af5" providerId="ADAL" clId="{6E45345F-7348-4547-A3E2-2712D940C50C}" dt="2024-10-22T12:47:48.782" v="3939" actId="962"/>
          <ac:spMkLst>
            <pc:docMk/>
            <pc:sldMk cId="1879180742" sldId="408"/>
            <ac:spMk id="11" creationId="{54E62997-85A3-FFEF-91DC-9AFBC1413DA2}"/>
          </ac:spMkLst>
        </pc:spChg>
        <pc:spChg chg="mod">
          <ac:chgData name="McHarg, Catherine" userId="88b8f76c-9ae3-4745-88eb-fe0667a22af5" providerId="ADAL" clId="{6E45345F-7348-4547-A3E2-2712D940C50C}" dt="2024-10-22T12:47:51.811" v="3940" actId="962"/>
          <ac:spMkLst>
            <pc:docMk/>
            <pc:sldMk cId="1879180742" sldId="408"/>
            <ac:spMk id="13" creationId="{D93FD415-EF5F-1C68-9B7D-A0C1A5B942C0}"/>
          </ac:spMkLst>
        </pc:spChg>
        <pc:spChg chg="mod">
          <ac:chgData name="McHarg, Catherine" userId="88b8f76c-9ae3-4745-88eb-fe0667a22af5" providerId="ADAL" clId="{6E45345F-7348-4547-A3E2-2712D940C50C}" dt="2024-10-22T12:47:54.339" v="3941" actId="962"/>
          <ac:spMkLst>
            <pc:docMk/>
            <pc:sldMk cId="1879180742" sldId="408"/>
            <ac:spMk id="15" creationId="{885F0136-12DA-7F7D-1721-0CA27364094A}"/>
          </ac:spMkLst>
        </pc:spChg>
        <pc:spChg chg="mod">
          <ac:chgData name="McHarg, Catherine" userId="88b8f76c-9ae3-4745-88eb-fe0667a22af5" providerId="ADAL" clId="{6E45345F-7348-4547-A3E2-2712D940C50C}" dt="2024-10-22T12:47:57.049" v="3942" actId="962"/>
          <ac:spMkLst>
            <pc:docMk/>
            <pc:sldMk cId="1879180742" sldId="408"/>
            <ac:spMk id="17" creationId="{B34D8FF6-656C-6CC6-2144-B734F0D0473B}"/>
          </ac:spMkLst>
        </pc:spChg>
        <pc:spChg chg="mod">
          <ac:chgData name="McHarg, Catherine" userId="88b8f76c-9ae3-4745-88eb-fe0667a22af5" providerId="ADAL" clId="{6E45345F-7348-4547-A3E2-2712D940C50C}" dt="2024-10-22T12:47:59.788" v="3943" actId="962"/>
          <ac:spMkLst>
            <pc:docMk/>
            <pc:sldMk cId="1879180742" sldId="408"/>
            <ac:spMk id="19" creationId="{28927544-3ACD-7751-E780-8F57B2B2F3EC}"/>
          </ac:spMkLst>
        </pc:spChg>
        <pc:spChg chg="mod">
          <ac:chgData name="McHarg, Catherine" userId="88b8f76c-9ae3-4745-88eb-fe0667a22af5" providerId="ADAL" clId="{6E45345F-7348-4547-A3E2-2712D940C50C}" dt="2024-10-22T12:48:02.555" v="3944" actId="962"/>
          <ac:spMkLst>
            <pc:docMk/>
            <pc:sldMk cId="1879180742" sldId="408"/>
            <ac:spMk id="20" creationId="{073EF0AF-C5B1-F3C2-1C8C-2509D79FBC81}"/>
          </ac:spMkLst>
        </pc:spChg>
        <pc:spChg chg="mod">
          <ac:chgData name="McHarg, Catherine" userId="88b8f76c-9ae3-4745-88eb-fe0667a22af5" providerId="ADAL" clId="{6E45345F-7348-4547-A3E2-2712D940C50C}" dt="2024-10-22T12:48:04.665" v="3945" actId="962"/>
          <ac:spMkLst>
            <pc:docMk/>
            <pc:sldMk cId="1879180742" sldId="408"/>
            <ac:spMk id="21" creationId="{C96CB1AC-521A-50F4-E026-801B3D9F324B}"/>
          </ac:spMkLst>
        </pc:spChg>
        <pc:spChg chg="mod">
          <ac:chgData name="McHarg, Catherine" userId="88b8f76c-9ae3-4745-88eb-fe0667a22af5" providerId="ADAL" clId="{6E45345F-7348-4547-A3E2-2712D940C50C}" dt="2024-10-22T12:48:07.495" v="3946" actId="962"/>
          <ac:spMkLst>
            <pc:docMk/>
            <pc:sldMk cId="1879180742" sldId="408"/>
            <ac:spMk id="23" creationId="{949AB305-5498-9419-EA47-A5CB78387CC1}"/>
          </ac:spMkLst>
        </pc:spChg>
        <pc:spChg chg="mod">
          <ac:chgData name="McHarg, Catherine" userId="88b8f76c-9ae3-4745-88eb-fe0667a22af5" providerId="ADAL" clId="{6E45345F-7348-4547-A3E2-2712D940C50C}" dt="2024-10-22T12:48:09.361" v="3947" actId="962"/>
          <ac:spMkLst>
            <pc:docMk/>
            <pc:sldMk cId="1879180742" sldId="408"/>
            <ac:spMk id="24" creationId="{B9418EDC-3A0B-B7D5-1651-DDB21D4BDDD2}"/>
          </ac:spMkLst>
        </pc:spChg>
        <pc:spChg chg="mod">
          <ac:chgData name="McHarg, Catherine" userId="88b8f76c-9ae3-4745-88eb-fe0667a22af5" providerId="ADAL" clId="{6E45345F-7348-4547-A3E2-2712D940C50C}" dt="2024-10-22T12:48:12.376" v="3948" actId="962"/>
          <ac:spMkLst>
            <pc:docMk/>
            <pc:sldMk cId="1879180742" sldId="408"/>
            <ac:spMk id="25" creationId="{CD13EFE8-84EE-4B5A-5C5F-6B470216568F}"/>
          </ac:spMkLst>
        </pc:spChg>
        <pc:spChg chg="mod">
          <ac:chgData name="McHarg, Catherine" userId="88b8f76c-9ae3-4745-88eb-fe0667a22af5" providerId="ADAL" clId="{6E45345F-7348-4547-A3E2-2712D940C50C}" dt="2024-10-22T12:48:17.301" v="3949" actId="962"/>
          <ac:spMkLst>
            <pc:docMk/>
            <pc:sldMk cId="1879180742" sldId="408"/>
            <ac:spMk id="26" creationId="{A3FD5D0E-DB92-3613-CDF0-10B8DF5DEA65}"/>
          </ac:spMkLst>
        </pc:spChg>
        <pc:spChg chg="mod">
          <ac:chgData name="McHarg, Catherine" userId="88b8f76c-9ae3-4745-88eb-fe0667a22af5" providerId="ADAL" clId="{6E45345F-7348-4547-A3E2-2712D940C50C}" dt="2024-10-14T07:46:47.045" v="444" actId="1076"/>
          <ac:spMkLst>
            <pc:docMk/>
            <pc:sldMk cId="1879180742" sldId="408"/>
            <ac:spMk id="27" creationId="{E63B5954-055D-D7B3-9D7F-10054711D732}"/>
          </ac:spMkLst>
        </pc:spChg>
        <pc:spChg chg="mod">
          <ac:chgData name="McHarg, Catherine" userId="88b8f76c-9ae3-4745-88eb-fe0667a22af5" providerId="ADAL" clId="{6E45345F-7348-4547-A3E2-2712D940C50C}" dt="2024-10-14T07:46:47.045" v="444" actId="1076"/>
          <ac:spMkLst>
            <pc:docMk/>
            <pc:sldMk cId="1879180742" sldId="408"/>
            <ac:spMk id="29" creationId="{8A459913-07F4-2520-4C98-3C8B887C33EF}"/>
          </ac:spMkLst>
        </pc:spChg>
        <pc:spChg chg="mod">
          <ac:chgData name="McHarg, Catherine" userId="88b8f76c-9ae3-4745-88eb-fe0667a22af5" providerId="ADAL" clId="{6E45345F-7348-4547-A3E2-2712D940C50C}" dt="2024-10-14T07:46:47.045" v="444" actId="1076"/>
          <ac:spMkLst>
            <pc:docMk/>
            <pc:sldMk cId="1879180742" sldId="408"/>
            <ac:spMk id="31" creationId="{22AF11DF-7EF8-FF98-A7CC-ACE12383ED8D}"/>
          </ac:spMkLst>
        </pc:spChg>
        <pc:spChg chg="mod">
          <ac:chgData name="McHarg, Catherine" userId="88b8f76c-9ae3-4745-88eb-fe0667a22af5" providerId="ADAL" clId="{6E45345F-7348-4547-A3E2-2712D940C50C}" dt="2024-10-14T08:31:19.560" v="619" actId="1076"/>
          <ac:spMkLst>
            <pc:docMk/>
            <pc:sldMk cId="1879180742" sldId="408"/>
            <ac:spMk id="33" creationId="{0FCD585A-E19A-2D9B-A43A-49D9FF73A1B5}"/>
          </ac:spMkLst>
        </pc:spChg>
        <pc:spChg chg="mod">
          <ac:chgData name="McHarg, Catherine" userId="88b8f76c-9ae3-4745-88eb-fe0667a22af5" providerId="ADAL" clId="{6E45345F-7348-4547-A3E2-2712D940C50C}" dt="2024-10-14T07:46:47.045" v="444" actId="1076"/>
          <ac:spMkLst>
            <pc:docMk/>
            <pc:sldMk cId="1879180742" sldId="408"/>
            <ac:spMk id="35" creationId="{82A8B685-3D23-51D9-5D4C-1FEF9F24B287}"/>
          </ac:spMkLst>
        </pc:spChg>
        <pc:spChg chg="mod">
          <ac:chgData name="McHarg, Catherine" userId="88b8f76c-9ae3-4745-88eb-fe0667a22af5" providerId="ADAL" clId="{6E45345F-7348-4547-A3E2-2712D940C50C}" dt="2024-10-14T07:46:47.045" v="444" actId="1076"/>
          <ac:spMkLst>
            <pc:docMk/>
            <pc:sldMk cId="1879180742" sldId="408"/>
            <ac:spMk id="36" creationId="{38D18519-F948-6F7D-A896-969BA550D63A}"/>
          </ac:spMkLst>
        </pc:spChg>
        <pc:spChg chg="mod">
          <ac:chgData name="McHarg, Catherine" userId="88b8f76c-9ae3-4745-88eb-fe0667a22af5" providerId="ADAL" clId="{6E45345F-7348-4547-A3E2-2712D940C50C}" dt="2024-10-14T07:46:47.045" v="444" actId="1076"/>
          <ac:spMkLst>
            <pc:docMk/>
            <pc:sldMk cId="1879180742" sldId="408"/>
            <ac:spMk id="37" creationId="{A661D522-7670-3981-1FA4-5D03DAD3CA87}"/>
          </ac:spMkLst>
        </pc:spChg>
        <pc:spChg chg="mod">
          <ac:chgData name="McHarg, Catherine" userId="88b8f76c-9ae3-4745-88eb-fe0667a22af5" providerId="ADAL" clId="{6E45345F-7348-4547-A3E2-2712D940C50C}" dt="2024-10-14T07:46:47.045" v="444" actId="1076"/>
          <ac:spMkLst>
            <pc:docMk/>
            <pc:sldMk cId="1879180742" sldId="408"/>
            <ac:spMk id="38" creationId="{13AB2635-D816-1915-1D79-9C2A8A3A4165}"/>
          </ac:spMkLst>
        </pc:spChg>
        <pc:spChg chg="mod">
          <ac:chgData name="McHarg, Catherine" userId="88b8f76c-9ae3-4745-88eb-fe0667a22af5" providerId="ADAL" clId="{6E45345F-7348-4547-A3E2-2712D940C50C}" dt="2024-10-14T07:46:47.045" v="444" actId="1076"/>
          <ac:spMkLst>
            <pc:docMk/>
            <pc:sldMk cId="1879180742" sldId="408"/>
            <ac:spMk id="39" creationId="{483AFD82-955D-0FEE-7E5B-090B3008ADB6}"/>
          </ac:spMkLst>
        </pc:spChg>
        <pc:spChg chg="mod">
          <ac:chgData name="McHarg, Catherine" userId="88b8f76c-9ae3-4745-88eb-fe0667a22af5" providerId="ADAL" clId="{6E45345F-7348-4547-A3E2-2712D940C50C}" dt="2024-10-14T07:46:47.045" v="444" actId="1076"/>
          <ac:spMkLst>
            <pc:docMk/>
            <pc:sldMk cId="1879180742" sldId="408"/>
            <ac:spMk id="40" creationId="{42527AFA-FB35-1FC0-503C-7C0063AF9F1A}"/>
          </ac:spMkLst>
        </pc:spChg>
        <pc:spChg chg="mod">
          <ac:chgData name="McHarg, Catherine" userId="88b8f76c-9ae3-4745-88eb-fe0667a22af5" providerId="ADAL" clId="{6E45345F-7348-4547-A3E2-2712D940C50C}" dt="2024-10-14T07:46:47.045" v="444" actId="1076"/>
          <ac:spMkLst>
            <pc:docMk/>
            <pc:sldMk cId="1879180742" sldId="408"/>
            <ac:spMk id="41" creationId="{27ECC378-1599-7DF8-07B7-515CAD0D88D0}"/>
          </ac:spMkLst>
        </pc:spChg>
        <pc:spChg chg="mod">
          <ac:chgData name="McHarg, Catherine" userId="88b8f76c-9ae3-4745-88eb-fe0667a22af5" providerId="ADAL" clId="{6E45345F-7348-4547-A3E2-2712D940C50C}" dt="2024-10-14T07:46:47.045" v="444" actId="1076"/>
          <ac:spMkLst>
            <pc:docMk/>
            <pc:sldMk cId="1879180742" sldId="408"/>
            <ac:spMk id="42" creationId="{51467012-D0DD-9FE0-2366-0E1BBE9AC483}"/>
          </ac:spMkLst>
        </pc:spChg>
        <pc:graphicFrameChg chg="del">
          <ac:chgData name="McHarg, Catherine" userId="88b8f76c-9ae3-4745-88eb-fe0667a22af5" providerId="ADAL" clId="{6E45345F-7348-4547-A3E2-2712D940C50C}" dt="2024-10-14T07:45:19.598" v="441" actId="478"/>
          <ac:graphicFrameMkLst>
            <pc:docMk/>
            <pc:sldMk cId="1879180742" sldId="408"/>
            <ac:graphicFrameMk id="5" creationId="{073EF690-A31D-6635-01BF-06AC2E913D08}"/>
          </ac:graphicFrameMkLst>
        </pc:graphicFrameChg>
        <pc:picChg chg="mod">
          <ac:chgData name="McHarg, Catherine" userId="88b8f76c-9ae3-4745-88eb-fe0667a22af5" providerId="ADAL" clId="{6E45345F-7348-4547-A3E2-2712D940C50C}" dt="2024-10-14T08:31:05.574" v="607" actId="1076"/>
          <ac:picMkLst>
            <pc:docMk/>
            <pc:sldMk cId="1879180742" sldId="408"/>
            <ac:picMk id="10" creationId="{283DE5ED-6D1D-E5BD-EC07-05688E16F1B3}"/>
          </ac:picMkLst>
        </pc:picChg>
        <pc:picChg chg="ord">
          <ac:chgData name="McHarg, Catherine" userId="88b8f76c-9ae3-4745-88eb-fe0667a22af5" providerId="ADAL" clId="{6E45345F-7348-4547-A3E2-2712D940C50C}" dt="2024-10-22T13:05:45.169" v="4574" actId="13244"/>
          <ac:picMkLst>
            <pc:docMk/>
            <pc:sldMk cId="1879180742" sldId="408"/>
            <ac:picMk id="30" creationId="{084B6DF3-A81C-274C-28DC-9833A0FECCDA}"/>
          </ac:picMkLst>
        </pc:picChg>
        <pc:picChg chg="ord">
          <ac:chgData name="McHarg, Catherine" userId="88b8f76c-9ae3-4745-88eb-fe0667a22af5" providerId="ADAL" clId="{6E45345F-7348-4547-A3E2-2712D940C50C}" dt="2024-10-22T13:05:59.413" v="4576" actId="13244"/>
          <ac:picMkLst>
            <pc:docMk/>
            <pc:sldMk cId="1879180742" sldId="408"/>
            <ac:picMk id="32" creationId="{E00A0B8F-D3AB-A61D-5CE7-B97CB7DC6D6D}"/>
          </ac:picMkLst>
        </pc:picChg>
        <pc:picChg chg="mod ord">
          <ac:chgData name="McHarg, Catherine" userId="88b8f76c-9ae3-4745-88eb-fe0667a22af5" providerId="ADAL" clId="{6E45345F-7348-4547-A3E2-2712D940C50C}" dt="2024-10-22T13:05:56.376" v="4575" actId="13244"/>
          <ac:picMkLst>
            <pc:docMk/>
            <pc:sldMk cId="1879180742" sldId="408"/>
            <ac:picMk id="34" creationId="{7E99D2D1-0026-7CAE-88DF-B49C7CC1FECD}"/>
          </ac:picMkLst>
        </pc:picChg>
      </pc:sldChg>
      <pc:sldChg chg="addSp delSp modSp add mod modAnim modNotesTx">
        <pc:chgData name="McHarg, Catherine" userId="88b8f76c-9ae3-4745-88eb-fe0667a22af5" providerId="ADAL" clId="{6E45345F-7348-4547-A3E2-2712D940C50C}" dt="2024-10-22T13:12:58.394" v="4607" actId="20577"/>
        <pc:sldMkLst>
          <pc:docMk/>
          <pc:sldMk cId="3515647242" sldId="409"/>
        </pc:sldMkLst>
        <pc:spChg chg="add mod">
          <ac:chgData name="McHarg, Catherine" userId="88b8f76c-9ae3-4745-88eb-fe0667a22af5" providerId="ADAL" clId="{6E45345F-7348-4547-A3E2-2712D940C50C}" dt="2024-10-22T13:08:28.126" v="4583" actId="962"/>
          <ac:spMkLst>
            <pc:docMk/>
            <pc:sldMk cId="3515647242" sldId="409"/>
            <ac:spMk id="2" creationId="{040E8D0F-BB1C-FB0A-21EA-D147D5C0AF81}"/>
          </ac:spMkLst>
        </pc:spChg>
        <pc:spChg chg="mod">
          <ac:chgData name="McHarg, Catherine" userId="88b8f76c-9ae3-4745-88eb-fe0667a22af5" providerId="ADAL" clId="{6E45345F-7348-4547-A3E2-2712D940C50C}" dt="2024-10-22T09:24:20.207" v="1510" actId="14100"/>
          <ac:spMkLst>
            <pc:docMk/>
            <pc:sldMk cId="3515647242" sldId="409"/>
            <ac:spMk id="4" creationId="{5E283086-42A4-36BA-644C-D9206038D3BB}"/>
          </ac:spMkLst>
        </pc:spChg>
        <pc:spChg chg="add mod">
          <ac:chgData name="McHarg, Catherine" userId="88b8f76c-9ae3-4745-88eb-fe0667a22af5" providerId="ADAL" clId="{6E45345F-7348-4547-A3E2-2712D940C50C}" dt="2024-10-22T12:50:44.185" v="4130" actId="962"/>
          <ac:spMkLst>
            <pc:docMk/>
            <pc:sldMk cId="3515647242" sldId="409"/>
            <ac:spMk id="5" creationId="{C241AB17-CBB2-C0CF-5328-794524E74884}"/>
          </ac:spMkLst>
        </pc:spChg>
        <pc:spChg chg="add mod">
          <ac:chgData name="McHarg, Catherine" userId="88b8f76c-9ae3-4745-88eb-fe0667a22af5" providerId="ADAL" clId="{6E45345F-7348-4547-A3E2-2712D940C50C}" dt="2024-10-22T12:50:57.179" v="4140" actId="962"/>
          <ac:spMkLst>
            <pc:docMk/>
            <pc:sldMk cId="3515647242" sldId="409"/>
            <ac:spMk id="6" creationId="{043E1F3C-BCC8-4B7B-F427-86279FDD1983}"/>
          </ac:spMkLst>
        </pc:spChg>
        <pc:spChg chg="del">
          <ac:chgData name="McHarg, Catherine" userId="88b8f76c-9ae3-4745-88eb-fe0667a22af5" providerId="ADAL" clId="{6E45345F-7348-4547-A3E2-2712D940C50C}" dt="2024-10-22T12:48:23.444" v="3950" actId="478"/>
          <ac:spMkLst>
            <pc:docMk/>
            <pc:sldMk cId="3515647242" sldId="409"/>
            <ac:spMk id="8" creationId="{D81CB84B-63BC-F843-E0A2-D5C0CBBC0FFD}"/>
          </ac:spMkLst>
        </pc:spChg>
        <pc:spChg chg="mod">
          <ac:chgData name="McHarg, Catherine" userId="88b8f76c-9ae3-4745-88eb-fe0667a22af5" providerId="ADAL" clId="{6E45345F-7348-4547-A3E2-2712D940C50C}" dt="2024-10-22T12:48:27.510" v="3951" actId="962"/>
          <ac:spMkLst>
            <pc:docMk/>
            <pc:sldMk cId="3515647242" sldId="409"/>
            <ac:spMk id="9" creationId="{3762D543-613D-925D-D11E-4AF27A1267B1}"/>
          </ac:spMkLst>
        </pc:spChg>
        <pc:spChg chg="mod">
          <ac:chgData name="McHarg, Catherine" userId="88b8f76c-9ae3-4745-88eb-fe0667a22af5" providerId="ADAL" clId="{6E45345F-7348-4547-A3E2-2712D940C50C}" dt="2024-10-22T12:48:29.217" v="3952" actId="962"/>
          <ac:spMkLst>
            <pc:docMk/>
            <pc:sldMk cId="3515647242" sldId="409"/>
            <ac:spMk id="11" creationId="{54E62997-85A3-FFEF-91DC-9AFBC1413DA2}"/>
          </ac:spMkLst>
        </pc:spChg>
        <pc:spChg chg="mod">
          <ac:chgData name="McHarg, Catherine" userId="88b8f76c-9ae3-4745-88eb-fe0667a22af5" providerId="ADAL" clId="{6E45345F-7348-4547-A3E2-2712D940C50C}" dt="2024-10-22T12:48:30.661" v="3953" actId="962"/>
          <ac:spMkLst>
            <pc:docMk/>
            <pc:sldMk cId="3515647242" sldId="409"/>
            <ac:spMk id="13" creationId="{D93FD415-EF5F-1C68-9B7D-A0C1A5B942C0}"/>
          </ac:spMkLst>
        </pc:spChg>
        <pc:spChg chg="mod">
          <ac:chgData name="McHarg, Catherine" userId="88b8f76c-9ae3-4745-88eb-fe0667a22af5" providerId="ADAL" clId="{6E45345F-7348-4547-A3E2-2712D940C50C}" dt="2024-10-22T12:48:32.263" v="3954" actId="962"/>
          <ac:spMkLst>
            <pc:docMk/>
            <pc:sldMk cId="3515647242" sldId="409"/>
            <ac:spMk id="15" creationId="{885F0136-12DA-7F7D-1721-0CA27364094A}"/>
          </ac:spMkLst>
        </pc:spChg>
        <pc:spChg chg="mod">
          <ac:chgData name="McHarg, Catherine" userId="88b8f76c-9ae3-4745-88eb-fe0667a22af5" providerId="ADAL" clId="{6E45345F-7348-4547-A3E2-2712D940C50C}" dt="2024-10-22T12:48:33.589" v="3955" actId="962"/>
          <ac:spMkLst>
            <pc:docMk/>
            <pc:sldMk cId="3515647242" sldId="409"/>
            <ac:spMk id="17" creationId="{B34D8FF6-656C-6CC6-2144-B734F0D0473B}"/>
          </ac:spMkLst>
        </pc:spChg>
        <pc:spChg chg="mod">
          <ac:chgData name="McHarg, Catherine" userId="88b8f76c-9ae3-4745-88eb-fe0667a22af5" providerId="ADAL" clId="{6E45345F-7348-4547-A3E2-2712D940C50C}" dt="2024-10-22T12:48:34.996" v="3956" actId="962"/>
          <ac:spMkLst>
            <pc:docMk/>
            <pc:sldMk cId="3515647242" sldId="409"/>
            <ac:spMk id="19" creationId="{28927544-3ACD-7751-E780-8F57B2B2F3EC}"/>
          </ac:spMkLst>
        </pc:spChg>
        <pc:spChg chg="mod">
          <ac:chgData name="McHarg, Catherine" userId="88b8f76c-9ae3-4745-88eb-fe0667a22af5" providerId="ADAL" clId="{6E45345F-7348-4547-A3E2-2712D940C50C}" dt="2024-10-22T12:48:36.450" v="3957" actId="962"/>
          <ac:spMkLst>
            <pc:docMk/>
            <pc:sldMk cId="3515647242" sldId="409"/>
            <ac:spMk id="20" creationId="{073EF0AF-C5B1-F3C2-1C8C-2509D79FBC81}"/>
          </ac:spMkLst>
        </pc:spChg>
        <pc:spChg chg="mod">
          <ac:chgData name="McHarg, Catherine" userId="88b8f76c-9ae3-4745-88eb-fe0667a22af5" providerId="ADAL" clId="{6E45345F-7348-4547-A3E2-2712D940C50C}" dt="2024-10-22T12:48:38.110" v="3958" actId="962"/>
          <ac:spMkLst>
            <pc:docMk/>
            <pc:sldMk cId="3515647242" sldId="409"/>
            <ac:spMk id="21" creationId="{C96CB1AC-521A-50F4-E026-801B3D9F324B}"/>
          </ac:spMkLst>
        </pc:spChg>
        <pc:spChg chg="mod">
          <ac:chgData name="McHarg, Catherine" userId="88b8f76c-9ae3-4745-88eb-fe0667a22af5" providerId="ADAL" clId="{6E45345F-7348-4547-A3E2-2712D940C50C}" dt="2024-10-22T12:48:39.818" v="3959" actId="962"/>
          <ac:spMkLst>
            <pc:docMk/>
            <pc:sldMk cId="3515647242" sldId="409"/>
            <ac:spMk id="23" creationId="{949AB305-5498-9419-EA47-A5CB78387CC1}"/>
          </ac:spMkLst>
        </pc:spChg>
        <pc:spChg chg="mod">
          <ac:chgData name="McHarg, Catherine" userId="88b8f76c-9ae3-4745-88eb-fe0667a22af5" providerId="ADAL" clId="{6E45345F-7348-4547-A3E2-2712D940C50C}" dt="2024-10-22T12:48:41.612" v="3960" actId="962"/>
          <ac:spMkLst>
            <pc:docMk/>
            <pc:sldMk cId="3515647242" sldId="409"/>
            <ac:spMk id="24" creationId="{B9418EDC-3A0B-B7D5-1651-DDB21D4BDDD2}"/>
          </ac:spMkLst>
        </pc:spChg>
        <pc:spChg chg="mod">
          <ac:chgData name="McHarg, Catherine" userId="88b8f76c-9ae3-4745-88eb-fe0667a22af5" providerId="ADAL" clId="{6E45345F-7348-4547-A3E2-2712D940C50C}" dt="2024-10-22T12:48:43.420" v="3961" actId="962"/>
          <ac:spMkLst>
            <pc:docMk/>
            <pc:sldMk cId="3515647242" sldId="409"/>
            <ac:spMk id="25" creationId="{CD13EFE8-84EE-4B5A-5C5F-6B470216568F}"/>
          </ac:spMkLst>
        </pc:spChg>
        <pc:spChg chg="mod">
          <ac:chgData name="McHarg, Catherine" userId="88b8f76c-9ae3-4745-88eb-fe0667a22af5" providerId="ADAL" clId="{6E45345F-7348-4547-A3E2-2712D940C50C}" dt="2024-10-22T12:48:45.247" v="3962" actId="962"/>
          <ac:spMkLst>
            <pc:docMk/>
            <pc:sldMk cId="3515647242" sldId="409"/>
            <ac:spMk id="26" creationId="{A3FD5D0E-DB92-3613-CDF0-10B8DF5DEA65}"/>
          </ac:spMkLst>
        </pc:spChg>
        <pc:spChg chg="mod">
          <ac:chgData name="McHarg, Catherine" userId="88b8f76c-9ae3-4745-88eb-fe0667a22af5" providerId="ADAL" clId="{6E45345F-7348-4547-A3E2-2712D940C50C}" dt="2024-10-22T13:12:58.394" v="4607" actId="20577"/>
          <ac:spMkLst>
            <pc:docMk/>
            <pc:sldMk cId="3515647242" sldId="409"/>
            <ac:spMk id="29" creationId="{8A459913-07F4-2520-4C98-3C8B887C33EF}"/>
          </ac:spMkLst>
        </pc:spChg>
        <pc:spChg chg="del">
          <ac:chgData name="McHarg, Catherine" userId="88b8f76c-9ae3-4745-88eb-fe0667a22af5" providerId="ADAL" clId="{6E45345F-7348-4547-A3E2-2712D940C50C}" dt="2024-10-14T08:31:30.111" v="621" actId="478"/>
          <ac:spMkLst>
            <pc:docMk/>
            <pc:sldMk cId="3515647242" sldId="409"/>
            <ac:spMk id="33" creationId="{0FCD585A-E19A-2D9B-A43A-49D9FF73A1B5}"/>
          </ac:spMkLst>
        </pc:spChg>
        <pc:spChg chg="add mod">
          <ac:chgData name="McHarg, Catherine" userId="88b8f76c-9ae3-4745-88eb-fe0667a22af5" providerId="ADAL" clId="{6E45345F-7348-4547-A3E2-2712D940C50C}" dt="2024-10-22T12:51:11.407" v="4164" actId="962"/>
          <ac:spMkLst>
            <pc:docMk/>
            <pc:sldMk cId="3515647242" sldId="409"/>
            <ac:spMk id="43" creationId="{D52CC997-F89C-6798-0218-FC219663D073}"/>
          </ac:spMkLst>
        </pc:spChg>
        <pc:spChg chg="add mod">
          <ac:chgData name="McHarg, Catherine" userId="88b8f76c-9ae3-4745-88eb-fe0667a22af5" providerId="ADAL" clId="{6E45345F-7348-4547-A3E2-2712D940C50C}" dt="2024-10-22T12:51:28.009" v="4188" actId="962"/>
          <ac:spMkLst>
            <pc:docMk/>
            <pc:sldMk cId="3515647242" sldId="409"/>
            <ac:spMk id="44" creationId="{C512E666-E65B-36AD-EBD0-EFABF022914A}"/>
          </ac:spMkLst>
        </pc:spChg>
        <pc:spChg chg="add mod">
          <ac:chgData name="McHarg, Catherine" userId="88b8f76c-9ae3-4745-88eb-fe0667a22af5" providerId="ADAL" clId="{6E45345F-7348-4547-A3E2-2712D940C50C}" dt="2024-10-22T12:51:54.404" v="4220" actId="962"/>
          <ac:spMkLst>
            <pc:docMk/>
            <pc:sldMk cId="3515647242" sldId="409"/>
            <ac:spMk id="45" creationId="{E3AD9F8A-4F98-0C6F-7516-A09E081AABD9}"/>
          </ac:spMkLst>
        </pc:spChg>
        <pc:spChg chg="add mod">
          <ac:chgData name="McHarg, Catherine" userId="88b8f76c-9ae3-4745-88eb-fe0667a22af5" providerId="ADAL" clId="{6E45345F-7348-4547-A3E2-2712D940C50C}" dt="2024-10-22T12:52:13.121" v="4250" actId="962"/>
          <ac:spMkLst>
            <pc:docMk/>
            <pc:sldMk cId="3515647242" sldId="409"/>
            <ac:spMk id="46" creationId="{393D752E-F485-8540-C105-BC18CB2F3CD2}"/>
          </ac:spMkLst>
        </pc:spChg>
        <pc:spChg chg="add mod">
          <ac:chgData name="McHarg, Catherine" userId="88b8f76c-9ae3-4745-88eb-fe0667a22af5" providerId="ADAL" clId="{6E45345F-7348-4547-A3E2-2712D940C50C}" dt="2024-10-22T13:08:44.620" v="4584" actId="962"/>
          <ac:spMkLst>
            <pc:docMk/>
            <pc:sldMk cId="3515647242" sldId="409"/>
            <ac:spMk id="47" creationId="{3B788AAF-A5C6-0D79-73C3-B254BBD56CDC}"/>
          </ac:spMkLst>
        </pc:spChg>
        <pc:spChg chg="add mod">
          <ac:chgData name="McHarg, Catherine" userId="88b8f76c-9ae3-4745-88eb-fe0667a22af5" providerId="ADAL" clId="{6E45345F-7348-4547-A3E2-2712D940C50C}" dt="2024-10-22T12:52:43.524" v="4314" actId="962"/>
          <ac:spMkLst>
            <pc:docMk/>
            <pc:sldMk cId="3515647242" sldId="409"/>
            <ac:spMk id="48" creationId="{3161A0A6-EB18-8270-5441-37CA994EDBA7}"/>
          </ac:spMkLst>
        </pc:spChg>
        <pc:spChg chg="add mod">
          <ac:chgData name="McHarg, Catherine" userId="88b8f76c-9ae3-4745-88eb-fe0667a22af5" providerId="ADAL" clId="{6E45345F-7348-4547-A3E2-2712D940C50C}" dt="2024-10-22T13:06:57.232" v="4580" actId="13244"/>
          <ac:spMkLst>
            <pc:docMk/>
            <pc:sldMk cId="3515647242" sldId="409"/>
            <ac:spMk id="50" creationId="{039FB3EE-414C-6ACC-9D79-EA25726649D2}"/>
          </ac:spMkLst>
        </pc:spChg>
        <pc:picChg chg="del">
          <ac:chgData name="McHarg, Catherine" userId="88b8f76c-9ae3-4745-88eb-fe0667a22af5" providerId="ADAL" clId="{6E45345F-7348-4547-A3E2-2712D940C50C}" dt="2024-10-14T08:31:26.418" v="620" actId="478"/>
          <ac:picMkLst>
            <pc:docMk/>
            <pc:sldMk cId="3515647242" sldId="409"/>
            <ac:picMk id="10" creationId="{283DE5ED-6D1D-E5BD-EC07-05688E16F1B3}"/>
          </ac:picMkLst>
        </pc:picChg>
        <pc:picChg chg="ord">
          <ac:chgData name="McHarg, Catherine" userId="88b8f76c-9ae3-4745-88eb-fe0667a22af5" providerId="ADAL" clId="{6E45345F-7348-4547-A3E2-2712D940C50C}" dt="2024-10-22T13:06:17.909" v="4577" actId="13244"/>
          <ac:picMkLst>
            <pc:docMk/>
            <pc:sldMk cId="3515647242" sldId="409"/>
            <ac:picMk id="30" creationId="{084B6DF3-A81C-274C-28DC-9833A0FECCDA}"/>
          </ac:picMkLst>
        </pc:picChg>
        <pc:picChg chg="ord">
          <ac:chgData name="McHarg, Catherine" userId="88b8f76c-9ae3-4745-88eb-fe0667a22af5" providerId="ADAL" clId="{6E45345F-7348-4547-A3E2-2712D940C50C}" dt="2024-10-22T13:06:26.774" v="4579" actId="13244"/>
          <ac:picMkLst>
            <pc:docMk/>
            <pc:sldMk cId="3515647242" sldId="409"/>
            <ac:picMk id="32" creationId="{E00A0B8F-D3AB-A61D-5CE7-B97CB7DC6D6D}"/>
          </ac:picMkLst>
        </pc:picChg>
        <pc:picChg chg="ord">
          <ac:chgData name="McHarg, Catherine" userId="88b8f76c-9ae3-4745-88eb-fe0667a22af5" providerId="ADAL" clId="{6E45345F-7348-4547-A3E2-2712D940C50C}" dt="2024-10-22T13:06:24.377" v="4578" actId="13244"/>
          <ac:picMkLst>
            <pc:docMk/>
            <pc:sldMk cId="3515647242" sldId="409"/>
            <ac:picMk id="34" creationId="{7E99D2D1-0026-7CAE-88DF-B49C7CC1FECD}"/>
          </ac:picMkLst>
        </pc:picChg>
        <pc:picChg chg="add mod ord">
          <ac:chgData name="McHarg, Catherine" userId="88b8f76c-9ae3-4745-88eb-fe0667a22af5" providerId="ADAL" clId="{6E45345F-7348-4547-A3E2-2712D940C50C}" dt="2024-10-22T13:07:43.672" v="4582" actId="13244"/>
          <ac:picMkLst>
            <pc:docMk/>
            <pc:sldMk cId="3515647242" sldId="409"/>
            <ac:picMk id="49" creationId="{476EFBC7-FF20-5452-7D06-7759B409767D}"/>
          </ac:picMkLst>
        </pc:picChg>
      </pc:sldChg>
      <pc:sldChg chg="addSp delSp modSp add mod ord modNotesTx">
        <pc:chgData name="McHarg, Catherine" userId="88b8f76c-9ae3-4745-88eb-fe0667a22af5" providerId="ADAL" clId="{6E45345F-7348-4547-A3E2-2712D940C50C}" dt="2024-10-22T13:04:28.363" v="4568" actId="962"/>
        <pc:sldMkLst>
          <pc:docMk/>
          <pc:sldMk cId="2438966170" sldId="410"/>
        </pc:sldMkLst>
        <pc:spChg chg="mod">
          <ac:chgData name="McHarg, Catherine" userId="88b8f76c-9ae3-4745-88eb-fe0667a22af5" providerId="ADAL" clId="{6E45345F-7348-4547-A3E2-2712D940C50C}" dt="2024-10-22T13:02:23.033" v="4544" actId="207"/>
          <ac:spMkLst>
            <pc:docMk/>
            <pc:sldMk cId="2438966170" sldId="410"/>
            <ac:spMk id="2" creationId="{33FECD24-3BCA-6DCC-45F8-55A21A4B731D}"/>
          </ac:spMkLst>
        </pc:spChg>
        <pc:spChg chg="mod">
          <ac:chgData name="McHarg, Catherine" userId="88b8f76c-9ae3-4745-88eb-fe0667a22af5" providerId="ADAL" clId="{6E45345F-7348-4547-A3E2-2712D940C50C}" dt="2024-10-14T07:55:07.134" v="579" actId="20577"/>
          <ac:spMkLst>
            <pc:docMk/>
            <pc:sldMk cId="2438966170" sldId="410"/>
            <ac:spMk id="7" creationId="{35105EDD-0E42-7939-983E-B48C9EB2E900}"/>
          </ac:spMkLst>
        </pc:spChg>
        <pc:picChg chg="add mod">
          <ac:chgData name="McHarg, Catherine" userId="88b8f76c-9ae3-4745-88eb-fe0667a22af5" providerId="ADAL" clId="{6E45345F-7348-4547-A3E2-2712D940C50C}" dt="2024-10-14T08:28:15.393" v="600" actId="1076"/>
          <ac:picMkLst>
            <pc:docMk/>
            <pc:sldMk cId="2438966170" sldId="410"/>
            <ac:picMk id="4" creationId="{DC48B67B-BBAD-9B8D-2D69-8EE76F2528A9}"/>
          </ac:picMkLst>
        </pc:picChg>
        <pc:picChg chg="mod">
          <ac:chgData name="McHarg, Catherine" userId="88b8f76c-9ae3-4745-88eb-fe0667a22af5" providerId="ADAL" clId="{6E45345F-7348-4547-A3E2-2712D940C50C}" dt="2024-10-14T07:55:32.967" v="580" actId="14826"/>
          <ac:picMkLst>
            <pc:docMk/>
            <pc:sldMk cId="2438966170" sldId="410"/>
            <ac:picMk id="9" creationId="{F3637C20-84A7-5252-BB82-82109ADCED33}"/>
          </ac:picMkLst>
        </pc:picChg>
        <pc:picChg chg="mod">
          <ac:chgData name="McHarg, Catherine" userId="88b8f76c-9ae3-4745-88eb-fe0667a22af5" providerId="ADAL" clId="{6E45345F-7348-4547-A3E2-2712D940C50C}" dt="2024-10-14T08:07:21.659" v="581" actId="14826"/>
          <ac:picMkLst>
            <pc:docMk/>
            <pc:sldMk cId="2438966170" sldId="410"/>
            <ac:picMk id="10" creationId="{F302C55E-B4B5-E591-2246-7B6B4B9B8563}"/>
          </ac:picMkLst>
        </pc:picChg>
        <pc:picChg chg="mod">
          <ac:chgData name="McHarg, Catherine" userId="88b8f76c-9ae3-4745-88eb-fe0667a22af5" providerId="ADAL" clId="{6E45345F-7348-4547-A3E2-2712D940C50C}" dt="2024-10-14T08:08:22.714" v="586" actId="1076"/>
          <ac:picMkLst>
            <pc:docMk/>
            <pc:sldMk cId="2438966170" sldId="410"/>
            <ac:picMk id="11" creationId="{89280813-EC8E-3BFA-2C3F-AC580BE6D2E5}"/>
          </ac:picMkLst>
        </pc:picChg>
        <pc:picChg chg="mod">
          <ac:chgData name="McHarg, Catherine" userId="88b8f76c-9ae3-4745-88eb-fe0667a22af5" providerId="ADAL" clId="{6E45345F-7348-4547-A3E2-2712D940C50C}" dt="2024-10-14T08:08:42.670" v="589" actId="1076"/>
          <ac:picMkLst>
            <pc:docMk/>
            <pc:sldMk cId="2438966170" sldId="410"/>
            <ac:picMk id="12" creationId="{A528D19D-CF2B-CDBD-C6B7-F5E22615EF18}"/>
          </ac:picMkLst>
        </pc:picChg>
        <pc:picChg chg="mod">
          <ac:chgData name="McHarg, Catherine" userId="88b8f76c-9ae3-4745-88eb-fe0667a22af5" providerId="ADAL" clId="{6E45345F-7348-4547-A3E2-2712D940C50C}" dt="2024-10-14T08:10:09.263" v="590" actId="14826"/>
          <ac:picMkLst>
            <pc:docMk/>
            <pc:sldMk cId="2438966170" sldId="410"/>
            <ac:picMk id="13" creationId="{F618EB2A-BD3B-82F1-AEDF-CC841FEB4C65}"/>
          </ac:picMkLst>
        </pc:picChg>
        <pc:picChg chg="mod">
          <ac:chgData name="McHarg, Catherine" userId="88b8f76c-9ae3-4745-88eb-fe0667a22af5" providerId="ADAL" clId="{6E45345F-7348-4547-A3E2-2712D940C50C}" dt="2024-10-14T08:10:27.833" v="591" actId="14826"/>
          <ac:picMkLst>
            <pc:docMk/>
            <pc:sldMk cId="2438966170" sldId="410"/>
            <ac:picMk id="14" creationId="{34ECD448-9E7B-CCC8-2806-1E79D1314806}"/>
          </ac:picMkLst>
        </pc:picChg>
        <pc:picChg chg="mod">
          <ac:chgData name="McHarg, Catherine" userId="88b8f76c-9ae3-4745-88eb-fe0667a22af5" providerId="ADAL" clId="{6E45345F-7348-4547-A3E2-2712D940C50C}" dt="2024-10-14T08:11:05.884" v="592" actId="14826"/>
          <ac:picMkLst>
            <pc:docMk/>
            <pc:sldMk cId="2438966170" sldId="410"/>
            <ac:picMk id="15" creationId="{AF829F22-2BD0-5EDD-3344-572BE5C0FD3E}"/>
          </ac:picMkLst>
        </pc:picChg>
        <pc:picChg chg="mod">
          <ac:chgData name="McHarg, Catherine" userId="88b8f76c-9ae3-4745-88eb-fe0667a22af5" providerId="ADAL" clId="{6E45345F-7348-4547-A3E2-2712D940C50C}" dt="2024-10-14T08:12:48.134" v="594" actId="14826"/>
          <ac:picMkLst>
            <pc:docMk/>
            <pc:sldMk cId="2438966170" sldId="410"/>
            <ac:picMk id="16" creationId="{1496189E-E670-2A47-501C-BDD254D5CE98}"/>
          </ac:picMkLst>
        </pc:picChg>
        <pc:picChg chg="del mod">
          <ac:chgData name="McHarg, Catherine" userId="88b8f76c-9ae3-4745-88eb-fe0667a22af5" providerId="ADAL" clId="{6E45345F-7348-4547-A3E2-2712D940C50C}" dt="2024-10-14T08:27:59.501" v="598" actId="478"/>
          <ac:picMkLst>
            <pc:docMk/>
            <pc:sldMk cId="2438966170" sldId="410"/>
            <ac:picMk id="17" creationId="{E22F8B1A-7A1F-03FD-4B2A-3F759EA9C4E8}"/>
          </ac:picMkLst>
        </pc:picChg>
        <pc:picChg chg="mod ord">
          <ac:chgData name="McHarg, Catherine" userId="88b8f76c-9ae3-4745-88eb-fe0667a22af5" providerId="ADAL" clId="{6E45345F-7348-4547-A3E2-2712D940C50C}" dt="2024-10-22T13:03:53.622" v="4555" actId="13244"/>
          <ac:picMkLst>
            <pc:docMk/>
            <pc:sldMk cId="2438966170" sldId="410"/>
            <ac:picMk id="18" creationId="{0041E400-59A4-434E-914F-782FBD682701}"/>
          </ac:picMkLst>
        </pc:picChg>
        <pc:picChg chg="mod">
          <ac:chgData name="McHarg, Catherine" userId="88b8f76c-9ae3-4745-88eb-fe0667a22af5" providerId="ADAL" clId="{6E45345F-7348-4547-A3E2-2712D940C50C}" dt="2024-10-22T13:04:28.363" v="4568" actId="962"/>
          <ac:picMkLst>
            <pc:docMk/>
            <pc:sldMk cId="2438966170" sldId="410"/>
            <ac:picMk id="19" creationId="{8BDE6336-600E-AB4C-4850-072D42881DB4}"/>
          </ac:picMkLst>
        </pc:picChg>
        <pc:picChg chg="mod ord">
          <ac:chgData name="McHarg, Catherine" userId="88b8f76c-9ae3-4745-88eb-fe0667a22af5" providerId="ADAL" clId="{6E45345F-7348-4547-A3E2-2712D940C50C}" dt="2024-10-22T13:04:06.214" v="4556" actId="13244"/>
          <ac:picMkLst>
            <pc:docMk/>
            <pc:sldMk cId="2438966170" sldId="410"/>
            <ac:picMk id="20" creationId="{A7270827-4AE5-C62D-3CDC-5D285C0AC36F}"/>
          </ac:picMkLst>
        </pc:picChg>
      </pc:sldChg>
      <pc:sldChg chg="modSp add mod ord">
        <pc:chgData name="McHarg, Catherine" userId="88b8f76c-9ae3-4745-88eb-fe0667a22af5" providerId="ADAL" clId="{6E45345F-7348-4547-A3E2-2712D940C50C}" dt="2024-10-22T13:05:15.931" v="4573" actId="962"/>
        <pc:sldMkLst>
          <pc:docMk/>
          <pc:sldMk cId="210276579" sldId="411"/>
        </pc:sldMkLst>
        <pc:spChg chg="mod">
          <ac:chgData name="McHarg, Catherine" userId="88b8f76c-9ae3-4745-88eb-fe0667a22af5" providerId="ADAL" clId="{6E45345F-7348-4547-A3E2-2712D940C50C}" dt="2024-10-22T13:02:29.147" v="4548" actId="207"/>
          <ac:spMkLst>
            <pc:docMk/>
            <pc:sldMk cId="210276579" sldId="411"/>
            <ac:spMk id="4" creationId="{5E283086-42A4-36BA-644C-D9206038D3BB}"/>
          </ac:spMkLst>
        </pc:spChg>
        <pc:picChg chg="mod">
          <ac:chgData name="McHarg, Catherine" userId="88b8f76c-9ae3-4745-88eb-fe0667a22af5" providerId="ADAL" clId="{6E45345F-7348-4547-A3E2-2712D940C50C}" dt="2024-10-14T08:33:43.041" v="658" actId="14826"/>
          <ac:picMkLst>
            <pc:docMk/>
            <pc:sldMk cId="210276579" sldId="411"/>
            <ac:picMk id="3" creationId="{C7377B29-A3F7-8B18-9B0D-B630A4D8F54C}"/>
          </ac:picMkLst>
        </pc:picChg>
        <pc:picChg chg="mod">
          <ac:chgData name="McHarg, Catherine" userId="88b8f76c-9ae3-4745-88eb-fe0667a22af5" providerId="ADAL" clId="{6E45345F-7348-4547-A3E2-2712D940C50C}" dt="2024-10-22T13:04:43.879" v="4569" actId="962"/>
          <ac:picMkLst>
            <pc:docMk/>
            <pc:sldMk cId="210276579" sldId="411"/>
            <ac:picMk id="7" creationId="{224266B9-88A5-38D7-4B60-3E8665FE3415}"/>
          </ac:picMkLst>
        </pc:picChg>
        <pc:picChg chg="mod">
          <ac:chgData name="McHarg, Catherine" userId="88b8f76c-9ae3-4745-88eb-fe0667a22af5" providerId="ADAL" clId="{6E45345F-7348-4547-A3E2-2712D940C50C}" dt="2024-10-14T08:34:46.836" v="661" actId="14826"/>
          <ac:picMkLst>
            <pc:docMk/>
            <pc:sldMk cId="210276579" sldId="411"/>
            <ac:picMk id="10" creationId="{283DE5ED-6D1D-E5BD-EC07-05688E16F1B3}"/>
          </ac:picMkLst>
        </pc:picChg>
        <pc:picChg chg="mod">
          <ac:chgData name="McHarg, Catherine" userId="88b8f76c-9ae3-4745-88eb-fe0667a22af5" providerId="ADAL" clId="{6E45345F-7348-4547-A3E2-2712D940C50C}" dt="2024-10-14T08:35:00.952" v="662" actId="14826"/>
          <ac:picMkLst>
            <pc:docMk/>
            <pc:sldMk cId="210276579" sldId="411"/>
            <ac:picMk id="12" creationId="{221EC4E4-51C3-D7C0-9C4B-699849ABDF30}"/>
          </ac:picMkLst>
        </pc:picChg>
        <pc:picChg chg="mod">
          <ac:chgData name="McHarg, Catherine" userId="88b8f76c-9ae3-4745-88eb-fe0667a22af5" providerId="ADAL" clId="{6E45345F-7348-4547-A3E2-2712D940C50C}" dt="2024-10-14T08:35:14.317" v="663" actId="14826"/>
          <ac:picMkLst>
            <pc:docMk/>
            <pc:sldMk cId="210276579" sldId="411"/>
            <ac:picMk id="14" creationId="{1597D3EC-4167-AF48-4BEE-F8B8122BE34C}"/>
          </ac:picMkLst>
        </pc:picChg>
        <pc:picChg chg="mod">
          <ac:chgData name="McHarg, Catherine" userId="88b8f76c-9ae3-4745-88eb-fe0667a22af5" providerId="ADAL" clId="{6E45345F-7348-4547-A3E2-2712D940C50C}" dt="2024-10-14T08:35:44.401" v="664" actId="14826"/>
          <ac:picMkLst>
            <pc:docMk/>
            <pc:sldMk cId="210276579" sldId="411"/>
            <ac:picMk id="16" creationId="{E3095EAB-D6D2-F6CA-6F8E-49F58ACFFF23}"/>
          </ac:picMkLst>
        </pc:picChg>
        <pc:picChg chg="mod">
          <ac:chgData name="McHarg, Catherine" userId="88b8f76c-9ae3-4745-88eb-fe0667a22af5" providerId="ADAL" clId="{6E45345F-7348-4547-A3E2-2712D940C50C}" dt="2024-10-14T08:36:00.185" v="665" actId="14826"/>
          <ac:picMkLst>
            <pc:docMk/>
            <pc:sldMk cId="210276579" sldId="411"/>
            <ac:picMk id="18" creationId="{C2010FFA-D95F-FD18-CAFD-F224985A86DE}"/>
          </ac:picMkLst>
        </pc:picChg>
        <pc:picChg chg="mod">
          <ac:chgData name="McHarg, Catherine" userId="88b8f76c-9ae3-4745-88eb-fe0667a22af5" providerId="ADAL" clId="{6E45345F-7348-4547-A3E2-2712D940C50C}" dt="2024-10-14T08:36:33.939" v="668" actId="14826"/>
          <ac:picMkLst>
            <pc:docMk/>
            <pc:sldMk cId="210276579" sldId="411"/>
            <ac:picMk id="22" creationId="{7978A8BC-FFBB-AC32-FC65-A6060360179C}"/>
          </ac:picMkLst>
        </pc:picChg>
        <pc:picChg chg="mod">
          <ac:chgData name="McHarg, Catherine" userId="88b8f76c-9ae3-4745-88eb-fe0667a22af5" providerId="ADAL" clId="{6E45345F-7348-4547-A3E2-2712D940C50C}" dt="2024-10-14T08:37:41.529" v="670" actId="14826"/>
          <ac:picMkLst>
            <pc:docMk/>
            <pc:sldMk cId="210276579" sldId="411"/>
            <ac:picMk id="28" creationId="{64BC2D02-A60E-E6C2-B6DA-CC3FD9CFA438}"/>
          </ac:picMkLst>
        </pc:picChg>
        <pc:picChg chg="mod ord">
          <ac:chgData name="McHarg, Catherine" userId="88b8f76c-9ae3-4745-88eb-fe0667a22af5" providerId="ADAL" clId="{6E45345F-7348-4547-A3E2-2712D940C50C}" dt="2024-10-22T13:04:51.013" v="4570" actId="13244"/>
          <ac:picMkLst>
            <pc:docMk/>
            <pc:sldMk cId="210276579" sldId="411"/>
            <ac:picMk id="30" creationId="{084B6DF3-A81C-274C-28DC-9833A0FECCDA}"/>
          </ac:picMkLst>
        </pc:picChg>
        <pc:picChg chg="mod ord">
          <ac:chgData name="McHarg, Catherine" userId="88b8f76c-9ae3-4745-88eb-fe0667a22af5" providerId="ADAL" clId="{6E45345F-7348-4547-A3E2-2712D940C50C}" dt="2024-10-22T13:05:15.931" v="4573" actId="962"/>
          <ac:picMkLst>
            <pc:docMk/>
            <pc:sldMk cId="210276579" sldId="411"/>
            <ac:picMk id="32" creationId="{E00A0B8F-D3AB-A61D-5CE7-B97CB7DC6D6D}"/>
          </ac:picMkLst>
        </pc:picChg>
        <pc:picChg chg="mod ord">
          <ac:chgData name="McHarg, Catherine" userId="88b8f76c-9ae3-4745-88eb-fe0667a22af5" providerId="ADAL" clId="{6E45345F-7348-4547-A3E2-2712D940C50C}" dt="2024-10-22T13:04:57.332" v="4571" actId="13244"/>
          <ac:picMkLst>
            <pc:docMk/>
            <pc:sldMk cId="210276579" sldId="411"/>
            <ac:picMk id="34" creationId="{7E99D2D1-0026-7CAE-88DF-B49C7CC1FECD}"/>
          </ac:picMkLst>
        </pc:picChg>
      </pc:sldChg>
      <pc:sldChg chg="modSp add del mod ord">
        <pc:chgData name="McHarg, Catherine" userId="88b8f76c-9ae3-4745-88eb-fe0667a22af5" providerId="ADAL" clId="{6E45345F-7348-4547-A3E2-2712D940C50C}" dt="2024-10-14T08:47:30.969" v="714" actId="47"/>
        <pc:sldMkLst>
          <pc:docMk/>
          <pc:sldMk cId="812697064" sldId="412"/>
        </pc:sldMkLst>
        <pc:spChg chg="mod">
          <ac:chgData name="McHarg, Catherine" userId="88b8f76c-9ae3-4745-88eb-fe0667a22af5" providerId="ADAL" clId="{6E45345F-7348-4547-A3E2-2712D940C50C}" dt="2024-10-14T08:47:23.370" v="713" actId="20577"/>
          <ac:spMkLst>
            <pc:docMk/>
            <pc:sldMk cId="812697064" sldId="412"/>
            <ac:spMk id="2" creationId="{33FECD24-3BCA-6DCC-45F8-55A21A4B731D}"/>
          </ac:spMkLst>
        </pc:spChg>
      </pc:sldChg>
      <pc:sldChg chg="addSp delSp modSp add mod ord modAnim modNotesTx">
        <pc:chgData name="McHarg, Catherine" userId="88b8f76c-9ae3-4745-88eb-fe0667a22af5" providerId="ADAL" clId="{6E45345F-7348-4547-A3E2-2712D940C50C}" dt="2024-10-22T13:10:48.203" v="4595" actId="962"/>
        <pc:sldMkLst>
          <pc:docMk/>
          <pc:sldMk cId="1421303646" sldId="412"/>
        </pc:sldMkLst>
        <pc:spChg chg="add mod">
          <ac:chgData name="McHarg, Catherine" userId="88b8f76c-9ae3-4745-88eb-fe0667a22af5" providerId="ADAL" clId="{6E45345F-7348-4547-A3E2-2712D940C50C}" dt="2024-10-22T13:10:48.203" v="4595" actId="962"/>
          <ac:spMkLst>
            <pc:docMk/>
            <pc:sldMk cId="1421303646" sldId="412"/>
            <ac:spMk id="2" creationId="{D6170DB1-614C-79D4-89A2-B5872165BB71}"/>
          </ac:spMkLst>
        </pc:spChg>
        <pc:spChg chg="mod">
          <ac:chgData name="McHarg, Catherine" userId="88b8f76c-9ae3-4745-88eb-fe0667a22af5" providerId="ADAL" clId="{6E45345F-7348-4547-A3E2-2712D940C50C}" dt="2024-10-22T09:29:34.249" v="1575" actId="20577"/>
          <ac:spMkLst>
            <pc:docMk/>
            <pc:sldMk cId="1421303646" sldId="412"/>
            <ac:spMk id="4" creationId="{5E283086-42A4-36BA-644C-D9206038D3BB}"/>
          </ac:spMkLst>
        </pc:spChg>
        <pc:spChg chg="del">
          <ac:chgData name="McHarg, Catherine" userId="88b8f76c-9ae3-4745-88eb-fe0667a22af5" providerId="ADAL" clId="{6E45345F-7348-4547-A3E2-2712D940C50C}" dt="2024-10-22T12:59:59.011" v="4328" actId="478"/>
          <ac:spMkLst>
            <pc:docMk/>
            <pc:sldMk cId="1421303646" sldId="412"/>
            <ac:spMk id="8" creationId="{D81CB84B-63BC-F843-E0A2-D5C0CBBC0FFD}"/>
          </ac:spMkLst>
        </pc:spChg>
        <pc:spChg chg="mod">
          <ac:chgData name="McHarg, Catherine" userId="88b8f76c-9ae3-4745-88eb-fe0667a22af5" providerId="ADAL" clId="{6E45345F-7348-4547-A3E2-2712D940C50C}" dt="2024-10-22T13:00:01.956" v="4329" actId="962"/>
          <ac:spMkLst>
            <pc:docMk/>
            <pc:sldMk cId="1421303646" sldId="412"/>
            <ac:spMk id="9" creationId="{3762D543-613D-925D-D11E-4AF27A1267B1}"/>
          </ac:spMkLst>
        </pc:spChg>
        <pc:spChg chg="mod">
          <ac:chgData name="McHarg, Catherine" userId="88b8f76c-9ae3-4745-88eb-fe0667a22af5" providerId="ADAL" clId="{6E45345F-7348-4547-A3E2-2712D940C50C}" dt="2024-10-22T13:00:03.919" v="4330" actId="962"/>
          <ac:spMkLst>
            <pc:docMk/>
            <pc:sldMk cId="1421303646" sldId="412"/>
            <ac:spMk id="11" creationId="{54E62997-85A3-FFEF-91DC-9AFBC1413DA2}"/>
          </ac:spMkLst>
        </pc:spChg>
        <pc:spChg chg="mod">
          <ac:chgData name="McHarg, Catherine" userId="88b8f76c-9ae3-4745-88eb-fe0667a22af5" providerId="ADAL" clId="{6E45345F-7348-4547-A3E2-2712D940C50C}" dt="2024-10-22T13:00:05.611" v="4331" actId="962"/>
          <ac:spMkLst>
            <pc:docMk/>
            <pc:sldMk cId="1421303646" sldId="412"/>
            <ac:spMk id="13" creationId="{D93FD415-EF5F-1C68-9B7D-A0C1A5B942C0}"/>
          </ac:spMkLst>
        </pc:spChg>
        <pc:spChg chg="mod">
          <ac:chgData name="McHarg, Catherine" userId="88b8f76c-9ae3-4745-88eb-fe0667a22af5" providerId="ADAL" clId="{6E45345F-7348-4547-A3E2-2712D940C50C}" dt="2024-10-22T13:00:08.423" v="4332" actId="962"/>
          <ac:spMkLst>
            <pc:docMk/>
            <pc:sldMk cId="1421303646" sldId="412"/>
            <ac:spMk id="15" creationId="{885F0136-12DA-7F7D-1721-0CA27364094A}"/>
          </ac:spMkLst>
        </pc:spChg>
        <pc:spChg chg="mod">
          <ac:chgData name="McHarg, Catherine" userId="88b8f76c-9ae3-4745-88eb-fe0667a22af5" providerId="ADAL" clId="{6E45345F-7348-4547-A3E2-2712D940C50C}" dt="2024-10-22T13:00:09.906" v="4333" actId="962"/>
          <ac:spMkLst>
            <pc:docMk/>
            <pc:sldMk cId="1421303646" sldId="412"/>
            <ac:spMk id="17" creationId="{B34D8FF6-656C-6CC6-2144-B734F0D0473B}"/>
          </ac:spMkLst>
        </pc:spChg>
        <pc:spChg chg="mod">
          <ac:chgData name="McHarg, Catherine" userId="88b8f76c-9ae3-4745-88eb-fe0667a22af5" providerId="ADAL" clId="{6E45345F-7348-4547-A3E2-2712D940C50C}" dt="2024-10-22T13:00:11.600" v="4334" actId="962"/>
          <ac:spMkLst>
            <pc:docMk/>
            <pc:sldMk cId="1421303646" sldId="412"/>
            <ac:spMk id="19" creationId="{28927544-3ACD-7751-E780-8F57B2B2F3EC}"/>
          </ac:spMkLst>
        </pc:spChg>
        <pc:spChg chg="mod">
          <ac:chgData name="McHarg, Catherine" userId="88b8f76c-9ae3-4745-88eb-fe0667a22af5" providerId="ADAL" clId="{6E45345F-7348-4547-A3E2-2712D940C50C}" dt="2024-10-22T13:00:13.121" v="4335" actId="962"/>
          <ac:spMkLst>
            <pc:docMk/>
            <pc:sldMk cId="1421303646" sldId="412"/>
            <ac:spMk id="20" creationId="{073EF0AF-C5B1-F3C2-1C8C-2509D79FBC81}"/>
          </ac:spMkLst>
        </pc:spChg>
        <pc:spChg chg="mod">
          <ac:chgData name="McHarg, Catherine" userId="88b8f76c-9ae3-4745-88eb-fe0667a22af5" providerId="ADAL" clId="{6E45345F-7348-4547-A3E2-2712D940C50C}" dt="2024-10-22T13:00:14.697" v="4336" actId="962"/>
          <ac:spMkLst>
            <pc:docMk/>
            <pc:sldMk cId="1421303646" sldId="412"/>
            <ac:spMk id="21" creationId="{C96CB1AC-521A-50F4-E026-801B3D9F324B}"/>
          </ac:spMkLst>
        </pc:spChg>
        <pc:spChg chg="mod">
          <ac:chgData name="McHarg, Catherine" userId="88b8f76c-9ae3-4745-88eb-fe0667a22af5" providerId="ADAL" clId="{6E45345F-7348-4547-A3E2-2712D940C50C}" dt="2024-10-22T13:00:16.536" v="4337" actId="962"/>
          <ac:spMkLst>
            <pc:docMk/>
            <pc:sldMk cId="1421303646" sldId="412"/>
            <ac:spMk id="23" creationId="{949AB305-5498-9419-EA47-A5CB78387CC1}"/>
          </ac:spMkLst>
        </pc:spChg>
        <pc:spChg chg="mod">
          <ac:chgData name="McHarg, Catherine" userId="88b8f76c-9ae3-4745-88eb-fe0667a22af5" providerId="ADAL" clId="{6E45345F-7348-4547-A3E2-2712D940C50C}" dt="2024-10-22T13:00:18.777" v="4338" actId="962"/>
          <ac:spMkLst>
            <pc:docMk/>
            <pc:sldMk cId="1421303646" sldId="412"/>
            <ac:spMk id="24" creationId="{B9418EDC-3A0B-B7D5-1651-DDB21D4BDDD2}"/>
          </ac:spMkLst>
        </pc:spChg>
        <pc:spChg chg="mod">
          <ac:chgData name="McHarg, Catherine" userId="88b8f76c-9ae3-4745-88eb-fe0667a22af5" providerId="ADAL" clId="{6E45345F-7348-4547-A3E2-2712D940C50C}" dt="2024-10-22T13:00:20.933" v="4339" actId="962"/>
          <ac:spMkLst>
            <pc:docMk/>
            <pc:sldMk cId="1421303646" sldId="412"/>
            <ac:spMk id="25" creationId="{CD13EFE8-84EE-4B5A-5C5F-6B470216568F}"/>
          </ac:spMkLst>
        </pc:spChg>
        <pc:spChg chg="mod">
          <ac:chgData name="McHarg, Catherine" userId="88b8f76c-9ae3-4745-88eb-fe0667a22af5" providerId="ADAL" clId="{6E45345F-7348-4547-A3E2-2712D940C50C}" dt="2024-10-22T13:00:23.167" v="4340" actId="962"/>
          <ac:spMkLst>
            <pc:docMk/>
            <pc:sldMk cId="1421303646" sldId="412"/>
            <ac:spMk id="26" creationId="{A3FD5D0E-DB92-3613-CDF0-10B8DF5DEA65}"/>
          </ac:spMkLst>
        </pc:spChg>
        <pc:spChg chg="mod">
          <ac:chgData name="McHarg, Catherine" userId="88b8f76c-9ae3-4745-88eb-fe0667a22af5" providerId="ADAL" clId="{6E45345F-7348-4547-A3E2-2712D940C50C}" dt="2024-10-14T08:48:50.536" v="726" actId="1076"/>
          <ac:spMkLst>
            <pc:docMk/>
            <pc:sldMk cId="1421303646" sldId="412"/>
            <ac:spMk id="27" creationId="{E63B5954-055D-D7B3-9D7F-10054711D732}"/>
          </ac:spMkLst>
        </pc:spChg>
        <pc:spChg chg="mod">
          <ac:chgData name="McHarg, Catherine" userId="88b8f76c-9ae3-4745-88eb-fe0667a22af5" providerId="ADAL" clId="{6E45345F-7348-4547-A3E2-2712D940C50C}" dt="2024-10-14T08:49:17.502" v="738" actId="1076"/>
          <ac:spMkLst>
            <pc:docMk/>
            <pc:sldMk cId="1421303646" sldId="412"/>
            <ac:spMk id="29" creationId="{8A459913-07F4-2520-4C98-3C8B887C33EF}"/>
          </ac:spMkLst>
        </pc:spChg>
        <pc:spChg chg="mod">
          <ac:chgData name="McHarg, Catherine" userId="88b8f76c-9ae3-4745-88eb-fe0667a22af5" providerId="ADAL" clId="{6E45345F-7348-4547-A3E2-2712D940C50C}" dt="2024-10-14T08:49:27.469" v="743" actId="1076"/>
          <ac:spMkLst>
            <pc:docMk/>
            <pc:sldMk cId="1421303646" sldId="412"/>
            <ac:spMk id="31" creationId="{22AF11DF-7EF8-FF98-A7CC-ACE12383ED8D}"/>
          </ac:spMkLst>
        </pc:spChg>
        <pc:spChg chg="mod">
          <ac:chgData name="McHarg, Catherine" userId="88b8f76c-9ae3-4745-88eb-fe0667a22af5" providerId="ADAL" clId="{6E45345F-7348-4547-A3E2-2712D940C50C}" dt="2024-10-14T08:50:17.403" v="769" actId="20577"/>
          <ac:spMkLst>
            <pc:docMk/>
            <pc:sldMk cId="1421303646" sldId="412"/>
            <ac:spMk id="33" creationId="{0FCD585A-E19A-2D9B-A43A-49D9FF73A1B5}"/>
          </ac:spMkLst>
        </pc:spChg>
        <pc:spChg chg="mod">
          <ac:chgData name="McHarg, Catherine" userId="88b8f76c-9ae3-4745-88eb-fe0667a22af5" providerId="ADAL" clId="{6E45345F-7348-4547-A3E2-2712D940C50C}" dt="2024-10-14T08:50:50.619" v="778" actId="1076"/>
          <ac:spMkLst>
            <pc:docMk/>
            <pc:sldMk cId="1421303646" sldId="412"/>
            <ac:spMk id="35" creationId="{82A8B685-3D23-51D9-5D4C-1FEF9F24B287}"/>
          </ac:spMkLst>
        </pc:spChg>
        <pc:spChg chg="mod">
          <ac:chgData name="McHarg, Catherine" userId="88b8f76c-9ae3-4745-88eb-fe0667a22af5" providerId="ADAL" clId="{6E45345F-7348-4547-A3E2-2712D940C50C}" dt="2024-10-14T08:54:08.452" v="798" actId="20577"/>
          <ac:spMkLst>
            <pc:docMk/>
            <pc:sldMk cId="1421303646" sldId="412"/>
            <ac:spMk id="36" creationId="{38D18519-F948-6F7D-A896-969BA550D63A}"/>
          </ac:spMkLst>
        </pc:spChg>
        <pc:spChg chg="mod">
          <ac:chgData name="McHarg, Catherine" userId="88b8f76c-9ae3-4745-88eb-fe0667a22af5" providerId="ADAL" clId="{6E45345F-7348-4547-A3E2-2712D940C50C}" dt="2024-10-14T08:54:51.669" v="814" actId="20577"/>
          <ac:spMkLst>
            <pc:docMk/>
            <pc:sldMk cId="1421303646" sldId="412"/>
            <ac:spMk id="37" creationId="{A661D522-7670-3981-1FA4-5D03DAD3CA87}"/>
          </ac:spMkLst>
        </pc:spChg>
        <pc:spChg chg="mod">
          <ac:chgData name="McHarg, Catherine" userId="88b8f76c-9ae3-4745-88eb-fe0667a22af5" providerId="ADAL" clId="{6E45345F-7348-4547-A3E2-2712D940C50C}" dt="2024-10-14T08:55:26.936" v="839" actId="20577"/>
          <ac:spMkLst>
            <pc:docMk/>
            <pc:sldMk cId="1421303646" sldId="412"/>
            <ac:spMk id="38" creationId="{13AB2635-D816-1915-1D79-9C2A8A3A4165}"/>
          </ac:spMkLst>
        </pc:spChg>
        <pc:spChg chg="mod">
          <ac:chgData name="McHarg, Catherine" userId="88b8f76c-9ae3-4745-88eb-fe0667a22af5" providerId="ADAL" clId="{6E45345F-7348-4547-A3E2-2712D940C50C}" dt="2024-10-14T08:55:59.687" v="846" actId="1076"/>
          <ac:spMkLst>
            <pc:docMk/>
            <pc:sldMk cId="1421303646" sldId="412"/>
            <ac:spMk id="39" creationId="{483AFD82-955D-0FEE-7E5B-090B3008ADB6}"/>
          </ac:spMkLst>
        </pc:spChg>
        <pc:spChg chg="mod">
          <ac:chgData name="McHarg, Catherine" userId="88b8f76c-9ae3-4745-88eb-fe0667a22af5" providerId="ADAL" clId="{6E45345F-7348-4547-A3E2-2712D940C50C}" dt="2024-10-14T08:56:34.919" v="862" actId="1076"/>
          <ac:spMkLst>
            <pc:docMk/>
            <pc:sldMk cId="1421303646" sldId="412"/>
            <ac:spMk id="40" creationId="{42527AFA-FB35-1FC0-503C-7C0063AF9F1A}"/>
          </ac:spMkLst>
        </pc:spChg>
        <pc:spChg chg="mod">
          <ac:chgData name="McHarg, Catherine" userId="88b8f76c-9ae3-4745-88eb-fe0667a22af5" providerId="ADAL" clId="{6E45345F-7348-4547-A3E2-2712D940C50C}" dt="2024-10-14T08:57:01.586" v="873" actId="20577"/>
          <ac:spMkLst>
            <pc:docMk/>
            <pc:sldMk cId="1421303646" sldId="412"/>
            <ac:spMk id="41" creationId="{27ECC378-1599-7DF8-07B7-515CAD0D88D0}"/>
          </ac:spMkLst>
        </pc:spChg>
        <pc:spChg chg="mod">
          <ac:chgData name="McHarg, Catherine" userId="88b8f76c-9ae3-4745-88eb-fe0667a22af5" providerId="ADAL" clId="{6E45345F-7348-4547-A3E2-2712D940C50C}" dt="2024-10-14T08:57:27.352" v="882" actId="20577"/>
          <ac:spMkLst>
            <pc:docMk/>
            <pc:sldMk cId="1421303646" sldId="412"/>
            <ac:spMk id="42" creationId="{51467012-D0DD-9FE0-2366-0E1BBE9AC483}"/>
          </ac:spMkLst>
        </pc:spChg>
        <pc:picChg chg="mod">
          <ac:chgData name="McHarg, Catherine" userId="88b8f76c-9ae3-4745-88eb-fe0667a22af5" providerId="ADAL" clId="{6E45345F-7348-4547-A3E2-2712D940C50C}" dt="2024-10-14T08:49:03.236" v="727" actId="14826"/>
          <ac:picMkLst>
            <pc:docMk/>
            <pc:sldMk cId="1421303646" sldId="412"/>
            <ac:picMk id="3" creationId="{C7377B29-A3F7-8B18-9B0D-B630A4D8F54C}"/>
          </ac:picMkLst>
        </pc:picChg>
        <pc:picChg chg="mod">
          <ac:chgData name="McHarg, Catherine" userId="88b8f76c-9ae3-4745-88eb-fe0667a22af5" providerId="ADAL" clId="{6E45345F-7348-4547-A3E2-2712D940C50C}" dt="2024-10-14T08:48:33.201" v="721" actId="14826"/>
          <ac:picMkLst>
            <pc:docMk/>
            <pc:sldMk cId="1421303646" sldId="412"/>
            <ac:picMk id="7" creationId="{224266B9-88A5-38D7-4B60-3E8665FE3415}"/>
          </ac:picMkLst>
        </pc:picChg>
        <pc:picChg chg="mod">
          <ac:chgData name="McHarg, Catherine" userId="88b8f76c-9ae3-4745-88eb-fe0667a22af5" providerId="ADAL" clId="{6E45345F-7348-4547-A3E2-2712D940C50C}" dt="2024-10-14T08:50:00.919" v="747" actId="14826"/>
          <ac:picMkLst>
            <pc:docMk/>
            <pc:sldMk cId="1421303646" sldId="412"/>
            <ac:picMk id="10" creationId="{283DE5ED-6D1D-E5BD-EC07-05688E16F1B3}"/>
          </ac:picMkLst>
        </pc:picChg>
        <pc:picChg chg="mod">
          <ac:chgData name="McHarg, Catherine" userId="88b8f76c-9ae3-4745-88eb-fe0667a22af5" providerId="ADAL" clId="{6E45345F-7348-4547-A3E2-2712D940C50C}" dt="2024-10-14T08:59:39.694" v="910" actId="1076"/>
          <ac:picMkLst>
            <pc:docMk/>
            <pc:sldMk cId="1421303646" sldId="412"/>
            <ac:picMk id="12" creationId="{221EC4E4-51C3-D7C0-9C4B-699849ABDF30}"/>
          </ac:picMkLst>
        </pc:picChg>
        <pc:picChg chg="mod">
          <ac:chgData name="McHarg, Catherine" userId="88b8f76c-9ae3-4745-88eb-fe0667a22af5" providerId="ADAL" clId="{6E45345F-7348-4547-A3E2-2712D940C50C}" dt="2024-10-14T08:54:01.402" v="791" actId="14826"/>
          <ac:picMkLst>
            <pc:docMk/>
            <pc:sldMk cId="1421303646" sldId="412"/>
            <ac:picMk id="14" creationId="{1597D3EC-4167-AF48-4BEE-F8B8122BE34C}"/>
          </ac:picMkLst>
        </pc:picChg>
        <pc:picChg chg="mod">
          <ac:chgData name="McHarg, Catherine" userId="88b8f76c-9ae3-4745-88eb-fe0667a22af5" providerId="ADAL" clId="{6E45345F-7348-4547-A3E2-2712D940C50C}" dt="2024-10-14T08:54:38.953" v="801" actId="1076"/>
          <ac:picMkLst>
            <pc:docMk/>
            <pc:sldMk cId="1421303646" sldId="412"/>
            <ac:picMk id="16" creationId="{E3095EAB-D6D2-F6CA-6F8E-49F58ACFFF23}"/>
          </ac:picMkLst>
        </pc:picChg>
        <pc:picChg chg="mod">
          <ac:chgData name="McHarg, Catherine" userId="88b8f76c-9ae3-4745-88eb-fe0667a22af5" providerId="ADAL" clId="{6E45345F-7348-4547-A3E2-2712D940C50C}" dt="2024-10-14T08:55:08.336" v="815" actId="14826"/>
          <ac:picMkLst>
            <pc:docMk/>
            <pc:sldMk cId="1421303646" sldId="412"/>
            <ac:picMk id="18" creationId="{C2010FFA-D95F-FD18-CAFD-F224985A86DE}"/>
          </ac:picMkLst>
        </pc:picChg>
        <pc:picChg chg="mod">
          <ac:chgData name="McHarg, Catherine" userId="88b8f76c-9ae3-4745-88eb-fe0667a22af5" providerId="ADAL" clId="{6E45345F-7348-4547-A3E2-2712D940C50C}" dt="2024-10-14T08:56:21.702" v="847" actId="14826"/>
          <ac:picMkLst>
            <pc:docMk/>
            <pc:sldMk cId="1421303646" sldId="412"/>
            <ac:picMk id="22" creationId="{7978A8BC-FFBB-AC32-FC65-A6060360179C}"/>
          </ac:picMkLst>
        </pc:picChg>
        <pc:picChg chg="mod">
          <ac:chgData name="McHarg, Catherine" userId="88b8f76c-9ae3-4745-88eb-fe0667a22af5" providerId="ADAL" clId="{6E45345F-7348-4547-A3E2-2712D940C50C}" dt="2024-10-14T08:57:22.186" v="874" actId="14826"/>
          <ac:picMkLst>
            <pc:docMk/>
            <pc:sldMk cId="1421303646" sldId="412"/>
            <ac:picMk id="28" creationId="{64BC2D02-A60E-E6C2-B6DA-CC3FD9CFA438}"/>
          </ac:picMkLst>
        </pc:picChg>
        <pc:picChg chg="mod ord">
          <ac:chgData name="McHarg, Catherine" userId="88b8f76c-9ae3-4745-88eb-fe0667a22af5" providerId="ADAL" clId="{6E45345F-7348-4547-A3E2-2712D940C50C}" dt="2024-10-22T13:09:45.947" v="4589" actId="13244"/>
          <ac:picMkLst>
            <pc:docMk/>
            <pc:sldMk cId="1421303646" sldId="412"/>
            <ac:picMk id="30" creationId="{084B6DF3-A81C-274C-28DC-9833A0FECCDA}"/>
          </ac:picMkLst>
        </pc:picChg>
        <pc:picChg chg="mod ord">
          <ac:chgData name="McHarg, Catherine" userId="88b8f76c-9ae3-4745-88eb-fe0667a22af5" providerId="ADAL" clId="{6E45345F-7348-4547-A3E2-2712D940C50C}" dt="2024-10-22T13:10:05.263" v="4592" actId="962"/>
          <ac:picMkLst>
            <pc:docMk/>
            <pc:sldMk cId="1421303646" sldId="412"/>
            <ac:picMk id="32" creationId="{E00A0B8F-D3AB-A61D-5CE7-B97CB7DC6D6D}"/>
          </ac:picMkLst>
        </pc:picChg>
        <pc:picChg chg="mod ord">
          <ac:chgData name="McHarg, Catherine" userId="88b8f76c-9ae3-4745-88eb-fe0667a22af5" providerId="ADAL" clId="{6E45345F-7348-4547-A3E2-2712D940C50C}" dt="2024-10-22T13:09:53.212" v="4590" actId="13244"/>
          <ac:picMkLst>
            <pc:docMk/>
            <pc:sldMk cId="1421303646" sldId="412"/>
            <ac:picMk id="34" creationId="{7E99D2D1-0026-7CAE-88DF-B49C7CC1FECD}"/>
          </ac:picMkLst>
        </pc:picChg>
      </pc:sldChg>
      <pc:sldChg chg="delSp modSp add mod ord delAnim modNotesTx">
        <pc:chgData name="McHarg, Catherine" userId="88b8f76c-9ae3-4745-88eb-fe0667a22af5" providerId="ADAL" clId="{6E45345F-7348-4547-A3E2-2712D940C50C}" dt="2024-10-22T13:09:14.931" v="4588" actId="962"/>
        <pc:sldMkLst>
          <pc:docMk/>
          <pc:sldMk cId="2024415168" sldId="413"/>
        </pc:sldMkLst>
        <pc:spChg chg="del">
          <ac:chgData name="McHarg, Catherine" userId="88b8f76c-9ae3-4745-88eb-fe0667a22af5" providerId="ADAL" clId="{6E45345F-7348-4547-A3E2-2712D940C50C}" dt="2024-10-22T09:28:34.289" v="1533" actId="478"/>
          <ac:spMkLst>
            <pc:docMk/>
            <pc:sldMk cId="2024415168" sldId="413"/>
            <ac:spMk id="2" creationId="{D6170DB1-614C-79D4-89A2-B5872165BB71}"/>
          </ac:spMkLst>
        </pc:spChg>
        <pc:spChg chg="mod">
          <ac:chgData name="McHarg, Catherine" userId="88b8f76c-9ae3-4745-88eb-fe0667a22af5" providerId="ADAL" clId="{6E45345F-7348-4547-A3E2-2712D940C50C}" dt="2024-10-22T09:28:57.677" v="1555" actId="20577"/>
          <ac:spMkLst>
            <pc:docMk/>
            <pc:sldMk cId="2024415168" sldId="413"/>
            <ac:spMk id="4" creationId="{5E283086-42A4-36BA-644C-D9206038D3BB}"/>
          </ac:spMkLst>
        </pc:spChg>
        <pc:spChg chg="del">
          <ac:chgData name="McHarg, Catherine" userId="88b8f76c-9ae3-4745-88eb-fe0667a22af5" providerId="ADAL" clId="{6E45345F-7348-4547-A3E2-2712D940C50C}" dt="2024-10-22T12:52:49.121" v="4315" actId="478"/>
          <ac:spMkLst>
            <pc:docMk/>
            <pc:sldMk cId="2024415168" sldId="413"/>
            <ac:spMk id="8" creationId="{D81CB84B-63BC-F843-E0A2-D5C0CBBC0FFD}"/>
          </ac:spMkLst>
        </pc:spChg>
        <pc:spChg chg="mod">
          <ac:chgData name="McHarg, Catherine" userId="88b8f76c-9ae3-4745-88eb-fe0667a22af5" providerId="ADAL" clId="{6E45345F-7348-4547-A3E2-2712D940C50C}" dt="2024-10-22T12:52:52.405" v="4316" actId="962"/>
          <ac:spMkLst>
            <pc:docMk/>
            <pc:sldMk cId="2024415168" sldId="413"/>
            <ac:spMk id="9" creationId="{3762D543-613D-925D-D11E-4AF27A1267B1}"/>
          </ac:spMkLst>
        </pc:spChg>
        <pc:spChg chg="mod">
          <ac:chgData name="McHarg, Catherine" userId="88b8f76c-9ae3-4745-88eb-fe0667a22af5" providerId="ADAL" clId="{6E45345F-7348-4547-A3E2-2712D940C50C}" dt="2024-10-22T12:52:54.145" v="4317" actId="962"/>
          <ac:spMkLst>
            <pc:docMk/>
            <pc:sldMk cId="2024415168" sldId="413"/>
            <ac:spMk id="11" creationId="{54E62997-85A3-FFEF-91DC-9AFBC1413DA2}"/>
          </ac:spMkLst>
        </pc:spChg>
        <pc:spChg chg="mod">
          <ac:chgData name="McHarg, Catherine" userId="88b8f76c-9ae3-4745-88eb-fe0667a22af5" providerId="ADAL" clId="{6E45345F-7348-4547-A3E2-2712D940C50C}" dt="2024-10-22T12:52:55.781" v="4318" actId="962"/>
          <ac:spMkLst>
            <pc:docMk/>
            <pc:sldMk cId="2024415168" sldId="413"/>
            <ac:spMk id="13" creationId="{D93FD415-EF5F-1C68-9B7D-A0C1A5B942C0}"/>
          </ac:spMkLst>
        </pc:spChg>
        <pc:spChg chg="mod">
          <ac:chgData name="McHarg, Catherine" userId="88b8f76c-9ae3-4745-88eb-fe0667a22af5" providerId="ADAL" clId="{6E45345F-7348-4547-A3E2-2712D940C50C}" dt="2024-10-22T12:52:57.577" v="4319" actId="962"/>
          <ac:spMkLst>
            <pc:docMk/>
            <pc:sldMk cId="2024415168" sldId="413"/>
            <ac:spMk id="15" creationId="{885F0136-12DA-7F7D-1721-0CA27364094A}"/>
          </ac:spMkLst>
        </pc:spChg>
        <pc:spChg chg="mod">
          <ac:chgData name="McHarg, Catherine" userId="88b8f76c-9ae3-4745-88eb-fe0667a22af5" providerId="ADAL" clId="{6E45345F-7348-4547-A3E2-2712D940C50C}" dt="2024-10-22T12:52:59.337" v="4320" actId="962"/>
          <ac:spMkLst>
            <pc:docMk/>
            <pc:sldMk cId="2024415168" sldId="413"/>
            <ac:spMk id="17" creationId="{B34D8FF6-656C-6CC6-2144-B734F0D0473B}"/>
          </ac:spMkLst>
        </pc:spChg>
        <pc:spChg chg="mod">
          <ac:chgData name="McHarg, Catherine" userId="88b8f76c-9ae3-4745-88eb-fe0667a22af5" providerId="ADAL" clId="{6E45345F-7348-4547-A3E2-2712D940C50C}" dt="2024-10-22T12:53:01.046" v="4321" actId="962"/>
          <ac:spMkLst>
            <pc:docMk/>
            <pc:sldMk cId="2024415168" sldId="413"/>
            <ac:spMk id="19" creationId="{28927544-3ACD-7751-E780-8F57B2B2F3EC}"/>
          </ac:spMkLst>
        </pc:spChg>
        <pc:spChg chg="mod">
          <ac:chgData name="McHarg, Catherine" userId="88b8f76c-9ae3-4745-88eb-fe0667a22af5" providerId="ADAL" clId="{6E45345F-7348-4547-A3E2-2712D940C50C}" dt="2024-10-22T12:53:02.769" v="4322" actId="962"/>
          <ac:spMkLst>
            <pc:docMk/>
            <pc:sldMk cId="2024415168" sldId="413"/>
            <ac:spMk id="20" creationId="{073EF0AF-C5B1-F3C2-1C8C-2509D79FBC81}"/>
          </ac:spMkLst>
        </pc:spChg>
        <pc:spChg chg="mod">
          <ac:chgData name="McHarg, Catherine" userId="88b8f76c-9ae3-4745-88eb-fe0667a22af5" providerId="ADAL" clId="{6E45345F-7348-4547-A3E2-2712D940C50C}" dt="2024-10-22T12:53:04.707" v="4323" actId="962"/>
          <ac:spMkLst>
            <pc:docMk/>
            <pc:sldMk cId="2024415168" sldId="413"/>
            <ac:spMk id="21" creationId="{C96CB1AC-521A-50F4-E026-801B3D9F324B}"/>
          </ac:spMkLst>
        </pc:spChg>
        <pc:spChg chg="mod">
          <ac:chgData name="McHarg, Catherine" userId="88b8f76c-9ae3-4745-88eb-fe0667a22af5" providerId="ADAL" clId="{6E45345F-7348-4547-A3E2-2712D940C50C}" dt="2024-10-22T12:53:06.181" v="4324" actId="962"/>
          <ac:spMkLst>
            <pc:docMk/>
            <pc:sldMk cId="2024415168" sldId="413"/>
            <ac:spMk id="23" creationId="{949AB305-5498-9419-EA47-A5CB78387CC1}"/>
          </ac:spMkLst>
        </pc:spChg>
        <pc:spChg chg="mod">
          <ac:chgData name="McHarg, Catherine" userId="88b8f76c-9ae3-4745-88eb-fe0667a22af5" providerId="ADAL" clId="{6E45345F-7348-4547-A3E2-2712D940C50C}" dt="2024-10-22T12:53:09.096" v="4325" actId="962"/>
          <ac:spMkLst>
            <pc:docMk/>
            <pc:sldMk cId="2024415168" sldId="413"/>
            <ac:spMk id="24" creationId="{B9418EDC-3A0B-B7D5-1651-DDB21D4BDDD2}"/>
          </ac:spMkLst>
        </pc:spChg>
        <pc:spChg chg="mod">
          <ac:chgData name="McHarg, Catherine" userId="88b8f76c-9ae3-4745-88eb-fe0667a22af5" providerId="ADAL" clId="{6E45345F-7348-4547-A3E2-2712D940C50C}" dt="2024-10-22T12:53:10.573" v="4326" actId="962"/>
          <ac:spMkLst>
            <pc:docMk/>
            <pc:sldMk cId="2024415168" sldId="413"/>
            <ac:spMk id="25" creationId="{CD13EFE8-84EE-4B5A-5C5F-6B470216568F}"/>
          </ac:spMkLst>
        </pc:spChg>
        <pc:spChg chg="mod">
          <ac:chgData name="McHarg, Catherine" userId="88b8f76c-9ae3-4745-88eb-fe0667a22af5" providerId="ADAL" clId="{6E45345F-7348-4547-A3E2-2712D940C50C}" dt="2024-10-22T12:53:12.281" v="4327" actId="962"/>
          <ac:spMkLst>
            <pc:docMk/>
            <pc:sldMk cId="2024415168" sldId="413"/>
            <ac:spMk id="26" creationId="{A3FD5D0E-DB92-3613-CDF0-10B8DF5DEA65}"/>
          </ac:spMkLst>
        </pc:spChg>
        <pc:picChg chg="ord">
          <ac:chgData name="McHarg, Catherine" userId="88b8f76c-9ae3-4745-88eb-fe0667a22af5" providerId="ADAL" clId="{6E45345F-7348-4547-A3E2-2712D940C50C}" dt="2024-10-22T13:08:55.226" v="4585" actId="13244"/>
          <ac:picMkLst>
            <pc:docMk/>
            <pc:sldMk cId="2024415168" sldId="413"/>
            <ac:picMk id="30" creationId="{084B6DF3-A81C-274C-28DC-9833A0FECCDA}"/>
          </ac:picMkLst>
        </pc:picChg>
        <pc:picChg chg="mod ord">
          <ac:chgData name="McHarg, Catherine" userId="88b8f76c-9ae3-4745-88eb-fe0667a22af5" providerId="ADAL" clId="{6E45345F-7348-4547-A3E2-2712D940C50C}" dt="2024-10-22T13:09:14.931" v="4588" actId="962"/>
          <ac:picMkLst>
            <pc:docMk/>
            <pc:sldMk cId="2024415168" sldId="413"/>
            <ac:picMk id="32" creationId="{E00A0B8F-D3AB-A61D-5CE7-B97CB7DC6D6D}"/>
          </ac:picMkLst>
        </pc:picChg>
        <pc:picChg chg="ord">
          <ac:chgData name="McHarg, Catherine" userId="88b8f76c-9ae3-4745-88eb-fe0667a22af5" providerId="ADAL" clId="{6E45345F-7348-4547-A3E2-2712D940C50C}" dt="2024-10-22T13:09:03.604" v="4586" actId="13244"/>
          <ac:picMkLst>
            <pc:docMk/>
            <pc:sldMk cId="2024415168" sldId="413"/>
            <ac:picMk id="34" creationId="{7E99D2D1-0026-7CAE-88DF-B49C7CC1FECD}"/>
          </ac:picMkLst>
        </pc:picChg>
      </pc:sldChg>
      <pc:sldChg chg="add del ord">
        <pc:chgData name="McHarg, Catherine" userId="88b8f76c-9ae3-4745-88eb-fe0667a22af5" providerId="ADAL" clId="{6E45345F-7348-4547-A3E2-2712D940C50C}" dt="2024-10-14T08:57:33.919" v="883" actId="47"/>
        <pc:sldMkLst>
          <pc:docMk/>
          <pc:sldMk cId="2149462343" sldId="413"/>
        </pc:sldMkLst>
      </pc:sldChg>
      <pc:sldChg chg="modSp add del mod">
        <pc:chgData name="McHarg, Catherine" userId="88b8f76c-9ae3-4745-88eb-fe0667a22af5" providerId="ADAL" clId="{6E45345F-7348-4547-A3E2-2712D940C50C}" dt="2024-10-22T08:50:25.394" v="1110" actId="47"/>
        <pc:sldMkLst>
          <pc:docMk/>
          <pc:sldMk cId="3863687296" sldId="413"/>
        </pc:sldMkLst>
        <pc:spChg chg="mod">
          <ac:chgData name="McHarg, Catherine" userId="88b8f76c-9ae3-4745-88eb-fe0667a22af5" providerId="ADAL" clId="{6E45345F-7348-4547-A3E2-2712D940C50C}" dt="2024-10-22T08:45:33.385" v="1074" actId="20577"/>
          <ac:spMkLst>
            <pc:docMk/>
            <pc:sldMk cId="3863687296" sldId="413"/>
            <ac:spMk id="7" creationId="{80A09821-9485-14ED-B624-82C81B1C307C}"/>
          </ac:spMkLst>
        </pc:spChg>
        <pc:grpChg chg="mod">
          <ac:chgData name="McHarg, Catherine" userId="88b8f76c-9ae3-4745-88eb-fe0667a22af5" providerId="ADAL" clId="{6E45345F-7348-4547-A3E2-2712D940C50C}" dt="2024-10-22T08:40:57.720" v="999" actId="14100"/>
          <ac:grpSpMkLst>
            <pc:docMk/>
            <pc:sldMk cId="3863687296" sldId="413"/>
            <ac:grpSpMk id="5" creationId="{E92079D0-694E-4218-DEA3-AE2531586F53}"/>
          </ac:grpSpMkLst>
        </pc:grpChg>
      </pc:sldChg>
      <pc:sldChg chg="addSp delSp modSp new mod modClrScheme chgLayout">
        <pc:chgData name="McHarg, Catherine" userId="88b8f76c-9ae3-4745-88eb-fe0667a22af5" providerId="ADAL" clId="{6E45345F-7348-4547-A3E2-2712D940C50C}" dt="2024-10-22T13:00:36.250" v="4388" actId="962"/>
        <pc:sldMkLst>
          <pc:docMk/>
          <pc:sldMk cId="3890696264" sldId="414"/>
        </pc:sldMkLst>
        <pc:spChg chg="del mod ord">
          <ac:chgData name="McHarg, Catherine" userId="88b8f76c-9ae3-4745-88eb-fe0667a22af5" providerId="ADAL" clId="{6E45345F-7348-4547-A3E2-2712D940C50C}" dt="2024-10-22T10:05:30.762" v="2076" actId="700"/>
          <ac:spMkLst>
            <pc:docMk/>
            <pc:sldMk cId="3890696264" sldId="414"/>
            <ac:spMk id="2" creationId="{CE4E8392-6868-AEFA-7CA1-C48936CF8917}"/>
          </ac:spMkLst>
        </pc:spChg>
        <pc:spChg chg="del mod ord">
          <ac:chgData name="McHarg, Catherine" userId="88b8f76c-9ae3-4745-88eb-fe0667a22af5" providerId="ADAL" clId="{6E45345F-7348-4547-A3E2-2712D940C50C}" dt="2024-10-22T10:05:30.762" v="2076" actId="700"/>
          <ac:spMkLst>
            <pc:docMk/>
            <pc:sldMk cId="3890696264" sldId="414"/>
            <ac:spMk id="3" creationId="{B7499F63-81EF-537D-BA1A-D62207AC96B4}"/>
          </ac:spMkLst>
        </pc:spChg>
        <pc:spChg chg="add mod ord">
          <ac:chgData name="McHarg, Catherine" userId="88b8f76c-9ae3-4745-88eb-fe0667a22af5" providerId="ADAL" clId="{6E45345F-7348-4547-A3E2-2712D940C50C}" dt="2024-10-22T10:05:36.082" v="2080" actId="27636"/>
          <ac:spMkLst>
            <pc:docMk/>
            <pc:sldMk cId="3890696264" sldId="414"/>
            <ac:spMk id="4" creationId="{98B3DCE6-ACF4-EEC8-91AF-619D000910A1}"/>
          </ac:spMkLst>
        </pc:spChg>
        <pc:spChg chg="add mod ord">
          <ac:chgData name="McHarg, Catherine" userId="88b8f76c-9ae3-4745-88eb-fe0667a22af5" providerId="ADAL" clId="{6E45345F-7348-4547-A3E2-2712D940C50C}" dt="2024-10-22T10:34:41.598" v="2308" actId="33524"/>
          <ac:spMkLst>
            <pc:docMk/>
            <pc:sldMk cId="3890696264" sldId="414"/>
            <ac:spMk id="5" creationId="{EB2763AA-173D-6FF9-6661-E0A5247D5AFE}"/>
          </ac:spMkLst>
        </pc:spChg>
        <pc:spChg chg="add del mod ord">
          <ac:chgData name="McHarg, Catherine" userId="88b8f76c-9ae3-4745-88eb-fe0667a22af5" providerId="ADAL" clId="{6E45345F-7348-4547-A3E2-2712D940C50C}" dt="2024-10-22T10:26:06.039" v="2126" actId="931"/>
          <ac:spMkLst>
            <pc:docMk/>
            <pc:sldMk cId="3890696264" sldId="414"/>
            <ac:spMk id="6" creationId="{411A3316-0D7B-F916-5D27-8EF2BEEB1CB5}"/>
          </ac:spMkLst>
        </pc:spChg>
        <pc:spChg chg="add mod ord">
          <ac:chgData name="McHarg, Catherine" userId="88b8f76c-9ae3-4745-88eb-fe0667a22af5" providerId="ADAL" clId="{6E45345F-7348-4547-A3E2-2712D940C50C}" dt="2024-10-22T10:26:59.199" v="2224" actId="20577"/>
          <ac:spMkLst>
            <pc:docMk/>
            <pc:sldMk cId="3890696264" sldId="414"/>
            <ac:spMk id="7" creationId="{19528C88-FE51-CB17-3894-9DFF74AFD223}"/>
          </ac:spMkLst>
        </pc:spChg>
        <pc:spChg chg="add mod ord">
          <ac:chgData name="McHarg, Catherine" userId="88b8f76c-9ae3-4745-88eb-fe0667a22af5" providerId="ADAL" clId="{6E45345F-7348-4547-A3E2-2712D940C50C}" dt="2024-10-22T13:00:36.250" v="4388" actId="962"/>
          <ac:spMkLst>
            <pc:docMk/>
            <pc:sldMk cId="3890696264" sldId="414"/>
            <ac:spMk id="8" creationId="{E217FE8E-EB60-70A3-BFCC-4D6EB1FEBB9E}"/>
          </ac:spMkLst>
        </pc:spChg>
        <pc:picChg chg="add mod modCrop">
          <ac:chgData name="McHarg, Catherine" userId="88b8f76c-9ae3-4745-88eb-fe0667a22af5" providerId="ADAL" clId="{6E45345F-7348-4547-A3E2-2712D940C50C}" dt="2024-10-22T12:38:40.137" v="3608" actId="962"/>
          <ac:picMkLst>
            <pc:docMk/>
            <pc:sldMk cId="3890696264" sldId="414"/>
            <ac:picMk id="10" creationId="{E68EDCC8-E5B2-964F-E85C-96FCF9A0EED0}"/>
          </ac:picMkLst>
        </pc:picChg>
      </pc:sldChg>
      <pc:sldChg chg="modSp new mod">
        <pc:chgData name="McHarg, Catherine" userId="88b8f76c-9ae3-4745-88eb-fe0667a22af5" providerId="ADAL" clId="{6E45345F-7348-4547-A3E2-2712D940C50C}" dt="2024-10-22T12:36:50.058" v="3584" actId="20577"/>
        <pc:sldMkLst>
          <pc:docMk/>
          <pc:sldMk cId="3672505091" sldId="415"/>
        </pc:sldMkLst>
        <pc:spChg chg="mod">
          <ac:chgData name="McHarg, Catherine" userId="88b8f76c-9ae3-4745-88eb-fe0667a22af5" providerId="ADAL" clId="{6E45345F-7348-4547-A3E2-2712D940C50C}" dt="2024-10-22T10:39:53.836" v="2433" actId="313"/>
          <ac:spMkLst>
            <pc:docMk/>
            <pc:sldMk cId="3672505091" sldId="415"/>
            <ac:spMk id="2" creationId="{29A39B29-C8FB-F18D-FEE4-8AAF0730328F}"/>
          </ac:spMkLst>
        </pc:spChg>
        <pc:spChg chg="mod">
          <ac:chgData name="McHarg, Catherine" userId="88b8f76c-9ae3-4745-88eb-fe0667a22af5" providerId="ADAL" clId="{6E45345F-7348-4547-A3E2-2712D940C50C}" dt="2024-10-22T12:36:50.058" v="3584" actId="20577"/>
          <ac:spMkLst>
            <pc:docMk/>
            <pc:sldMk cId="3672505091" sldId="415"/>
            <ac:spMk id="3" creationId="{8FCDABD1-E945-BC30-DD86-E45D9491005D}"/>
          </ac:spMkLst>
        </pc:spChg>
      </pc:sldChg>
      <pc:sldChg chg="modSp add mod">
        <pc:chgData name="McHarg, Catherine" userId="88b8f76c-9ae3-4745-88eb-fe0667a22af5" providerId="ADAL" clId="{6E45345F-7348-4547-A3E2-2712D940C50C}" dt="2024-10-22T10:42:25.336" v="2490" actId="255"/>
        <pc:sldMkLst>
          <pc:docMk/>
          <pc:sldMk cId="242327445" sldId="416"/>
        </pc:sldMkLst>
        <pc:spChg chg="mod">
          <ac:chgData name="McHarg, Catherine" userId="88b8f76c-9ae3-4745-88eb-fe0667a22af5" providerId="ADAL" clId="{6E45345F-7348-4547-A3E2-2712D940C50C}" dt="2024-10-22T10:40:07.697" v="2459" actId="20577"/>
          <ac:spMkLst>
            <pc:docMk/>
            <pc:sldMk cId="242327445" sldId="416"/>
            <ac:spMk id="2" creationId="{29A39B29-C8FB-F18D-FEE4-8AAF0730328F}"/>
          </ac:spMkLst>
        </pc:spChg>
        <pc:spChg chg="mod">
          <ac:chgData name="McHarg, Catherine" userId="88b8f76c-9ae3-4745-88eb-fe0667a22af5" providerId="ADAL" clId="{6E45345F-7348-4547-A3E2-2712D940C50C}" dt="2024-10-22T10:42:25.336" v="2490" actId="255"/>
          <ac:spMkLst>
            <pc:docMk/>
            <pc:sldMk cId="242327445" sldId="416"/>
            <ac:spMk id="3" creationId="{8FCDABD1-E945-BC30-DD86-E45D9491005D}"/>
          </ac:spMkLst>
        </pc:spChg>
      </pc:sldChg>
      <pc:sldChg chg="modSp add mod">
        <pc:chgData name="McHarg, Catherine" userId="88b8f76c-9ae3-4745-88eb-fe0667a22af5" providerId="ADAL" clId="{6E45345F-7348-4547-A3E2-2712D940C50C}" dt="2024-10-22T10:43:59.837" v="2503" actId="20577"/>
        <pc:sldMkLst>
          <pc:docMk/>
          <pc:sldMk cId="1002032069" sldId="417"/>
        </pc:sldMkLst>
        <pc:spChg chg="mod">
          <ac:chgData name="McHarg, Catherine" userId="88b8f76c-9ae3-4745-88eb-fe0667a22af5" providerId="ADAL" clId="{6E45345F-7348-4547-A3E2-2712D940C50C}" dt="2024-10-22T10:43:59.837" v="2503" actId="20577"/>
          <ac:spMkLst>
            <pc:docMk/>
            <pc:sldMk cId="1002032069" sldId="417"/>
            <ac:spMk id="2" creationId="{29A39B29-C8FB-F18D-FEE4-8AAF0730328F}"/>
          </ac:spMkLst>
        </pc:spChg>
        <pc:spChg chg="mod">
          <ac:chgData name="McHarg, Catherine" userId="88b8f76c-9ae3-4745-88eb-fe0667a22af5" providerId="ADAL" clId="{6E45345F-7348-4547-A3E2-2712D940C50C}" dt="2024-10-22T10:43:24.167" v="2497" actId="6549"/>
          <ac:spMkLst>
            <pc:docMk/>
            <pc:sldMk cId="1002032069" sldId="417"/>
            <ac:spMk id="3" creationId="{8FCDABD1-E945-BC30-DD86-E45D9491005D}"/>
          </ac:spMkLst>
        </pc:spChg>
      </pc:sldChg>
      <pc:sldChg chg="modSp add mod">
        <pc:chgData name="McHarg, Catherine" userId="88b8f76c-9ae3-4745-88eb-fe0667a22af5" providerId="ADAL" clId="{6E45345F-7348-4547-A3E2-2712D940C50C}" dt="2024-10-22T10:43:36.946" v="2501" actId="20577"/>
        <pc:sldMkLst>
          <pc:docMk/>
          <pc:sldMk cId="283134456" sldId="418"/>
        </pc:sldMkLst>
        <pc:spChg chg="mod">
          <ac:chgData name="McHarg, Catherine" userId="88b8f76c-9ae3-4745-88eb-fe0667a22af5" providerId="ADAL" clId="{6E45345F-7348-4547-A3E2-2712D940C50C}" dt="2024-10-22T10:43:32.007" v="2500" actId="207"/>
          <ac:spMkLst>
            <pc:docMk/>
            <pc:sldMk cId="283134456" sldId="418"/>
            <ac:spMk id="2" creationId="{29A39B29-C8FB-F18D-FEE4-8AAF0730328F}"/>
          </ac:spMkLst>
        </pc:spChg>
        <pc:spChg chg="mod">
          <ac:chgData name="McHarg, Catherine" userId="88b8f76c-9ae3-4745-88eb-fe0667a22af5" providerId="ADAL" clId="{6E45345F-7348-4547-A3E2-2712D940C50C}" dt="2024-10-22T10:43:36.946" v="2501" actId="20577"/>
          <ac:spMkLst>
            <pc:docMk/>
            <pc:sldMk cId="283134456" sldId="418"/>
            <ac:spMk id="3" creationId="{8FCDABD1-E945-BC30-DD86-E45D9491005D}"/>
          </ac:spMkLst>
        </pc:spChg>
      </pc:sldChg>
      <pc:sldChg chg="addSp delSp modSp new mod modClrScheme chgLayout">
        <pc:chgData name="McHarg, Catherine" userId="88b8f76c-9ae3-4745-88eb-fe0667a22af5" providerId="ADAL" clId="{6E45345F-7348-4547-A3E2-2712D940C50C}" dt="2024-10-22T13:01:17.759" v="4450" actId="962"/>
        <pc:sldMkLst>
          <pc:docMk/>
          <pc:sldMk cId="3276704228" sldId="419"/>
        </pc:sldMkLst>
        <pc:spChg chg="mod ord">
          <ac:chgData name="McHarg, Catherine" userId="88b8f76c-9ae3-4745-88eb-fe0667a22af5" providerId="ADAL" clId="{6E45345F-7348-4547-A3E2-2712D940C50C}" dt="2024-10-22T12:30:32.767" v="3287" actId="27636"/>
          <ac:spMkLst>
            <pc:docMk/>
            <pc:sldMk cId="3276704228" sldId="419"/>
            <ac:spMk id="2" creationId="{4A16CA24-C0CB-630A-C476-5F80ACA8D18C}"/>
          </ac:spMkLst>
        </pc:spChg>
        <pc:spChg chg="mod ord">
          <ac:chgData name="McHarg, Catherine" userId="88b8f76c-9ae3-4745-88eb-fe0667a22af5" providerId="ADAL" clId="{6E45345F-7348-4547-A3E2-2712D940C50C}" dt="2024-10-22T11:07:25.060" v="3189" actId="14100"/>
          <ac:spMkLst>
            <pc:docMk/>
            <pc:sldMk cId="3276704228" sldId="419"/>
            <ac:spMk id="3" creationId="{CBAD3B5D-A973-C7AB-C496-BB6F65A3EC67}"/>
          </ac:spMkLst>
        </pc:spChg>
        <pc:spChg chg="del mod ord">
          <ac:chgData name="McHarg, Catherine" userId="88b8f76c-9ae3-4745-88eb-fe0667a22af5" providerId="ADAL" clId="{6E45345F-7348-4547-A3E2-2712D940C50C}" dt="2024-10-22T11:02:06.695" v="2928" actId="700"/>
          <ac:spMkLst>
            <pc:docMk/>
            <pc:sldMk cId="3276704228" sldId="419"/>
            <ac:spMk id="4" creationId="{C8322EB3-6531-4A8B-D692-425ECE576A4E}"/>
          </ac:spMkLst>
        </pc:spChg>
        <pc:spChg chg="del">
          <ac:chgData name="McHarg, Catherine" userId="88b8f76c-9ae3-4745-88eb-fe0667a22af5" providerId="ADAL" clId="{6E45345F-7348-4547-A3E2-2712D940C50C}" dt="2024-10-22T10:53:12.127" v="2505" actId="931"/>
          <ac:spMkLst>
            <pc:docMk/>
            <pc:sldMk cId="3276704228" sldId="419"/>
            <ac:spMk id="5" creationId="{7757FD11-1BD0-305D-090B-2B9DCC9433EB}"/>
          </ac:spMkLst>
        </pc:spChg>
        <pc:spChg chg="del mod ord">
          <ac:chgData name="McHarg, Catherine" userId="88b8f76c-9ae3-4745-88eb-fe0667a22af5" providerId="ADAL" clId="{6E45345F-7348-4547-A3E2-2712D940C50C}" dt="2024-10-22T11:02:06.695" v="2928" actId="700"/>
          <ac:spMkLst>
            <pc:docMk/>
            <pc:sldMk cId="3276704228" sldId="419"/>
            <ac:spMk id="6" creationId="{8875297C-9EBF-1BB8-376C-BCE045BDBB69}"/>
          </ac:spMkLst>
        </pc:spChg>
        <pc:spChg chg="add del mod ord">
          <ac:chgData name="McHarg, Catherine" userId="88b8f76c-9ae3-4745-88eb-fe0667a22af5" providerId="ADAL" clId="{6E45345F-7348-4547-A3E2-2712D940C50C}" dt="2024-10-22T11:04:03.275" v="2953" actId="931"/>
          <ac:spMkLst>
            <pc:docMk/>
            <pc:sldMk cId="3276704228" sldId="419"/>
            <ac:spMk id="9" creationId="{0E9DD688-DF5C-3D94-BA83-D2A7E32FFC2D}"/>
          </ac:spMkLst>
        </pc:spChg>
        <pc:spChg chg="add del mod ord">
          <ac:chgData name="McHarg, Catherine" userId="88b8f76c-9ae3-4745-88eb-fe0667a22af5" providerId="ADAL" clId="{6E45345F-7348-4547-A3E2-2712D940C50C}" dt="2024-10-22T11:06:12.148" v="3107" actId="700"/>
          <ac:spMkLst>
            <pc:docMk/>
            <pc:sldMk cId="3276704228" sldId="419"/>
            <ac:spMk id="10" creationId="{95646E2F-9F5E-5B7E-B862-63594738B6B3}"/>
          </ac:spMkLst>
        </pc:spChg>
        <pc:spChg chg="add del mod">
          <ac:chgData name="McHarg, Catherine" userId="88b8f76c-9ae3-4745-88eb-fe0667a22af5" providerId="ADAL" clId="{6E45345F-7348-4547-A3E2-2712D940C50C}" dt="2024-10-22T11:06:12.148" v="3107" actId="700"/>
          <ac:spMkLst>
            <pc:docMk/>
            <pc:sldMk cId="3276704228" sldId="419"/>
            <ac:spMk id="12" creationId="{AE3CF25A-195C-2949-F8D0-268B01EBAD0C}"/>
          </ac:spMkLst>
        </pc:spChg>
        <pc:spChg chg="add mod ord">
          <ac:chgData name="McHarg, Catherine" userId="88b8f76c-9ae3-4745-88eb-fe0667a22af5" providerId="ADAL" clId="{6E45345F-7348-4547-A3E2-2712D940C50C}" dt="2024-10-22T12:30:11.106" v="3261" actId="313"/>
          <ac:spMkLst>
            <pc:docMk/>
            <pc:sldMk cId="3276704228" sldId="419"/>
            <ac:spMk id="19" creationId="{5D8568B2-8D29-A984-EF92-3C464D37CE4A}"/>
          </ac:spMkLst>
        </pc:spChg>
        <pc:spChg chg="add mod ord">
          <ac:chgData name="McHarg, Catherine" userId="88b8f76c-9ae3-4745-88eb-fe0667a22af5" providerId="ADAL" clId="{6E45345F-7348-4547-A3E2-2712D940C50C}" dt="2024-10-22T13:01:17.759" v="4450" actId="962"/>
          <ac:spMkLst>
            <pc:docMk/>
            <pc:sldMk cId="3276704228" sldId="419"/>
            <ac:spMk id="20" creationId="{400C06CF-D38B-4FF2-5778-9BF8346F61DD}"/>
          </ac:spMkLst>
        </pc:spChg>
        <pc:picChg chg="add del mod ord modCrop">
          <ac:chgData name="McHarg, Catherine" userId="88b8f76c-9ae3-4745-88eb-fe0667a22af5" providerId="ADAL" clId="{6E45345F-7348-4547-A3E2-2712D940C50C}" dt="2024-10-22T11:02:32.934" v="2930" actId="478"/>
          <ac:picMkLst>
            <pc:docMk/>
            <pc:sldMk cId="3276704228" sldId="419"/>
            <ac:picMk id="8" creationId="{BB85D988-5BCD-4ECC-0FCF-39F7410F5058}"/>
          </ac:picMkLst>
        </pc:picChg>
        <pc:picChg chg="add del mod">
          <ac:chgData name="McHarg, Catherine" userId="88b8f76c-9ae3-4745-88eb-fe0667a22af5" providerId="ADAL" clId="{6E45345F-7348-4547-A3E2-2712D940C50C}" dt="2024-10-22T11:02:50.070" v="2937" actId="931"/>
          <ac:picMkLst>
            <pc:docMk/>
            <pc:sldMk cId="3276704228" sldId="419"/>
            <ac:picMk id="14" creationId="{85BC166B-D03A-0A47-97CF-51FE1586D218}"/>
          </ac:picMkLst>
        </pc:picChg>
        <pc:picChg chg="add del mod">
          <ac:chgData name="McHarg, Catherine" userId="88b8f76c-9ae3-4745-88eb-fe0667a22af5" providerId="ADAL" clId="{6E45345F-7348-4547-A3E2-2712D940C50C}" dt="2024-10-22T11:03:32.354" v="2947" actId="931"/>
          <ac:picMkLst>
            <pc:docMk/>
            <pc:sldMk cId="3276704228" sldId="419"/>
            <ac:picMk id="16" creationId="{888CE457-E9C4-0A23-2111-F62530D524BC}"/>
          </ac:picMkLst>
        </pc:picChg>
        <pc:picChg chg="add mod ord modCrop">
          <ac:chgData name="McHarg, Catherine" userId="88b8f76c-9ae3-4745-88eb-fe0667a22af5" providerId="ADAL" clId="{6E45345F-7348-4547-A3E2-2712D940C50C}" dt="2024-10-22T12:39:51.576" v="3788" actId="962"/>
          <ac:picMkLst>
            <pc:docMk/>
            <pc:sldMk cId="3276704228" sldId="419"/>
            <ac:picMk id="18" creationId="{CE9EE7EE-95FF-17AD-050B-2F1C50F6539C}"/>
          </ac:picMkLst>
        </pc:picChg>
      </pc:sldChg>
      <pc:sldChg chg="addSp delSp modSp new mod chgLayout">
        <pc:chgData name="McHarg, Catherine" userId="88b8f76c-9ae3-4745-88eb-fe0667a22af5" providerId="ADAL" clId="{6E45345F-7348-4547-A3E2-2712D940C50C}" dt="2024-10-22T13:01:28.758" v="4488" actId="962"/>
        <pc:sldMkLst>
          <pc:docMk/>
          <pc:sldMk cId="2823493877" sldId="420"/>
        </pc:sldMkLst>
        <pc:spChg chg="mod ord">
          <ac:chgData name="McHarg, Catherine" userId="88b8f76c-9ae3-4745-88eb-fe0667a22af5" providerId="ADAL" clId="{6E45345F-7348-4547-A3E2-2712D940C50C}" dt="2024-10-22T12:31:29.568" v="3306" actId="700"/>
          <ac:spMkLst>
            <pc:docMk/>
            <pc:sldMk cId="2823493877" sldId="420"/>
            <ac:spMk id="2" creationId="{99CB21E5-D2FF-5678-247B-FDF665E6B457}"/>
          </ac:spMkLst>
        </pc:spChg>
        <pc:spChg chg="mod ord">
          <ac:chgData name="McHarg, Catherine" userId="88b8f76c-9ae3-4745-88eb-fe0667a22af5" providerId="ADAL" clId="{6E45345F-7348-4547-A3E2-2712D940C50C}" dt="2024-10-22T12:31:56.544" v="3315" actId="20577"/>
          <ac:spMkLst>
            <pc:docMk/>
            <pc:sldMk cId="2823493877" sldId="420"/>
            <ac:spMk id="3" creationId="{F199A533-9E3B-C0E6-3C8B-8785CDB632B7}"/>
          </ac:spMkLst>
        </pc:spChg>
        <pc:spChg chg="del">
          <ac:chgData name="McHarg, Catherine" userId="88b8f76c-9ae3-4745-88eb-fe0667a22af5" providerId="ADAL" clId="{6E45345F-7348-4547-A3E2-2712D940C50C}" dt="2024-10-22T12:29:12.898" v="3206" actId="931"/>
          <ac:spMkLst>
            <pc:docMk/>
            <pc:sldMk cId="2823493877" sldId="420"/>
            <ac:spMk id="4" creationId="{91911602-C4DD-DD28-2D5B-DECE9CB63EDC}"/>
          </ac:spMkLst>
        </pc:spChg>
        <pc:spChg chg="del">
          <ac:chgData name="McHarg, Catherine" userId="88b8f76c-9ae3-4745-88eb-fe0667a22af5" providerId="ADAL" clId="{6E45345F-7348-4547-A3E2-2712D940C50C}" dt="2024-10-22T12:31:29.568" v="3306" actId="700"/>
          <ac:spMkLst>
            <pc:docMk/>
            <pc:sldMk cId="2823493877" sldId="420"/>
            <ac:spMk id="5" creationId="{25235CB2-1567-4A20-D1F7-2ADC83C70B74}"/>
          </ac:spMkLst>
        </pc:spChg>
        <pc:spChg chg="mod ord">
          <ac:chgData name="McHarg, Catherine" userId="88b8f76c-9ae3-4745-88eb-fe0667a22af5" providerId="ADAL" clId="{6E45345F-7348-4547-A3E2-2712D940C50C}" dt="2024-10-22T12:31:29.568" v="3306" actId="700"/>
          <ac:spMkLst>
            <pc:docMk/>
            <pc:sldMk cId="2823493877" sldId="420"/>
            <ac:spMk id="6" creationId="{1EE54C0E-0F13-2046-9B09-B1F6703CA033}"/>
          </ac:spMkLst>
        </pc:spChg>
        <pc:spChg chg="add mod ord">
          <ac:chgData name="McHarg, Catherine" userId="88b8f76c-9ae3-4745-88eb-fe0667a22af5" providerId="ADAL" clId="{6E45345F-7348-4547-A3E2-2712D940C50C}" dt="2024-10-22T13:01:28.758" v="4488" actId="962"/>
          <ac:spMkLst>
            <pc:docMk/>
            <pc:sldMk cId="2823493877" sldId="420"/>
            <ac:spMk id="9" creationId="{38ED1014-FAD2-5778-5547-A22B9FF3BF82}"/>
          </ac:spMkLst>
        </pc:spChg>
        <pc:picChg chg="add mod ord modCrop">
          <ac:chgData name="McHarg, Catherine" userId="88b8f76c-9ae3-4745-88eb-fe0667a22af5" providerId="ADAL" clId="{6E45345F-7348-4547-A3E2-2712D940C50C}" dt="2024-10-22T12:40:21.341" v="3866" actId="962"/>
          <ac:picMkLst>
            <pc:docMk/>
            <pc:sldMk cId="2823493877" sldId="420"/>
            <ac:picMk id="8" creationId="{205913EE-B283-747B-5535-37AC9806D04A}"/>
          </ac:picMkLst>
        </pc:picChg>
      </pc:sldChg>
      <pc:sldChg chg="addSp delSp modSp new mod">
        <pc:chgData name="McHarg, Catherine" userId="88b8f76c-9ae3-4745-88eb-fe0667a22af5" providerId="ADAL" clId="{6E45345F-7348-4547-A3E2-2712D940C50C}" dt="2024-10-22T13:01:39.900" v="4512" actId="962"/>
        <pc:sldMkLst>
          <pc:docMk/>
          <pc:sldMk cId="2118778465" sldId="421"/>
        </pc:sldMkLst>
        <pc:spChg chg="mod">
          <ac:chgData name="McHarg, Catherine" userId="88b8f76c-9ae3-4745-88eb-fe0667a22af5" providerId="ADAL" clId="{6E45345F-7348-4547-A3E2-2712D940C50C}" dt="2024-10-22T12:34:23.188" v="3486" actId="27636"/>
          <ac:spMkLst>
            <pc:docMk/>
            <pc:sldMk cId="2118778465" sldId="421"/>
            <ac:spMk id="2" creationId="{C6D910FB-68CE-74C8-83CD-0BB386CEC1BD}"/>
          </ac:spMkLst>
        </pc:spChg>
        <pc:spChg chg="mod">
          <ac:chgData name="McHarg, Catherine" userId="88b8f76c-9ae3-4745-88eb-fe0667a22af5" providerId="ADAL" clId="{6E45345F-7348-4547-A3E2-2712D940C50C}" dt="2024-10-22T12:34:00.534" v="3471" actId="20577"/>
          <ac:spMkLst>
            <pc:docMk/>
            <pc:sldMk cId="2118778465" sldId="421"/>
            <ac:spMk id="3" creationId="{E373A54B-1A64-3588-0510-284416116D75}"/>
          </ac:spMkLst>
        </pc:spChg>
        <pc:spChg chg="del">
          <ac:chgData name="McHarg, Catherine" userId="88b8f76c-9ae3-4745-88eb-fe0667a22af5" providerId="ADAL" clId="{6E45345F-7348-4547-A3E2-2712D940C50C}" dt="2024-10-22T12:32:49.218" v="3376" actId="931"/>
          <ac:spMkLst>
            <pc:docMk/>
            <pc:sldMk cId="2118778465" sldId="421"/>
            <ac:spMk id="4" creationId="{BFD38737-6775-AE21-5540-1D3CF9C5353D}"/>
          </ac:spMkLst>
        </pc:spChg>
        <pc:spChg chg="mod">
          <ac:chgData name="McHarg, Catherine" userId="88b8f76c-9ae3-4745-88eb-fe0667a22af5" providerId="ADAL" clId="{6E45345F-7348-4547-A3E2-2712D940C50C}" dt="2024-10-22T13:01:39.900" v="4512" actId="962"/>
          <ac:spMkLst>
            <pc:docMk/>
            <pc:sldMk cId="2118778465" sldId="421"/>
            <ac:spMk id="5" creationId="{4B007E80-80E5-34A4-93A5-FD3449F20677}"/>
          </ac:spMkLst>
        </pc:spChg>
        <pc:spChg chg="mod">
          <ac:chgData name="McHarg, Catherine" userId="88b8f76c-9ae3-4745-88eb-fe0667a22af5" providerId="ADAL" clId="{6E45345F-7348-4547-A3E2-2712D940C50C}" dt="2024-10-22T12:34:15.703" v="3482" actId="20577"/>
          <ac:spMkLst>
            <pc:docMk/>
            <pc:sldMk cId="2118778465" sldId="421"/>
            <ac:spMk id="6" creationId="{514A3B14-AA2D-1238-E240-B4BF98677832}"/>
          </ac:spMkLst>
        </pc:spChg>
        <pc:picChg chg="add mod modCrop">
          <ac:chgData name="McHarg, Catherine" userId="88b8f76c-9ae3-4745-88eb-fe0667a22af5" providerId="ADAL" clId="{6E45345F-7348-4547-A3E2-2712D940C50C}" dt="2024-10-22T12:41:00.530" v="3932" actId="962"/>
          <ac:picMkLst>
            <pc:docMk/>
            <pc:sldMk cId="2118778465" sldId="421"/>
            <ac:picMk id="8" creationId="{D225C744-758F-0BAD-D29A-02F27CF80E86}"/>
          </ac:picMkLst>
        </pc:picChg>
      </pc:sldChg>
      <pc:sldChg chg="addSp delSp modSp new mod">
        <pc:chgData name="McHarg, Catherine" userId="88b8f76c-9ae3-4745-88eb-fe0667a22af5" providerId="ADAL" clId="{6E45345F-7348-4547-A3E2-2712D940C50C}" dt="2024-10-22T13:01:50.904" v="4534" actId="962"/>
        <pc:sldMkLst>
          <pc:docMk/>
          <pc:sldMk cId="2661995188" sldId="422"/>
        </pc:sldMkLst>
        <pc:spChg chg="mod">
          <ac:chgData name="McHarg, Catherine" userId="88b8f76c-9ae3-4745-88eb-fe0667a22af5" providerId="ADAL" clId="{6E45345F-7348-4547-A3E2-2712D940C50C}" dt="2024-10-22T12:34:42.513" v="3506" actId="20577"/>
          <ac:spMkLst>
            <pc:docMk/>
            <pc:sldMk cId="2661995188" sldId="422"/>
            <ac:spMk id="2" creationId="{88987193-E52D-21D6-6EE1-D6CD632CD89C}"/>
          </ac:spMkLst>
        </pc:spChg>
        <pc:spChg chg="mod">
          <ac:chgData name="McHarg, Catherine" userId="88b8f76c-9ae3-4745-88eb-fe0667a22af5" providerId="ADAL" clId="{6E45345F-7348-4547-A3E2-2712D940C50C}" dt="2024-10-22T12:35:47.779" v="3520" actId="14100"/>
          <ac:spMkLst>
            <pc:docMk/>
            <pc:sldMk cId="2661995188" sldId="422"/>
            <ac:spMk id="3" creationId="{ED377B51-044C-A9B8-4ABF-6CF75F0CBAB0}"/>
          </ac:spMkLst>
        </pc:spChg>
        <pc:spChg chg="del">
          <ac:chgData name="McHarg, Catherine" userId="88b8f76c-9ae3-4745-88eb-fe0667a22af5" providerId="ADAL" clId="{6E45345F-7348-4547-A3E2-2712D940C50C}" dt="2024-10-22T12:35:53.910" v="3521" actId="931"/>
          <ac:spMkLst>
            <pc:docMk/>
            <pc:sldMk cId="2661995188" sldId="422"/>
            <ac:spMk id="4" creationId="{9F6F0E4F-314D-A21A-9AD4-CEAFDC898515}"/>
          </ac:spMkLst>
        </pc:spChg>
        <pc:spChg chg="mod">
          <ac:chgData name="McHarg, Catherine" userId="88b8f76c-9ae3-4745-88eb-fe0667a22af5" providerId="ADAL" clId="{6E45345F-7348-4547-A3E2-2712D940C50C}" dt="2024-10-22T13:01:50.904" v="4534" actId="962"/>
          <ac:spMkLst>
            <pc:docMk/>
            <pc:sldMk cId="2661995188" sldId="422"/>
            <ac:spMk id="5" creationId="{B4C21C61-EDE6-5DEE-77CF-95876373D133}"/>
          </ac:spMkLst>
        </pc:spChg>
        <pc:spChg chg="mod">
          <ac:chgData name="McHarg, Catherine" userId="88b8f76c-9ae3-4745-88eb-fe0667a22af5" providerId="ADAL" clId="{6E45345F-7348-4547-A3E2-2712D940C50C}" dt="2024-10-22T12:36:20.531" v="3577" actId="20577"/>
          <ac:spMkLst>
            <pc:docMk/>
            <pc:sldMk cId="2661995188" sldId="422"/>
            <ac:spMk id="6" creationId="{F4BA4841-154C-AA9A-0A2F-B9202C0FF6C9}"/>
          </ac:spMkLst>
        </pc:spChg>
        <pc:picChg chg="add mod modCrop">
          <ac:chgData name="McHarg, Catherine" userId="88b8f76c-9ae3-4745-88eb-fe0667a22af5" providerId="ADAL" clId="{6E45345F-7348-4547-A3E2-2712D940C50C}" dt="2024-10-22T12:41:21.848" v="3936" actId="962"/>
          <ac:picMkLst>
            <pc:docMk/>
            <pc:sldMk cId="2661995188" sldId="422"/>
            <ac:picMk id="8" creationId="{0863BEBA-C671-AAA3-A0D2-5602CAECDEE9}"/>
          </ac:picMkLst>
        </pc:picChg>
      </pc:sldChg>
      <pc:sldChg chg="add del">
        <pc:chgData name="McHarg, Catherine" userId="88b8f76c-9ae3-4745-88eb-fe0667a22af5" providerId="ADAL" clId="{6E45345F-7348-4547-A3E2-2712D940C50C}" dt="2024-10-22T13:10:42.481" v="4594" actId="2696"/>
        <pc:sldMkLst>
          <pc:docMk/>
          <pc:sldMk cId="1831544503" sldId="423"/>
        </pc:sldMkLst>
      </pc:sldChg>
      <pc:sldMasterChg chg="modSldLayout">
        <pc:chgData name="McHarg, Catherine" userId="88b8f76c-9ae3-4745-88eb-fe0667a22af5" providerId="ADAL" clId="{6E45345F-7348-4547-A3E2-2712D940C50C}" dt="2024-10-22T13:16:50.370" v="4766" actId="14100"/>
        <pc:sldMasterMkLst>
          <pc:docMk/>
          <pc:sldMasterMk cId="2215143578" sldId="2147483648"/>
        </pc:sldMasterMkLst>
        <pc:sldLayoutChg chg="delSp mod">
          <pc:chgData name="McHarg, Catherine" userId="88b8f76c-9ae3-4745-88eb-fe0667a22af5" providerId="ADAL" clId="{6E45345F-7348-4547-A3E2-2712D940C50C}" dt="2024-10-11T12:47:20.186" v="18" actId="478"/>
          <pc:sldLayoutMkLst>
            <pc:docMk/>
            <pc:sldMasterMk cId="2215143578" sldId="2147483648"/>
            <pc:sldLayoutMk cId="1429220050" sldId="2147483670"/>
          </pc:sldLayoutMkLst>
          <pc:spChg chg="del">
            <ac:chgData name="McHarg, Catherine" userId="88b8f76c-9ae3-4745-88eb-fe0667a22af5" providerId="ADAL" clId="{6E45345F-7348-4547-A3E2-2712D940C50C}" dt="2024-10-11T12:47:20.186" v="18"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6E45345F-7348-4547-A3E2-2712D940C50C}" dt="2024-10-11T12:47:17.180" v="16" actId="478"/>
            <ac:spMkLst>
              <pc:docMk/>
              <pc:sldMasterMk cId="2215143578" sldId="2147483648"/>
              <pc:sldLayoutMk cId="1429220050" sldId="2147483670"/>
              <ac:spMk id="9" creationId="{846CF8BC-0846-CCE9-FD35-FD5C57642F61}"/>
            </ac:spMkLst>
          </pc:spChg>
          <pc:picChg chg="del">
            <ac:chgData name="McHarg, Catherine" userId="88b8f76c-9ae3-4745-88eb-fe0667a22af5" providerId="ADAL" clId="{6E45345F-7348-4547-A3E2-2712D940C50C}" dt="2024-10-11T12:47:18.260" v="17" actId="478"/>
            <ac:picMkLst>
              <pc:docMk/>
              <pc:sldMasterMk cId="2215143578" sldId="2147483648"/>
              <pc:sldLayoutMk cId="1429220050" sldId="2147483670"/>
              <ac:picMk id="2" creationId="{BA62145B-4E75-E2ED-9F23-A019DEE9223B}"/>
            </ac:picMkLst>
          </pc:picChg>
        </pc:sldLayoutChg>
        <pc:sldLayoutChg chg="modSp mod">
          <pc:chgData name="McHarg, Catherine" userId="88b8f76c-9ae3-4745-88eb-fe0667a22af5" providerId="ADAL" clId="{6E45345F-7348-4547-A3E2-2712D940C50C}" dt="2024-10-22T09:21:23.560" v="1473" actId="14100"/>
          <pc:sldLayoutMkLst>
            <pc:docMk/>
            <pc:sldMasterMk cId="2215143578" sldId="2147483648"/>
            <pc:sldLayoutMk cId="170471598" sldId="2147483684"/>
          </pc:sldLayoutMkLst>
          <pc:spChg chg="mod">
            <ac:chgData name="McHarg, Catherine" userId="88b8f76c-9ae3-4745-88eb-fe0667a22af5" providerId="ADAL" clId="{6E45345F-7348-4547-A3E2-2712D940C50C}" dt="2024-10-22T09:21:23.560" v="1473" actId="14100"/>
            <ac:spMkLst>
              <pc:docMk/>
              <pc:sldMasterMk cId="2215143578" sldId="2147483648"/>
              <pc:sldLayoutMk cId="170471598" sldId="2147483684"/>
              <ac:spMk id="4" creationId="{7F9051B8-6A0F-FA37-0CF4-7373DF660A74}"/>
            </ac:spMkLst>
          </pc:spChg>
          <pc:spChg chg="mod">
            <ac:chgData name="McHarg, Catherine" userId="88b8f76c-9ae3-4745-88eb-fe0667a22af5" providerId="ADAL" clId="{6E45345F-7348-4547-A3E2-2712D940C50C}" dt="2024-10-22T09:20:55.337" v="1470" actId="14100"/>
            <ac:spMkLst>
              <pc:docMk/>
              <pc:sldMasterMk cId="2215143578" sldId="2147483648"/>
              <pc:sldLayoutMk cId="170471598" sldId="2147483684"/>
              <ac:spMk id="23" creationId="{2D4FEF29-A892-E704-608B-3048DF120735}"/>
            </ac:spMkLst>
          </pc:spChg>
        </pc:sldLayoutChg>
        <pc:sldLayoutChg chg="modSp mod">
          <pc:chgData name="McHarg, Catherine" userId="88b8f76c-9ae3-4745-88eb-fe0667a22af5" providerId="ADAL" clId="{6E45345F-7348-4547-A3E2-2712D940C50C}" dt="2024-10-22T13:16:50.370" v="4766" actId="14100"/>
          <pc:sldLayoutMkLst>
            <pc:docMk/>
            <pc:sldMasterMk cId="2215143578" sldId="2147483648"/>
            <pc:sldLayoutMk cId="2663249523" sldId="2147483691"/>
          </pc:sldLayoutMkLst>
          <pc:spChg chg="mod">
            <ac:chgData name="McHarg, Catherine" userId="88b8f76c-9ae3-4745-88eb-fe0667a22af5" providerId="ADAL" clId="{6E45345F-7348-4547-A3E2-2712D940C50C}" dt="2024-10-22T13:16:40.611" v="4764" actId="14100"/>
            <ac:spMkLst>
              <pc:docMk/>
              <pc:sldMasterMk cId="2215143578" sldId="2147483648"/>
              <pc:sldLayoutMk cId="2663249523" sldId="2147483691"/>
              <ac:spMk id="6" creationId="{52690846-67D7-C6B4-F395-BD39C934B5A8}"/>
            </ac:spMkLst>
          </pc:spChg>
          <pc:spChg chg="mod">
            <ac:chgData name="McHarg, Catherine" userId="88b8f76c-9ae3-4745-88eb-fe0667a22af5" providerId="ADAL" clId="{6E45345F-7348-4547-A3E2-2712D940C50C}" dt="2024-10-22T13:16:46.836" v="4765" actId="14100"/>
            <ac:spMkLst>
              <pc:docMk/>
              <pc:sldMasterMk cId="2215143578" sldId="2147483648"/>
              <pc:sldLayoutMk cId="2663249523" sldId="2147483691"/>
              <ac:spMk id="7" creationId="{967AA7F8-0B4F-B611-D634-407889171FEF}"/>
            </ac:spMkLst>
          </pc:spChg>
          <pc:spChg chg="mod">
            <ac:chgData name="McHarg, Catherine" userId="88b8f76c-9ae3-4745-88eb-fe0667a22af5" providerId="ADAL" clId="{6E45345F-7348-4547-A3E2-2712D940C50C}" dt="2024-10-22T13:16:50.370" v="4766" actId="14100"/>
            <ac:spMkLst>
              <pc:docMk/>
              <pc:sldMasterMk cId="2215143578" sldId="2147483648"/>
              <pc:sldLayoutMk cId="2663249523" sldId="2147483691"/>
              <ac:spMk id="8" creationId="{F32501BB-9EBF-561C-EF42-760BD16DFF67}"/>
            </ac:spMkLst>
          </pc:spChg>
          <pc:spChg chg="mod">
            <ac:chgData name="McHarg, Catherine" userId="88b8f76c-9ae3-4745-88eb-fe0667a22af5" providerId="ADAL" clId="{6E45345F-7348-4547-A3E2-2712D940C50C}" dt="2024-10-22T13:16:29.398" v="4760" actId="1076"/>
            <ac:spMkLst>
              <pc:docMk/>
              <pc:sldMasterMk cId="2215143578" sldId="2147483648"/>
              <pc:sldLayoutMk cId="2663249523" sldId="2147483691"/>
              <ac:spMk id="10" creationId="{51DE4B14-19BD-E99E-66DE-BE4CD269EF6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10/22/2024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v.mb.ca/sd/parks/education-and-interpretation/parkinclassroom/index.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AA04582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ps.gov/pefo/learn/historyculture/newspaper-rock.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hc.unesco.org/en/list/147"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mylearning.org/australian-aboriginal-spear-thrower/p-4306/"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rehistoric-rock-art-make-your-own-rock-ar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hc.unesco.org/en/list/659"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worldheritageireland.ie/wp-content/uploads/2022/08/History-Primary-School.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eritage-explorer.co.uk/web/he/glossary.aspx?letter=P" TargetMode="External"/><Relationship Id="rId7" Type="http://schemas.openxmlformats.org/officeDocument/2006/relationships/hyperlink" Target="http://archaeologydataservice.ac.uk/er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historicengland.org.uk/images-books/photos/item/AA045828" TargetMode="External"/><Relationship Id="rId5" Type="http://schemas.openxmlformats.org/officeDocument/2006/relationships/hyperlink" Target="http://www.heritage-explorer.co.uk/web/he/glossary.aspx?letter=B" TargetMode="External"/><Relationship Id="rId4" Type="http://schemas.openxmlformats.org/officeDocument/2006/relationships/hyperlink" Target="http://www.heritage-explorer.co.uk/web/he/glossary.aspx?letter=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archaeologydataservice.ac.uk/er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reswell-crags.org.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hc.unesco.org/en/list/2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hc.unesco.org/en/list/8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hc.unesco.org/en/list/140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fr-FR" altLang="en-US" dirty="0">
                <a:latin typeface="Arial" panose="020B0604020202020204" pitchFamily="34" charset="0"/>
              </a:rPr>
              <a:t>Cave painting, Lascaux, France </a:t>
            </a:r>
            <a:r>
              <a:rPr lang="en-GB" altLang="en-US" dirty="0">
                <a:latin typeface="Source Sans Pro Light" panose="020F0302020204030204" pitchFamily="34" charset="0"/>
                <a:ea typeface="MS PGothic" panose="020B0600070205080204" pitchFamily="34" charset="-128"/>
              </a:rPr>
              <a:t>© </a:t>
            </a:r>
            <a:r>
              <a:rPr lang="en-GB" altLang="en-US" dirty="0" err="1">
                <a:latin typeface="Arial" panose="020B0604020202020204" pitchFamily="34" charset="0"/>
              </a:rPr>
              <a:t>robertharding</a:t>
            </a:r>
            <a:r>
              <a:rPr lang="en-GB" altLang="en-US" dirty="0">
                <a:latin typeface="Arial" panose="020B0604020202020204" pitchFamily="34" charset="0"/>
              </a:rPr>
              <a:t>/</a:t>
            </a:r>
            <a:r>
              <a:rPr lang="en-GB" altLang="en-US" dirty="0" err="1">
                <a:latin typeface="Arial" panose="020B0604020202020204" pitchFamily="34" charset="0"/>
              </a:rPr>
              <a:t>Alamy</a:t>
            </a:r>
            <a:r>
              <a:rPr lang="en-GB" altLang="en-US" dirty="0">
                <a:latin typeface="Arial" panose="020B0604020202020204" pitchFamily="34" charset="0"/>
              </a:rPr>
              <a:t> Ref: </a:t>
            </a:r>
            <a:r>
              <a:rPr lang="en-GB" b="0" i="0" dirty="0">
                <a:solidFill>
                  <a:srgbClr val="000000"/>
                </a:solidFill>
                <a:effectLst/>
                <a:latin typeface="Noto sans" panose="020B0502040504020204" pitchFamily="34" charset="0"/>
              </a:rPr>
              <a:t>W9K7BD</a:t>
            </a:r>
            <a:endParaRPr lang="en-GB" altLang="en-US"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303205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Source Sans Pro Light" panose="020F0302020204030204" pitchFamily="34" charset="0"/>
                <a:ea typeface="MS PGothic" panose="020B0600070205080204" pitchFamily="34" charset="-128"/>
                <a:cs typeface="Arial" panose="020B0604020202020204" pitchFamily="34" charset="0"/>
              </a:rPr>
              <a:t>Pictures </a:t>
            </a:r>
            <a:r>
              <a:rPr lang="en-GB" altLang="en-US" dirty="0">
                <a:solidFill>
                  <a:srgbClr val="231F20"/>
                </a:solidFill>
                <a:latin typeface="Source Sans Pro Light" panose="020F0302020204030204" pitchFamily="34" charset="0"/>
                <a:ea typeface="MS PGothic" panose="020B0600070205080204" pitchFamily="34" charset="-128"/>
                <a:cs typeface="Arial" panose="020B0604020202020204" pitchFamily="34" charset="0"/>
              </a:rPr>
              <a:t>laid out on the ground using stones. These two </a:t>
            </a:r>
            <a:r>
              <a:rPr lang="en-GB" altLang="en-US" dirty="0" err="1">
                <a:solidFill>
                  <a:srgbClr val="231F20"/>
                </a:solidFill>
                <a:latin typeface="Source Sans Pro Light" panose="020F0302020204030204" pitchFamily="34" charset="0"/>
                <a:ea typeface="MS PGothic" panose="020B0600070205080204" pitchFamily="34" charset="-128"/>
                <a:cs typeface="Arial" panose="020B0604020202020204" pitchFamily="34" charset="0"/>
              </a:rPr>
              <a:t>petroforms</a:t>
            </a:r>
            <a:r>
              <a:rPr lang="en-GB" altLang="en-US" dirty="0">
                <a:solidFill>
                  <a:srgbClr val="231F20"/>
                </a:solidFill>
                <a:latin typeface="Source Sans Pro Light" panose="020F0302020204030204" pitchFamily="34" charset="0"/>
                <a:ea typeface="MS PGothic" panose="020B0600070205080204" pitchFamily="34" charset="-128"/>
                <a:cs typeface="Arial" panose="020B0604020202020204" pitchFamily="34" charset="0"/>
              </a:rPr>
              <a:t> are both from </a:t>
            </a:r>
            <a:r>
              <a:rPr lang="en-GB" altLang="en-US" dirty="0" err="1">
                <a:latin typeface="Arial" panose="020B0604020202020204" pitchFamily="34" charset="0"/>
                <a:ea typeface="MS PGothic" panose="020B0600070205080204" pitchFamily="34" charset="-128"/>
                <a:cs typeface="Arial" panose="020B0604020202020204" pitchFamily="34" charset="0"/>
              </a:rPr>
              <a:t>Whiteshell</a:t>
            </a:r>
            <a:r>
              <a:rPr lang="en-GB" altLang="en-US" dirty="0">
                <a:latin typeface="Arial" panose="020B0604020202020204" pitchFamily="34" charset="0"/>
                <a:ea typeface="MS PGothic" panose="020B0600070205080204" pitchFamily="34" charset="-128"/>
                <a:cs typeface="Arial" panose="020B0604020202020204" pitchFamily="34" charset="0"/>
              </a:rPr>
              <a:t> Provincial Park, Manitoba, Canada. The one on the left is thought to represent a human and the one on the right a turtle. First Nations people believe that they were left here long ago for the benefit of all people that might visit this site to receive their teachings and healing. There are no fixed interpretations of the figures.</a:t>
            </a: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Arial" panose="020B0604020202020204" pitchFamily="34" charset="0"/>
                <a:ea typeface="MS PGothic" panose="020B0600070205080204" pitchFamily="34" charset="-128"/>
                <a:cs typeface="Arial" panose="020B0604020202020204" pitchFamily="34" charset="0"/>
              </a:rPr>
              <a:t>Left: </a:t>
            </a:r>
            <a:r>
              <a:rPr lang="en-GB" altLang="en-US" dirty="0" err="1">
                <a:latin typeface="Arial" panose="020B0604020202020204" pitchFamily="34" charset="0"/>
                <a:ea typeface="MS PGothic" panose="020B0600070205080204" pitchFamily="34" charset="-128"/>
                <a:cs typeface="Arial" panose="020B0604020202020204" pitchFamily="34" charset="0"/>
              </a:rPr>
              <a:t>Petroform</a:t>
            </a:r>
            <a:r>
              <a:rPr lang="en-GB" altLang="en-US" dirty="0">
                <a:latin typeface="Arial" panose="020B0604020202020204" pitchFamily="34" charset="0"/>
                <a:ea typeface="MS PGothic" panose="020B0600070205080204" pitchFamily="34" charset="-128"/>
                <a:cs typeface="Arial" panose="020B0604020202020204" pitchFamily="34" charset="0"/>
              </a:rPr>
              <a:t> of a human at Bannock Point, an Ojibway aboriginal site, </a:t>
            </a:r>
            <a:r>
              <a:rPr lang="en-GB" altLang="en-US" dirty="0" err="1">
                <a:latin typeface="Arial" panose="020B0604020202020204" pitchFamily="34" charset="0"/>
                <a:ea typeface="MS PGothic" panose="020B0600070205080204" pitchFamily="34" charset="-128"/>
                <a:cs typeface="Arial" panose="020B0604020202020204" pitchFamily="34" charset="0"/>
              </a:rPr>
              <a:t>Whiteshell</a:t>
            </a:r>
            <a:r>
              <a:rPr lang="en-GB" altLang="en-US" dirty="0">
                <a:latin typeface="Arial" panose="020B0604020202020204" pitchFamily="34" charset="0"/>
                <a:ea typeface="MS PGothic" panose="020B0600070205080204" pitchFamily="34" charset="-128"/>
                <a:cs typeface="Arial" panose="020B0604020202020204" pitchFamily="34" charset="0"/>
              </a:rPr>
              <a:t> Provincial Park, Manitoba, Canada.</a:t>
            </a:r>
            <a:r>
              <a:rPr lang="en-GB" altLang="en-US" dirty="0">
                <a:latin typeface="Source Sans Pro Light" panose="020F0302020204030204" pitchFamily="34" charset="0"/>
                <a:ea typeface="MS PGothic" panose="020B0600070205080204" pitchFamily="34" charset="-128"/>
                <a:cs typeface="Arial" panose="020B0604020202020204" pitchFamily="34" charset="0"/>
              </a:rPr>
              <a:t>© </a:t>
            </a:r>
            <a:r>
              <a:rPr lang="en-GB" altLang="en-US" dirty="0">
                <a:latin typeface="Arial" panose="020B0604020202020204" pitchFamily="34" charset="0"/>
                <a:ea typeface="MS PGothic" panose="020B0600070205080204" pitchFamily="34" charset="-128"/>
                <a:cs typeface="Arial" panose="020B0604020202020204" pitchFamily="34" charset="0"/>
              </a:rPr>
              <a:t>Ken Gillespie Photography/</a:t>
            </a:r>
            <a:r>
              <a:rPr lang="en-GB" altLang="en-US" dirty="0" err="1">
                <a:latin typeface="Arial" panose="020B0604020202020204" pitchFamily="34" charset="0"/>
                <a:ea typeface="MS PGothic" panose="020B0600070205080204" pitchFamily="34" charset="-128"/>
                <a:cs typeface="Arial" panose="020B0604020202020204" pitchFamily="34" charset="0"/>
              </a:rPr>
              <a:t>Alamy</a:t>
            </a:r>
            <a:endParaRPr lang="en-GB" altLang="en-US" dirty="0">
              <a:latin typeface="Arial" panose="020B060402020202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dirty="0">
                <a:latin typeface="Arial" panose="020B0604020202020204" pitchFamily="34" charset="0"/>
                <a:ea typeface="MS PGothic" panose="020B0600070205080204" pitchFamily="34" charset="-128"/>
                <a:cs typeface="Arial" panose="020B0604020202020204" pitchFamily="34" charset="0"/>
              </a:rPr>
              <a:t>Right: Turtle </a:t>
            </a:r>
            <a:r>
              <a:rPr lang="en-GB" altLang="en-US" dirty="0" err="1">
                <a:latin typeface="Arial" panose="020B0604020202020204" pitchFamily="34" charset="0"/>
                <a:ea typeface="MS PGothic" panose="020B0600070205080204" pitchFamily="34" charset="-128"/>
                <a:cs typeface="Arial" panose="020B0604020202020204" pitchFamily="34" charset="0"/>
              </a:rPr>
              <a:t>petroform</a:t>
            </a:r>
            <a:r>
              <a:rPr lang="en-GB" altLang="en-US" dirty="0">
                <a:latin typeface="Arial" panose="020B0604020202020204" pitchFamily="34" charset="0"/>
                <a:ea typeface="MS PGothic" panose="020B0600070205080204" pitchFamily="34" charset="-128"/>
                <a:cs typeface="Arial" panose="020B0604020202020204" pitchFamily="34" charset="0"/>
              </a:rPr>
              <a:t> created by ancient </a:t>
            </a:r>
            <a:r>
              <a:rPr lang="en-GB" altLang="en-US" dirty="0" err="1">
                <a:latin typeface="Arial" panose="020B0604020202020204" pitchFamily="34" charset="0"/>
                <a:ea typeface="MS PGothic" panose="020B0600070205080204" pitchFamily="34" charset="-128"/>
                <a:cs typeface="Arial" panose="020B0604020202020204" pitchFamily="34" charset="0"/>
              </a:rPr>
              <a:t>indians</a:t>
            </a:r>
            <a:r>
              <a:rPr lang="en-GB" altLang="en-US" dirty="0">
                <a:latin typeface="Arial" panose="020B0604020202020204" pitchFamily="34" charset="0"/>
                <a:ea typeface="MS PGothic" panose="020B0600070205080204" pitchFamily="34" charset="-128"/>
                <a:cs typeface="Arial" panose="020B0604020202020204" pitchFamily="34" charset="0"/>
              </a:rPr>
              <a:t> in </a:t>
            </a:r>
            <a:r>
              <a:rPr lang="en-GB" altLang="en-US" dirty="0" err="1">
                <a:latin typeface="Arial" panose="020B0604020202020204" pitchFamily="34" charset="0"/>
                <a:ea typeface="MS PGothic" panose="020B0600070205080204" pitchFamily="34" charset="-128"/>
                <a:cs typeface="Arial" panose="020B0604020202020204" pitchFamily="34" charset="0"/>
              </a:rPr>
              <a:t>Whiteshell</a:t>
            </a:r>
            <a:r>
              <a:rPr lang="en-GB" altLang="en-US" dirty="0">
                <a:latin typeface="Arial" panose="020B0604020202020204" pitchFamily="34" charset="0"/>
                <a:ea typeface="MS PGothic" panose="020B0600070205080204" pitchFamily="34" charset="-128"/>
                <a:cs typeface="Arial" panose="020B0604020202020204" pitchFamily="34" charset="0"/>
              </a:rPr>
              <a:t> Provincial Park in Manitoba Canada.</a:t>
            </a:r>
            <a:r>
              <a:rPr lang="en-GB" altLang="en-US" dirty="0">
                <a:latin typeface="Source Sans Pro Light" panose="020F0302020204030204" pitchFamily="34" charset="0"/>
                <a:ea typeface="MS PGothic" panose="020B0600070205080204" pitchFamily="34" charset="-128"/>
                <a:cs typeface="Arial" panose="020B0604020202020204" pitchFamily="34" charset="0"/>
              </a:rPr>
              <a:t>© </a:t>
            </a:r>
            <a:r>
              <a:rPr lang="en-GB" altLang="en-US" dirty="0">
                <a:latin typeface="Arial" panose="020B0604020202020204" pitchFamily="34" charset="0"/>
                <a:ea typeface="MS PGothic" panose="020B0600070205080204" pitchFamily="34" charset="-128"/>
                <a:cs typeface="Arial" panose="020B0604020202020204" pitchFamily="34" charset="0"/>
              </a:rPr>
              <a:t>Bill Brooks/</a:t>
            </a:r>
            <a:r>
              <a:rPr lang="en-GB" altLang="en-US" dirty="0" err="1">
                <a:latin typeface="Arial" panose="020B0604020202020204" pitchFamily="34" charset="0"/>
                <a:ea typeface="MS PGothic" panose="020B0600070205080204" pitchFamily="34" charset="-128"/>
                <a:cs typeface="Arial" panose="020B0604020202020204" pitchFamily="34" charset="0"/>
              </a:rPr>
              <a:t>Alamy</a:t>
            </a:r>
            <a:endParaRPr lang="en-GB" altLang="en-US" dirty="0">
              <a:latin typeface="Arial" panose="020B060402020202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LINK: </a:t>
            </a:r>
            <a:endParaRPr lang="en-GB" altLang="en-US" dirty="0">
              <a:latin typeface="Arial" panose="020B0604020202020204" pitchFamily="34" charset="0"/>
              <a:ea typeface="MS PGothic" panose="020B0600070205080204" pitchFamily="34" charset="-128"/>
              <a:cs typeface="Arial" panose="020B0604020202020204" pitchFamily="34" charset="0"/>
            </a:endParaRP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https://www.gov.mb.ca/sd/parks/education-and-interpretation/parkinclassroom/index.html</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13642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Source Sans Pro Light" panose="020F0302020204030204" pitchFamily="34" charset="0"/>
              </a:rPr>
              <a:t>There are two main ways of describing the images seen in Rock Art. The first is ‘representative’ – the images look like (represent) an actual thing that we would recognise such as animals and people.</a:t>
            </a: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fr-FR" altLang="en-US" dirty="0">
                <a:latin typeface="Arial" panose="020B0604020202020204" pitchFamily="34" charset="0"/>
              </a:rPr>
              <a:t>Cave painting, Lascaux, France </a:t>
            </a:r>
            <a:r>
              <a:rPr lang="en-GB" altLang="en-US" dirty="0">
                <a:latin typeface="Source Sans Pro Light" panose="020F0302020204030204" pitchFamily="34" charset="0"/>
                <a:ea typeface="MS PGothic" panose="020B0600070205080204" pitchFamily="34" charset="-128"/>
              </a:rPr>
              <a:t>© </a:t>
            </a:r>
            <a:r>
              <a:rPr lang="en-GB" altLang="en-US" dirty="0" err="1">
                <a:latin typeface="Arial" panose="020B0604020202020204" pitchFamily="34" charset="0"/>
              </a:rPr>
              <a:t>robertharding</a:t>
            </a:r>
            <a:r>
              <a:rPr lang="en-GB" altLang="en-US" dirty="0">
                <a:latin typeface="Arial" panose="020B0604020202020204" pitchFamily="34" charset="0"/>
              </a:rPr>
              <a:t>/</a:t>
            </a:r>
            <a:r>
              <a:rPr lang="en-GB" altLang="en-US" dirty="0" err="1">
                <a:latin typeface="Arial" panose="020B0604020202020204" pitchFamily="34" charset="0"/>
              </a:rPr>
              <a:t>Alamy</a:t>
            </a: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3047473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Go back to the Symbols Quiz you did at the start.  Ask the pupils to give you their answers for each of the symbols – the right answer will appear under each symbol as you click  ‘next’ on the ppt.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38159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Now ask pupils to pick out the ones that are ‘representative’, i.e. look like an actual, physical object that they could touch.</a:t>
            </a: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85035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Source Sans Pro Light" panose="020F0302020204030204" pitchFamily="34" charset="0"/>
              </a:rPr>
              <a:t>The second type of rock art is ‘abstract’ – the images do not have one definite meaning to people today. (Though they may have done in the past – we just don’t know how to ‘read’ them anymore!)</a:t>
            </a:r>
          </a:p>
          <a:p>
            <a:endParaRPr lang="en-GB" altLang="en-US" dirty="0">
              <a:latin typeface="Source Sans Pro Light" panose="020F030202020403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Prehistoric Rock Art, Doddington, Northumberland </a:t>
            </a:r>
            <a:r>
              <a:rPr lang="en-GB" altLang="en-US" dirty="0">
                <a:latin typeface="Source Sans Pro Light" panose="020F0302020204030204" pitchFamily="34" charset="0"/>
                <a:ea typeface="MS PGothic" panose="020B0600070205080204" pitchFamily="34" charset="-128"/>
              </a:rPr>
              <a:t>© </a:t>
            </a:r>
            <a:r>
              <a:rPr lang="en-GB" altLang="en-US" dirty="0">
                <a:latin typeface="Arial" panose="020B0604020202020204" pitchFamily="34" charset="0"/>
              </a:rPr>
              <a:t>Historic England </a:t>
            </a:r>
            <a:r>
              <a:rPr lang="en-GB" altLang="en-US" dirty="0">
                <a:latin typeface="Source Sans Pro Light" panose="020F0302020204030204" pitchFamily="34" charset="0"/>
                <a:ea typeface="MS PGothic" panose="020B0600070205080204" pitchFamily="34" charset="-128"/>
                <a:cs typeface="Arial" panose="020B0604020202020204" pitchFamily="34" charset="0"/>
              </a:rPr>
              <a:t>Ref: AA045828 -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https://historicengland.org.uk/images-books/photos/item/AA045828</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eaLnBrk="1" hangingPunct="1">
              <a:spcBef>
                <a:spcPct val="0"/>
              </a:spcBef>
            </a:pP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427650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Go back to the Symbols Quiz you did at the start.  Ask the pupils to give you their answers for each of the symbols – the right answer will appear under each symbol as you click  ‘next’ on the ppt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689691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Explain that they are ALL abstract symbols – it’s just we know how to read them – or not – if pupils are too young to recognise them. If they got stuck the could have asked an ‘elder’ (teacher/parent etc.) to help them ‘read’ them.</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419805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05444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Rock Art has been found on every continent and was made by very different societies from farmers to fishermen. This suggests that art and the need to express oneself through art is an important part of every human society – something we all have in common.</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Arial" panose="020B0604020202020204" pitchFamily="34" charset="0"/>
              </a:rPr>
              <a:t>Petroglyphs on Newspaper Rock, Utah, USA </a:t>
            </a:r>
            <a:r>
              <a:rPr lang="en-GB" altLang="en-US" dirty="0">
                <a:latin typeface="Source Sans Pro Light" panose="020F0302020204030204" pitchFamily="34" charset="0"/>
                <a:ea typeface="MS PGothic" panose="020B0600070205080204" pitchFamily="34" charset="-128"/>
              </a:rPr>
              <a:t>© </a:t>
            </a:r>
            <a:r>
              <a:rPr lang="en-GB" altLang="en-US" dirty="0" err="1">
                <a:latin typeface="Arial" panose="020B0604020202020204" pitchFamily="34" charset="0"/>
              </a:rPr>
              <a:t>robertharding</a:t>
            </a:r>
            <a:r>
              <a:rPr lang="en-GB" altLang="en-US" dirty="0">
                <a:latin typeface="Arial" panose="020B0604020202020204" pitchFamily="34" charset="0"/>
              </a:rPr>
              <a:t>/</a:t>
            </a:r>
            <a:r>
              <a:rPr lang="en-GB" altLang="en-US" dirty="0" err="1">
                <a:latin typeface="Arial" panose="020B0604020202020204" pitchFamily="34" charset="0"/>
              </a:rPr>
              <a:t>Alamy</a:t>
            </a: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rPr>
              <a:t>LINK: </a:t>
            </a:r>
          </a:p>
          <a:p>
            <a:pPr eaLnBrk="1" hangingPunct="1">
              <a:spcBef>
                <a:spcPct val="0"/>
              </a:spcBef>
            </a:pPr>
            <a:r>
              <a:rPr lang="en-GB" altLang="en-US" u="sng" dirty="0">
                <a:latin typeface="Arial" panose="020B0604020202020204" pitchFamily="34" charset="0"/>
                <a:hlinkClick r:id="rId3"/>
              </a:rPr>
              <a:t>https://www.nps.gov/pefo/learn/historyculture/newspaper-rock.htm</a:t>
            </a:r>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94538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Source Sans Pro Light" panose="020F0302020204030204" pitchFamily="34" charset="0"/>
              </a:rPr>
              <a:t>In some parts of the world, it is still done today, e.g., Australian Aboriginal Peoples. This image comes from the Kakadu National Park in the Northern Territory of Australia. It shows a kangaroo and an aboriginal person using a spear-thrower. This area </a:t>
            </a:r>
            <a:r>
              <a:rPr lang="en-GB" altLang="en-US" dirty="0">
                <a:latin typeface="Arial" panose="020B0604020202020204" pitchFamily="34" charset="0"/>
              </a:rPr>
              <a:t>has been inhabited continuously for more than 40,000 years. The cave paintings, rock carvings and archaeological sites record the skills and way of life of the region’s inhabitants, from the hunter-gatherers of prehistoric times to the Aboriginal people still living there. </a:t>
            </a:r>
            <a:endParaRPr lang="en-GB" altLang="en-US" dirty="0">
              <a:latin typeface="Source Sans Pro Light" panose="020F030202020403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Arial" panose="020B0604020202020204" pitchFamily="34" charset="0"/>
              </a:rPr>
              <a:t>Aboriginal rock art of a kangaroo, </a:t>
            </a:r>
            <a:r>
              <a:rPr lang="en-GB" altLang="en-US" dirty="0" err="1">
                <a:latin typeface="Arial" panose="020B0604020202020204" pitchFamily="34" charset="0"/>
              </a:rPr>
              <a:t>Anbangbang</a:t>
            </a:r>
            <a:r>
              <a:rPr lang="en-GB" altLang="en-US" dirty="0">
                <a:latin typeface="Arial" panose="020B0604020202020204" pitchFamily="34" charset="0"/>
              </a:rPr>
              <a:t> Gallery, </a:t>
            </a:r>
            <a:r>
              <a:rPr lang="en-GB" altLang="en-US" dirty="0" err="1">
                <a:latin typeface="Arial" panose="020B0604020202020204" pitchFamily="34" charset="0"/>
              </a:rPr>
              <a:t>Nourlangie</a:t>
            </a:r>
            <a:r>
              <a:rPr lang="en-GB" altLang="en-US" dirty="0">
                <a:latin typeface="Arial" panose="020B0604020202020204" pitchFamily="34" charset="0"/>
              </a:rPr>
              <a:t>, Kakadu National Park, Northern Territory, Australia </a:t>
            </a:r>
            <a:r>
              <a:rPr lang="en-GB" altLang="en-US" dirty="0">
                <a:latin typeface="Source Sans Pro Light" panose="020F0302020204030204" pitchFamily="34" charset="0"/>
                <a:ea typeface="MS PGothic" panose="020B0600070205080204" pitchFamily="34" charset="-128"/>
              </a:rPr>
              <a:t>© </a:t>
            </a:r>
            <a:r>
              <a:rPr lang="en-GB" altLang="en-US" dirty="0">
                <a:latin typeface="Arial" panose="020B0604020202020204" pitchFamily="34" charset="0"/>
              </a:rPr>
              <a:t>Marc Anderson/</a:t>
            </a:r>
            <a:r>
              <a:rPr lang="en-GB" altLang="en-US" dirty="0" err="1">
                <a:latin typeface="Arial" panose="020B0604020202020204" pitchFamily="34" charset="0"/>
              </a:rPr>
              <a:t>Alamy</a:t>
            </a:r>
            <a:endParaRPr lang="en-GB" altLang="en-US" dirty="0">
              <a:latin typeface="Arial" panose="020B0604020202020204" pitchFamily="34" charset="0"/>
            </a:endParaRPr>
          </a:p>
          <a:p>
            <a:pPr eaLnBrk="1" hangingPunct="1">
              <a:spcBef>
                <a:spcPct val="0"/>
              </a:spcBef>
            </a:pP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rPr>
              <a:t>LINKS: </a:t>
            </a:r>
          </a:p>
          <a:p>
            <a:pPr eaLnBrk="1" hangingPunct="1">
              <a:spcBef>
                <a:spcPct val="0"/>
              </a:spcBef>
            </a:pPr>
            <a:r>
              <a:rPr lang="en-GB" altLang="en-US" u="sng" dirty="0">
                <a:latin typeface="Arial" panose="020B0604020202020204" pitchFamily="34" charset="0"/>
                <a:hlinkClick r:id="rId3"/>
              </a:rPr>
              <a:t>http://whc.unesco.org/en/list/147</a:t>
            </a:r>
            <a:endParaRPr lang="en-GB" altLang="en-US" u="sng" dirty="0">
              <a:latin typeface="Arial" panose="020B0604020202020204" pitchFamily="34" charset="0"/>
            </a:endParaRPr>
          </a:p>
          <a:p>
            <a:pPr eaLnBrk="1" hangingPunct="1">
              <a:spcBef>
                <a:spcPct val="0"/>
              </a:spcBef>
            </a:pPr>
            <a:r>
              <a:rPr lang="en-GB" altLang="en-US" u="sng" dirty="0">
                <a:latin typeface="Arial" panose="020B0604020202020204" pitchFamily="34" charset="0"/>
                <a:hlinkClick r:id="rId4"/>
              </a:rPr>
              <a:t>http://www.mylearning.org/australian-aboriginal-spear-thrower/p-4306/</a:t>
            </a: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09159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Source Sans Pro" pitchFamily="34" charset="0"/>
              </a:rPr>
              <a:t>This PowerPoint relates to the Teaching Activity: </a:t>
            </a:r>
            <a:r>
              <a:rPr lang="en-GB" sz="1200" dirty="0">
                <a:solidFill>
                  <a:srgbClr val="000000"/>
                </a:solidFill>
                <a:latin typeface="Source Sans Pro" pitchFamily="34" charset="0"/>
                <a:hlinkClick r:id="rId3"/>
              </a:rPr>
              <a:t>Prehistoric Rock Art: Make you own Rock Art</a:t>
            </a:r>
            <a:endParaRPr lang="en-GB" sz="1200" dirty="0">
              <a:solidFill>
                <a:srgbClr val="000000"/>
              </a:solidFill>
              <a:latin typeface="Source Sans Pro"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127112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The passage tomb we know as Newgrange was built during the Neolithic period, approximately 3200BC. Many of the structural stones at Newgrange are decorated with Rock Art. Although many theories have been put forward regarding the meaning of these carvings, no one can say for certain exactly what the carvings represent. </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Arial" panose="020B0604020202020204" pitchFamily="34" charset="0"/>
              </a:rPr>
              <a:t>Entrance to the passage tomb at Newgrange, Republic of Ireland </a:t>
            </a:r>
            <a:r>
              <a:rPr lang="en-GB" altLang="en-US" dirty="0">
                <a:latin typeface="Source Sans Pro Light" panose="020F0302020204030204" pitchFamily="34" charset="0"/>
                <a:ea typeface="MS PGothic" panose="020B0600070205080204" pitchFamily="34" charset="-128"/>
              </a:rPr>
              <a:t>© </a:t>
            </a:r>
            <a:r>
              <a:rPr lang="en-GB" altLang="en-US" dirty="0" err="1">
                <a:latin typeface="Arial" panose="020B0604020202020204" pitchFamily="34" charset="0"/>
              </a:rPr>
              <a:t>Radharc</a:t>
            </a:r>
            <a:r>
              <a:rPr lang="en-GB" altLang="en-US" dirty="0">
                <a:latin typeface="Arial" panose="020B0604020202020204" pitchFamily="34" charset="0"/>
              </a:rPr>
              <a:t> Images/</a:t>
            </a:r>
            <a:r>
              <a:rPr lang="en-GB" altLang="en-US" dirty="0" err="1">
                <a:latin typeface="Arial" panose="020B0604020202020204" pitchFamily="34" charset="0"/>
              </a:rPr>
              <a:t>Alamy</a:t>
            </a: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rPr>
              <a:t>LINK: </a:t>
            </a:r>
          </a:p>
          <a:p>
            <a:r>
              <a:rPr lang="en-GB" altLang="en-US" u="sng" dirty="0">
                <a:latin typeface="Arial" panose="020B0604020202020204" pitchFamily="34" charset="0"/>
                <a:hlinkClick r:id="rId3"/>
              </a:rPr>
              <a:t>http://whc.unesco.org/en/list/659</a:t>
            </a:r>
            <a:endParaRPr lang="en-GB" altLang="en-US" u="sng"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https://www.worldheritageireland.ie/wp-content/uploads/2022/08/History-Primary-School.pdf</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0932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latin typeface="Source Sans Pro Light" panose="020F0302020204030204" pitchFamily="34" charset="0"/>
              </a:rPr>
              <a:t>The English county of Northumberland has many examples of rock art</a:t>
            </a:r>
            <a:r>
              <a:rPr lang="en-GB" altLang="en-US" sz="1400" dirty="0">
                <a:latin typeface="Source Sans Pro Light" panose="020F0302020204030204" pitchFamily="34" charset="0"/>
              </a:rPr>
              <a:t>. </a:t>
            </a:r>
            <a:r>
              <a:rPr lang="en-GB" altLang="en-US" sz="1400" dirty="0">
                <a:latin typeface="Arial" panose="020B0604020202020204" pitchFamily="34" charset="0"/>
              </a:rPr>
              <a:t> </a:t>
            </a:r>
            <a:r>
              <a:rPr lang="en-GB" altLang="en-US" dirty="0">
                <a:latin typeface="Arial" panose="020B0604020202020204" pitchFamily="34" charset="0"/>
              </a:rPr>
              <a:t>This carved stone dates back to </a:t>
            </a:r>
            <a:r>
              <a:rPr lang="en-GB" altLang="en-US" u="sng" dirty="0">
                <a:latin typeface="Arial" panose="020B0604020202020204" pitchFamily="34" charset="0"/>
                <a:hlinkClick r:id="rId3"/>
              </a:rPr>
              <a:t>prehistoric</a:t>
            </a:r>
            <a:r>
              <a:rPr lang="en-GB" altLang="en-US" dirty="0">
                <a:latin typeface="Arial" panose="020B0604020202020204" pitchFamily="34" charset="0"/>
              </a:rPr>
              <a:t> times. In Britain, the term ‘rock art’ is sometimes used loosely to refer to all </a:t>
            </a:r>
            <a:r>
              <a:rPr lang="en-GB" altLang="en-US" u="sng" dirty="0">
                <a:latin typeface="Arial" panose="020B0604020202020204" pitchFamily="34" charset="0"/>
                <a:hlinkClick r:id="rId3"/>
              </a:rPr>
              <a:t>prehistoric</a:t>
            </a:r>
            <a:r>
              <a:rPr lang="en-GB" altLang="en-US" dirty="0">
                <a:latin typeface="Arial" panose="020B0604020202020204" pitchFamily="34" charset="0"/>
              </a:rPr>
              <a:t> carvings on rock. This stone carving probably dates from the late </a:t>
            </a:r>
            <a:r>
              <a:rPr lang="en-GB" altLang="en-US" u="sng" dirty="0">
                <a:latin typeface="Arial" panose="020B0604020202020204" pitchFamily="34" charset="0"/>
                <a:hlinkClick r:id="rId4"/>
              </a:rPr>
              <a:t>Stone Age</a:t>
            </a:r>
            <a:r>
              <a:rPr lang="en-GB" altLang="en-US" dirty="0">
                <a:latin typeface="Arial" panose="020B0604020202020204" pitchFamily="34" charset="0"/>
              </a:rPr>
              <a:t> or early </a:t>
            </a:r>
            <a:r>
              <a:rPr lang="en-GB" altLang="en-US" u="sng" dirty="0">
                <a:latin typeface="Arial" panose="020B0604020202020204" pitchFamily="34" charset="0"/>
                <a:hlinkClick r:id="rId5"/>
              </a:rPr>
              <a:t>Bronze Age</a:t>
            </a:r>
            <a:r>
              <a:rPr lang="en-GB" altLang="en-US" dirty="0">
                <a:latin typeface="Arial" panose="020B0604020202020204" pitchFamily="34" charset="0"/>
              </a:rPr>
              <a:t> (approximately 3800BC to 1500BC). This is because of the type of carving on it. It has ‘cup' marks (shallow bowl-shaped depressions a few centimetres across) and ‘cup-and-ring’ marks (a cup mark surrounded by one or more concentric circular grooves).</a:t>
            </a: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Source Sans Pro Light" panose="020F0302020204030204" pitchFamily="34" charset="0"/>
                <a:ea typeface="MS PGothic" panose="020B0600070205080204" pitchFamily="34" charset="-128"/>
                <a:cs typeface="Arial" panose="020B0604020202020204" pitchFamily="34" charset="0"/>
              </a:rPr>
              <a:t>Rock Art on Doddington Moor, Northumberland © Historic England Ref: AA045828 -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https://historicengland.org.uk/images-books/photos/item/AA045828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eaLnBrk="1" hangingPunct="1">
              <a:spcBef>
                <a:spcPct val="0"/>
              </a:spcBef>
            </a:pP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LINK: </a:t>
            </a:r>
          </a:p>
          <a:p>
            <a:r>
              <a:rPr lang="en-GB" altLang="en-US" u="sng" dirty="0">
                <a:latin typeface="Arial" panose="020B0604020202020204" pitchFamily="34" charset="0"/>
                <a:hlinkClick r:id="rId7"/>
              </a:rPr>
              <a:t>http://archaeologydataservice.ac.uk/era/</a:t>
            </a:r>
            <a:endParaRPr lang="en-GB" altLang="en-US" dirty="0">
              <a:latin typeface="Arial" panose="020B0604020202020204" pitchFamily="34" charset="0"/>
            </a:endParaRPr>
          </a:p>
          <a:p>
            <a:endParaRPr lang="en-GB" altLang="en-US" u="sng"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313989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This carved stone is just of 26 known panels of ’Cup and Ring’ mark petroglyphs on </a:t>
            </a:r>
            <a:r>
              <a:rPr lang="en-GB" altLang="en-US" dirty="0" err="1">
                <a:latin typeface="Arial" panose="020B0604020202020204" pitchFamily="34" charset="0"/>
              </a:rPr>
              <a:t>Weetwood</a:t>
            </a:r>
            <a:r>
              <a:rPr lang="en-GB" altLang="en-US" dirty="0">
                <a:latin typeface="Arial" panose="020B0604020202020204" pitchFamily="34" charset="0"/>
              </a:rPr>
              <a:t> Moor. The Rock Art is prehistoric and could be either Neolithic or early Bronze Age as it has been dated to between 1500 and 3800 BCE.</a:t>
            </a: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a:t>
            </a:r>
          </a:p>
          <a:p>
            <a:pPr eaLnBrk="1" hangingPunct="1">
              <a:spcBef>
                <a:spcPct val="0"/>
              </a:spcBef>
            </a:pPr>
            <a:r>
              <a:rPr lang="en-GB" altLang="en-US" dirty="0">
                <a:latin typeface="Source Sans Pro Light" panose="020F0302020204030204" pitchFamily="34" charset="0"/>
                <a:ea typeface="MS PGothic" panose="020B0600070205080204" pitchFamily="34" charset="-128"/>
                <a:cs typeface="Arial" panose="020B0604020202020204" pitchFamily="34" charset="0"/>
              </a:rPr>
              <a:t>Rock Art on </a:t>
            </a:r>
            <a:r>
              <a:rPr lang="en-GB" altLang="en-US" dirty="0" err="1">
                <a:latin typeface="Source Sans Pro Light" panose="020F0302020204030204" pitchFamily="34" charset="0"/>
                <a:ea typeface="MS PGothic" panose="020B0600070205080204" pitchFamily="34" charset="-128"/>
                <a:cs typeface="Arial" panose="020B0604020202020204" pitchFamily="34" charset="0"/>
              </a:rPr>
              <a:t>Weetwood</a:t>
            </a:r>
            <a:r>
              <a:rPr lang="en-GB" altLang="en-US" dirty="0">
                <a:latin typeface="Source Sans Pro Light" panose="020F0302020204030204" pitchFamily="34" charset="0"/>
                <a:ea typeface="MS PGothic" panose="020B0600070205080204" pitchFamily="34" charset="-128"/>
                <a:cs typeface="Arial" panose="020B0604020202020204" pitchFamily="34" charset="0"/>
              </a:rPr>
              <a:t> Moor, Northumberland © </a:t>
            </a:r>
            <a:r>
              <a:rPr lang="en-GB" altLang="en-US" dirty="0" err="1">
                <a:latin typeface="Source Sans Pro Light" panose="020F0302020204030204" pitchFamily="34" charset="0"/>
                <a:ea typeface="MS PGothic" panose="020B0600070205080204" pitchFamily="34" charset="-128"/>
                <a:cs typeface="Arial" panose="020B0604020202020204" pitchFamily="34" charset="0"/>
              </a:rPr>
              <a:t>Alamy</a:t>
            </a:r>
            <a:r>
              <a:rPr lang="en-GB" altLang="en-US" dirty="0">
                <a:latin typeface="Source Sans Pro Light" panose="020F0302020204030204" pitchFamily="34" charset="0"/>
                <a:ea typeface="MS PGothic" panose="020B0600070205080204" pitchFamily="34" charset="-128"/>
                <a:cs typeface="Arial" panose="020B0604020202020204" pitchFamily="34" charset="0"/>
              </a:rPr>
              <a:t> – Ref: A3258T</a:t>
            </a: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LINK: </a:t>
            </a:r>
          </a:p>
          <a:p>
            <a:r>
              <a:rPr lang="en-GB" altLang="en-US" u="sng" dirty="0">
                <a:latin typeface="Arial" panose="020B0604020202020204" pitchFamily="34" charset="0"/>
                <a:hlinkClick r:id="rId3"/>
              </a:rPr>
              <a:t>http://archaeologydataservice.ac.uk/era/</a:t>
            </a: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523397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Source Sans Pro Light" panose="020F0302020204030204" pitchFamily="34" charset="0"/>
              </a:rPr>
              <a:t>Because all these images/symbols are abstract people today can only really guess at what exactly they meant. Refer pupils back to the symbols quiz and all our ‘abstract’ symbols to help them understand this concept</a:t>
            </a:r>
          </a:p>
          <a:p>
            <a:endParaRPr lang="en-GB" altLang="en-US" dirty="0">
              <a:latin typeface="Source Sans Pro Light" panose="020F0302020204030204" pitchFamily="34" charset="0"/>
            </a:endParaRPr>
          </a:p>
          <a:p>
            <a:r>
              <a:rPr lang="en-GB" altLang="en-US" dirty="0">
                <a:latin typeface="Source Sans Pro Light" panose="020F0302020204030204" pitchFamily="34" charset="0"/>
              </a:rPr>
              <a:t>All sorts of different interpretations have been suggested, on the next slide are just a few</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584326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Having looked at this presentation have a go at our ‘Teacher’s Notes: Make you own Rock Art’ Activity Sheet.</a:t>
            </a:r>
          </a:p>
          <a:p>
            <a:endParaRPr lang="en-US" dirty="0"/>
          </a:p>
          <a:p>
            <a:pPr algn="l" eaLnBrk="1" hangingPunct="1"/>
            <a:r>
              <a:rPr lang="en-GB" altLang="en-US" sz="1200" dirty="0">
                <a:latin typeface="Source Sans Pro" panose="020B0503030403020204" pitchFamily="34" charset="0"/>
              </a:rPr>
              <a:t>Find more teaching resources at: </a:t>
            </a:r>
            <a:r>
              <a:rPr lang="en-GB" altLang="en-US" sz="1200" dirty="0">
                <a:latin typeface="Source Sans Pro" panose="020B0503030403020204" pitchFamily="34" charset="0"/>
                <a:hlinkClick r:id="rId3"/>
              </a:rPr>
              <a:t>HistoricEngland.org.uk/Education</a:t>
            </a:r>
            <a:endParaRPr lang="en-GB" altLang="en-US" sz="1200" dirty="0">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18955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Starter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Play the symbols quiz to get pupils thinking about art/images as a form of writing/language – lead them to understand that they can ‘read’ these symbols because they’re part of ‘their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Don’t give away the answers just yet, you’ll come back to this quiz later after slides 15 &amp; 18 to talk about ‘representative’ and ‘abstract’ forms of art. Let them work together in teams to do the quiz – it’s a fun challenge to get them thinking/talking, not an actual test.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91314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Starter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Play the symbols quiz to get pupils thinking about art/images as a form of writing/language – lead them to understand that they can ‘read’ these symbols because they’re part of ‘their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Don’t give away the answers just yet, you’ll come back to this quiz later after slides 15 &amp; 18 to talk about ‘representative’ and ‘abstract’ forms of art. Let them work together in teams to do the quiz – it’s a fun challenge to get them thinking/talking, not an actual test.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76147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22941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rPr>
              <a:t>A petroglyph is an image pecked or engraved on a rock surface. This image, along with many others were discovered on the wall within Church Hole Cave, Creswell Crags, in 2003. This image has been interpreted as representing a bird. Detailed scientific dating suggests the image was carved more than 12,800 years ago – making it the oldest known Rock Art in England.</a:t>
            </a:r>
            <a:endParaRPr lang="en-GB" altLang="en-US" b="1" dirty="0">
              <a:latin typeface="Source Sans Pro Light" panose="020F0302020204030204" pitchFamily="34" charset="0"/>
              <a:ea typeface="MS PGothic" panose="020B0600070205080204" pitchFamily="34" charset="-128"/>
              <a:cs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Source Sans Pro Light" panose="020F0302020204030204" pitchFamily="34" charset="0"/>
                <a:ea typeface="MS PGothic" panose="020B0600070205080204" pitchFamily="34" charset="-128"/>
                <a:cs typeface="Arial" panose="020B0604020202020204" pitchFamily="34" charset="0"/>
              </a:rPr>
              <a:t>‘Bird’ carving from Creswell Crags, Derbyshire. © Historic England</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LINK: </a:t>
            </a:r>
          </a:p>
          <a:p>
            <a:pPr eaLnBrk="1" hangingPunct="1">
              <a:spcBef>
                <a:spcPct val="0"/>
              </a:spcBef>
            </a:pPr>
            <a:r>
              <a:rPr lang="en-GB" altLang="en-US" u="sng" dirty="0">
                <a:latin typeface="Arial" panose="020B0604020202020204" pitchFamily="34" charset="0"/>
                <a:hlinkClick r:id="rId3"/>
              </a:rPr>
              <a:t>http://www.creswell-crags.org.uk/</a:t>
            </a:r>
            <a:endParaRPr lang="en-GB" altLang="en-US" u="sng" dirty="0">
              <a:latin typeface="Arial" panose="020B0604020202020204" pitchFamily="34" charset="0"/>
            </a:endParaRPr>
          </a:p>
          <a:p>
            <a:pPr eaLnBrk="1" hangingPunct="1">
              <a:spcBef>
                <a:spcPct val="0"/>
              </a:spcBef>
            </a:pPr>
            <a:endParaRPr lang="en-GB" altLang="en-US" dirty="0">
              <a:latin typeface="Arial" panose="020B0604020202020204" pitchFamily="34" charset="0"/>
            </a:endParaRPr>
          </a:p>
          <a:p>
            <a:pPr eaLnBrk="1" hangingPunct="1">
              <a:spcBef>
                <a:spcPct val="0"/>
              </a:spcBef>
            </a:pPr>
            <a:endParaRPr lang="en-GB" altLang="en-US" dirty="0">
              <a:latin typeface="Source Sans Pro Light" panose="020F0302020204030204" pitchFamily="34" charset="0"/>
              <a:ea typeface="MS PGothic"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65454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rPr>
              <a:t>A petroglyph is an image pecked or engraved on a rock surface. The Anasazi ("Ancient Ones"), thought to be ancestors of the modern Pueblo Indians (Native Americans), inhabited the Four Corners country of southern Utah, southwestern Colorado, north-western New Mexico, and northern Arizona from about A.D. 200 to A.D. 1300. According to one Hopi elder (the Hopi are a tribe of Pueblo Indians (Native Americans) descended from the Anasazi), this petroglyph, found on Mesa Verde’s Petroglyph Point Trail, may tell the story of two clans (the Mountain Sheep Clan and the Eagle Clan) separating from other people and returning to their place of origin. The boxy spiral shape is likely to represent a Sipapu, the place where Pueblo people believe they emerged from the earth (believed to be near the Grand Canyon). </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Source Sans Pro Light" panose="020F0302020204030204" pitchFamily="34" charset="0"/>
              </a:rPr>
              <a:t>Anasazi petroglyphs at Mesa Verde National Park, Colorado, USA </a:t>
            </a:r>
            <a:r>
              <a:rPr lang="en-GB" altLang="en-US" dirty="0">
                <a:latin typeface="Source Sans Pro Light" panose="020F0302020204030204" pitchFamily="34" charset="0"/>
                <a:ea typeface="MS PGothic" panose="020B0600070205080204" pitchFamily="34" charset="-128"/>
              </a:rPr>
              <a:t>© age </a:t>
            </a:r>
            <a:r>
              <a:rPr lang="en-GB" altLang="en-US" dirty="0" err="1">
                <a:latin typeface="Source Sans Pro Light" panose="020F0302020204030204" pitchFamily="34" charset="0"/>
                <a:ea typeface="MS PGothic" panose="020B0600070205080204" pitchFamily="34" charset="-128"/>
              </a:rPr>
              <a:t>fotostock</a:t>
            </a:r>
            <a:r>
              <a:rPr lang="en-GB" altLang="en-US" dirty="0">
                <a:latin typeface="Source Sans Pro Light" panose="020F0302020204030204" pitchFamily="34" charset="0"/>
                <a:ea typeface="MS PGothic" panose="020B0600070205080204" pitchFamily="34" charset="-128"/>
              </a:rPr>
              <a:t>/</a:t>
            </a:r>
            <a:r>
              <a:rPr lang="en-GB" altLang="en-US" dirty="0" err="1">
                <a:latin typeface="Source Sans Pro Light" panose="020F0302020204030204" pitchFamily="34" charset="0"/>
                <a:ea typeface="MS PGothic" panose="020B0600070205080204" pitchFamily="34" charset="-128"/>
              </a:rPr>
              <a:t>Alamy</a:t>
            </a:r>
            <a:endParaRPr lang="en-GB" altLang="en-US" dirty="0">
              <a:latin typeface="Arial" panose="020B0604020202020204" pitchFamily="34" charset="0"/>
            </a:endParaRPr>
          </a:p>
          <a:p>
            <a:pPr eaLnBrk="1" hangingPunct="1"/>
            <a:r>
              <a:rPr lang="en-GB" altLang="en-US" b="1" dirty="0">
                <a:latin typeface="Source Sans Pro Light" panose="020F0302020204030204" pitchFamily="34" charset="0"/>
                <a:ea typeface="MS PGothic" panose="020B0600070205080204" pitchFamily="34" charset="-128"/>
              </a:rPr>
              <a:t>LINK:</a:t>
            </a:r>
          </a:p>
          <a:p>
            <a:pPr eaLnBrk="1" hangingPunct="1"/>
            <a:r>
              <a:rPr lang="en-GB" altLang="en-US" u="sng" dirty="0">
                <a:latin typeface="Arial" panose="020B0604020202020204" pitchFamily="34" charset="0"/>
                <a:hlinkClick r:id="rId3"/>
              </a:rPr>
              <a:t>http://whc.unesco.org/en/list/27</a:t>
            </a:r>
            <a:endParaRPr lang="en-GB" altLang="en-US" dirty="0">
              <a:latin typeface="Arial" panose="020B0604020202020204" pitchFamily="34" charset="0"/>
            </a:endParaRPr>
          </a:p>
          <a:p>
            <a:pPr eaLnBrk="1" hangingPunct="1"/>
            <a:r>
              <a:rPr lang="en-GB" altLang="en-US" dirty="0">
                <a:latin typeface="Source Sans Pro Light" panose="020F0302020204030204" pitchFamily="34" charset="0"/>
                <a:ea typeface="MS PGothic" panose="020B0600070205080204" pitchFamily="34" charset="-128"/>
              </a:rPr>
              <a:t> </a:t>
            </a: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335705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Source Sans Pro Light" panose="020F0302020204030204" pitchFamily="34" charset="0"/>
              </a:rPr>
              <a:t>Pictures drawn or painted onto a stone surface.</a:t>
            </a:r>
            <a:r>
              <a:rPr lang="en-GB" altLang="en-US" dirty="0">
                <a:latin typeface="Arial" panose="020B0604020202020204" pitchFamily="34" charset="0"/>
              </a:rPr>
              <a:t> Lascaux, in the Dordogne region of southwestern France, is especially famous for its cave paintings. The caves contain some 2,000 images, about 900 of which are animals, the rest are geometric symbols of varying shapes. Some of which are estimated to be up to 20,000 years old. Lascaux is just one cave within the </a:t>
            </a:r>
            <a:r>
              <a:rPr lang="en-GB" altLang="en-US" dirty="0" err="1">
                <a:latin typeface="Arial" panose="020B0604020202020204" pitchFamily="34" charset="0"/>
              </a:rPr>
              <a:t>Vézère</a:t>
            </a:r>
            <a:r>
              <a:rPr lang="en-GB" altLang="en-US" dirty="0">
                <a:latin typeface="Arial" panose="020B0604020202020204" pitchFamily="34" charset="0"/>
              </a:rPr>
              <a:t> valley which contains 147 prehistoric sites dating from the Palaeolithic and 25 decorated caves.</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fr-FR" altLang="en-US" dirty="0">
                <a:latin typeface="Arial" panose="020B0604020202020204" pitchFamily="34" charset="0"/>
              </a:rPr>
              <a:t>Cave painting, Lascaux, France </a:t>
            </a:r>
            <a:r>
              <a:rPr lang="en-GB" altLang="en-US" dirty="0">
                <a:latin typeface="Source Sans Pro Light" panose="020F0302020204030204" pitchFamily="34" charset="0"/>
                <a:ea typeface="MS PGothic" panose="020B0600070205080204" pitchFamily="34" charset="-128"/>
              </a:rPr>
              <a:t>© </a:t>
            </a:r>
            <a:r>
              <a:rPr lang="en-GB" altLang="en-US" dirty="0" err="1">
                <a:latin typeface="Arial" panose="020B0604020202020204" pitchFamily="34" charset="0"/>
              </a:rPr>
              <a:t>robertharding</a:t>
            </a:r>
            <a:r>
              <a:rPr lang="en-GB" altLang="en-US" dirty="0">
                <a:latin typeface="Arial" panose="020B0604020202020204" pitchFamily="34" charset="0"/>
              </a:rPr>
              <a:t>/</a:t>
            </a:r>
            <a:r>
              <a:rPr lang="en-GB" altLang="en-US" dirty="0" err="1">
                <a:latin typeface="Arial" panose="020B0604020202020204" pitchFamily="34" charset="0"/>
              </a:rPr>
              <a:t>Alamy</a:t>
            </a: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rPr>
              <a:t>LINK: </a:t>
            </a:r>
          </a:p>
          <a:p>
            <a:pPr eaLnBrk="1" hangingPunct="1">
              <a:spcBef>
                <a:spcPct val="0"/>
              </a:spcBef>
            </a:pPr>
            <a:r>
              <a:rPr lang="en-GB" altLang="en-US" u="sng" dirty="0">
                <a:latin typeface="Arial" panose="020B0604020202020204" pitchFamily="34" charset="0"/>
                <a:hlinkClick r:id="rId3"/>
              </a:rPr>
              <a:t>http://whc.unesco.org/en/list/85</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81059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Source Sans Pro Light" panose="020F0302020204030204" pitchFamily="34" charset="0"/>
              </a:rPr>
              <a:t>Pictures drawn or painted onto a surface. </a:t>
            </a:r>
            <a:r>
              <a:rPr lang="en-GB" altLang="en-US" dirty="0">
                <a:latin typeface="Arial" panose="020B0604020202020204" pitchFamily="34" charset="0"/>
              </a:rPr>
              <a:t>This wall painting appears to show people attacking a bull. This type of Rock Art is typical of that found during the Neolithic Period at </a:t>
            </a:r>
            <a:r>
              <a:rPr lang="en-GB" altLang="en-US" dirty="0" err="1">
                <a:latin typeface="Arial" panose="020B0604020202020204" pitchFamily="34" charset="0"/>
              </a:rPr>
              <a:t>Çatalhöyük</a:t>
            </a:r>
            <a:r>
              <a:rPr lang="en-GB" altLang="en-US" dirty="0">
                <a:latin typeface="Arial" panose="020B0604020202020204" pitchFamily="34" charset="0"/>
              </a:rPr>
              <a:t> in Turkey. </a:t>
            </a:r>
            <a:r>
              <a:rPr lang="en-GB" altLang="en-US" dirty="0" err="1">
                <a:latin typeface="Arial" panose="020B0604020202020204" pitchFamily="34" charset="0"/>
              </a:rPr>
              <a:t>Çatalhöyük</a:t>
            </a:r>
            <a:r>
              <a:rPr lang="en-GB" altLang="en-US" dirty="0">
                <a:latin typeface="Arial" panose="020B0604020202020204" pitchFamily="34" charset="0"/>
              </a:rPr>
              <a:t> provides important evidence of the transition from settled villages to urban living, in the same location for over 2,000 years. It features a unique </a:t>
            </a:r>
            <a:r>
              <a:rPr lang="en-GB" altLang="en-US" dirty="0" err="1">
                <a:latin typeface="Arial" panose="020B0604020202020204" pitchFamily="34" charset="0"/>
              </a:rPr>
              <a:t>streetless</a:t>
            </a:r>
            <a:r>
              <a:rPr lang="en-GB" altLang="en-US" dirty="0">
                <a:latin typeface="Arial" panose="020B0604020202020204" pitchFamily="34" charset="0"/>
              </a:rPr>
              <a:t> settlement of houses clustered back to back with roof access into the buildings. </a:t>
            </a:r>
            <a:r>
              <a:rPr lang="en-GB" altLang="en-US" dirty="0">
                <a:latin typeface="Source Sans Pro Light" panose="020F0302020204030204" pitchFamily="34" charset="0"/>
              </a:rPr>
              <a:t>All the images there are on </a:t>
            </a:r>
            <a:r>
              <a:rPr lang="en-GB" altLang="en-US" dirty="0">
                <a:latin typeface="Arial" panose="020B0604020202020204" pitchFamily="34" charset="0"/>
              </a:rPr>
              <a:t>mudbrick and plaster, not rock, because there is no rock on the Konya Plain in Turkey, where </a:t>
            </a:r>
            <a:r>
              <a:rPr lang="en-GB" altLang="en-US" dirty="0" err="1">
                <a:latin typeface="Arial" panose="020B0604020202020204" pitchFamily="34" charset="0"/>
              </a:rPr>
              <a:t>Çatalhöyük</a:t>
            </a:r>
            <a:r>
              <a:rPr lang="en-GB" altLang="en-US" dirty="0">
                <a:latin typeface="Arial" panose="020B0604020202020204" pitchFamily="34" charset="0"/>
              </a:rPr>
              <a:t> was built. Note that the dates for the Neolithic in Europe are different for those in Britain (7500BC – 5700BC in Turkey and 4000BC – 2200BC in Britain).</a:t>
            </a:r>
          </a:p>
          <a:p>
            <a:pPr eaLnBrk="1" hangingPunct="1">
              <a:spcBef>
                <a:spcPct val="0"/>
              </a:spcBef>
            </a:pPr>
            <a:r>
              <a:rPr lang="en-GB" altLang="en-US" b="1" dirty="0">
                <a:latin typeface="Source Sans Pro Light" panose="020F0302020204030204" pitchFamily="34" charset="0"/>
                <a:ea typeface="MS PGothic" panose="020B0600070205080204" pitchFamily="34" charset="-128"/>
                <a:cs typeface="Arial" panose="020B0604020202020204" pitchFamily="34" charset="0"/>
              </a:rPr>
              <a:t>IMAGE: </a:t>
            </a:r>
          </a:p>
          <a:p>
            <a:pPr eaLnBrk="1" hangingPunct="1">
              <a:spcBef>
                <a:spcPct val="0"/>
              </a:spcBef>
            </a:pPr>
            <a:r>
              <a:rPr lang="en-GB" altLang="en-US" dirty="0">
                <a:latin typeface="Arial" panose="020B0604020202020204" pitchFamily="34" charset="0"/>
              </a:rPr>
              <a:t>Wall painting showing human-bull interaction is classic to Neolithic Period Catalhoyuk Turkey </a:t>
            </a:r>
            <a:r>
              <a:rPr lang="en-GB" altLang="en-US" dirty="0">
                <a:latin typeface="Source Sans Pro Light" panose="020F0302020204030204" pitchFamily="34" charset="0"/>
                <a:ea typeface="MS PGothic" panose="020B0600070205080204" pitchFamily="34" charset="-128"/>
              </a:rPr>
              <a:t>© I</a:t>
            </a:r>
            <a:r>
              <a:rPr lang="en-GB" altLang="en-US" dirty="0">
                <a:latin typeface="Arial" panose="020B0604020202020204" pitchFamily="34" charset="0"/>
              </a:rPr>
              <a:t>mages &amp; Stories/</a:t>
            </a:r>
            <a:r>
              <a:rPr lang="en-GB" altLang="en-US" dirty="0" err="1">
                <a:latin typeface="Arial" panose="020B0604020202020204" pitchFamily="34" charset="0"/>
              </a:rPr>
              <a:t>Alamy</a:t>
            </a:r>
            <a:endParaRPr lang="en-GB" altLang="en-US" dirty="0">
              <a:latin typeface="Arial" panose="020B0604020202020204" pitchFamily="34" charset="0"/>
            </a:endParaRPr>
          </a:p>
          <a:p>
            <a:pPr eaLnBrk="1" hangingPunct="1">
              <a:spcBef>
                <a:spcPct val="0"/>
              </a:spcBef>
            </a:pPr>
            <a:r>
              <a:rPr lang="en-GB" altLang="en-US" b="1" dirty="0">
                <a:latin typeface="Source Sans Pro Light" panose="020F0302020204030204" pitchFamily="34" charset="0"/>
                <a:ea typeface="MS PGothic" panose="020B0600070205080204" pitchFamily="34" charset="-128"/>
              </a:rPr>
              <a:t>LINK: </a:t>
            </a:r>
          </a:p>
          <a:p>
            <a:pPr eaLnBrk="1" hangingPunct="1">
              <a:spcBef>
                <a:spcPct val="0"/>
              </a:spcBef>
            </a:pPr>
            <a:r>
              <a:rPr lang="en-GB" altLang="en-US" u="sng" dirty="0">
                <a:latin typeface="Arial" panose="020B0604020202020204" pitchFamily="34" charset="0"/>
                <a:hlinkClick r:id="rId3"/>
              </a:rPr>
              <a:t>http://whc.unesco.org/en/list/1405</a:t>
            </a:r>
            <a:r>
              <a:rPr lang="en-GB" altLang="en-US" dirty="0">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26984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388244" y="829238"/>
            <a:ext cx="4922460" cy="5869551"/>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789130" y="1636776"/>
            <a:ext cx="4340654" cy="3895344"/>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5742432" y="945469"/>
            <a:ext cx="5983403"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5742432" y="1470244"/>
            <a:ext cx="5983404"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222310"/>
            <a:ext cx="4910634" cy="538552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4246099"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6.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notesSlide" Target="../notesSlides/notesSlide24.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12.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9.sv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svg"/><Relationship Id="rId19" Type="http://schemas.openxmlformats.org/officeDocument/2006/relationships/image" Target="../media/image94.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104.em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14.pn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2" Type="http://schemas.openxmlformats.org/officeDocument/2006/relationships/notesSlide" Target="../notesSlides/notesSlide4.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22.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svg"/></Relationships>
</file>

<file path=ppt/slides/_rels/slide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211F-CEA8-BDBC-E6AE-7280E0E7137B}"/>
              </a:ext>
            </a:extLst>
          </p:cNvPr>
          <p:cNvSpPr>
            <a:spLocks noGrp="1"/>
          </p:cNvSpPr>
          <p:nvPr>
            <p:ph type="title"/>
          </p:nvPr>
        </p:nvSpPr>
        <p:spPr/>
        <p:txBody>
          <a:bodyPr/>
          <a:lstStyle/>
          <a:p>
            <a:pPr>
              <a:defRPr/>
            </a:pPr>
            <a:r>
              <a:rPr lang="en-GB" sz="2800" dirty="0">
                <a:latin typeface="Source Sans Pro" pitchFamily="34" charset="0"/>
              </a:rPr>
              <a:t>Prehistoric Rock Art: Culture and Beliefs </a:t>
            </a:r>
            <a:br>
              <a:rPr lang="en-GB" sz="2800" dirty="0">
                <a:latin typeface="Source Sans Pro" pitchFamily="34" charset="0"/>
              </a:rPr>
            </a:br>
            <a:r>
              <a:rPr lang="en-GB" sz="2800" dirty="0">
                <a:latin typeface="Source Sans Pro" pitchFamily="34" charset="0"/>
              </a:rPr>
              <a:t> Make you own Rock Art?</a:t>
            </a:r>
            <a:endParaRPr lang="en-US" dirty="0"/>
          </a:p>
        </p:txBody>
      </p:sp>
      <p:sp>
        <p:nvSpPr>
          <p:cNvPr id="3" name="Subtitle 2">
            <a:extLst>
              <a:ext uri="{FF2B5EF4-FFF2-40B4-BE49-F238E27FC236}">
                <a16:creationId xmlns:a16="http://schemas.microsoft.com/office/drawing/2014/main" id="{4630BCD2-85B7-6D12-B8BF-A9970FC7BC69}"/>
              </a:ext>
            </a:extLst>
          </p:cNvPr>
          <p:cNvSpPr>
            <a:spLocks noGrp="1"/>
          </p:cNvSpPr>
          <p:nvPr>
            <p:ph type="subTitle" idx="1"/>
          </p:nvPr>
        </p:nvSpPr>
        <p:spPr>
          <a:xfrm>
            <a:off x="365709" y="2559090"/>
            <a:ext cx="3491396" cy="2410371"/>
          </a:xfrm>
        </p:spPr>
        <p:txBody>
          <a:bodyPr/>
          <a:lstStyle/>
          <a:p>
            <a:pPr>
              <a:defRPr/>
            </a:pPr>
            <a:r>
              <a:rPr lang="en-GB" sz="2400" dirty="0">
                <a:latin typeface="Arial" panose="020B0604020202020204" pitchFamily="34" charset="0"/>
                <a:cs typeface="Arial" panose="020B0604020202020204" pitchFamily="34" charset="0"/>
              </a:rPr>
              <a:t>Prehistoric Rock Art: Culture and Beliefs - Make you own Rock Art?</a:t>
            </a:r>
            <a:endParaRPr lang="en-GB" dirty="0">
              <a:latin typeface="Arial" panose="020B0604020202020204" pitchFamily="34" charset="0"/>
              <a:cs typeface="Arial" panose="020B0604020202020204" pitchFamily="34" charset="0"/>
            </a:endParaRPr>
          </a:p>
          <a:p>
            <a:endParaRPr lang="en-US" dirty="0"/>
          </a:p>
        </p:txBody>
      </p:sp>
      <p:pic>
        <p:nvPicPr>
          <p:cNvPr id="6" name="Picture Placeholder 5" descr="A photo of a picture of a horse painted on a cave wall.">
            <a:extLst>
              <a:ext uri="{FF2B5EF4-FFF2-40B4-BE49-F238E27FC236}">
                <a16:creationId xmlns:a16="http://schemas.microsoft.com/office/drawing/2014/main" id="{66979D42-697E-73E0-2B64-920C671BF1BB}"/>
              </a:ext>
            </a:extLst>
          </p:cNvPr>
          <p:cNvPicPr>
            <a:picLocks noGrp="1" noChangeAspect="1"/>
          </p:cNvPicPr>
          <p:nvPr>
            <p:ph type="pic" sz="quarter" idx="10"/>
          </p:nvPr>
        </p:nvPicPr>
        <p:blipFill>
          <a:blip r:embed="rId3"/>
          <a:srcRect l="7907" r="7907"/>
          <a:stretch/>
        </p:blipFill>
        <p:spPr>
          <a:xfrm>
            <a:off x="4122819" y="0"/>
            <a:ext cx="8069181" cy="6858000"/>
          </a:xfrm>
        </p:spPr>
      </p:pic>
    </p:spTree>
    <p:extLst>
      <p:ext uri="{BB962C8B-B14F-4D97-AF65-F5344CB8AC3E}">
        <p14:creationId xmlns:p14="http://schemas.microsoft.com/office/powerpoint/2010/main" val="85713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625-024C-C857-2522-3F95CD42393E}"/>
              </a:ext>
            </a:extLst>
          </p:cNvPr>
          <p:cNvSpPr>
            <a:spLocks noGrp="1"/>
          </p:cNvSpPr>
          <p:nvPr>
            <p:ph type="title"/>
          </p:nvPr>
        </p:nvSpPr>
        <p:spPr/>
        <p:txBody>
          <a:bodyPr>
            <a:normAutofit/>
          </a:bodyPr>
          <a:lstStyle/>
          <a:p>
            <a:r>
              <a:rPr lang="en-GB" altLang="en-US" b="1" dirty="0">
                <a:cs typeface="Arial" panose="020B0604020202020204" pitchFamily="34" charset="0"/>
              </a:rPr>
              <a:t>Petroglyphs </a:t>
            </a:r>
            <a:r>
              <a:rPr lang="en-GB" altLang="en-US" i="1" dirty="0">
                <a:cs typeface="Arial" panose="020B0604020202020204" pitchFamily="34" charset="0"/>
              </a:rPr>
              <a:t>(pet-</a:t>
            </a:r>
            <a:r>
              <a:rPr lang="en-GB" altLang="en-US" i="1" dirty="0" err="1">
                <a:cs typeface="Arial" panose="020B0604020202020204" pitchFamily="34" charset="0"/>
              </a:rPr>
              <a:t>ro</a:t>
            </a:r>
            <a:r>
              <a:rPr lang="en-GB" altLang="en-US" i="1" dirty="0">
                <a:cs typeface="Arial" panose="020B0604020202020204" pitchFamily="34" charset="0"/>
              </a:rPr>
              <a:t>-gliffs</a:t>
            </a:r>
            <a:r>
              <a:rPr lang="en-GB" altLang="en-US" dirty="0">
                <a:cs typeface="Arial" panose="020B0604020202020204" pitchFamily="34" charset="0"/>
              </a:rPr>
              <a:t>) - pictures carved into stones</a:t>
            </a:r>
            <a:r>
              <a:rPr lang="en-GB" altLang="en-US" dirty="0">
                <a:solidFill>
                  <a:schemeClr val="bg1"/>
                </a:solidFill>
                <a:cs typeface="Arial" panose="020B0604020202020204" pitchFamily="34" charset="0"/>
              </a:rPr>
              <a:t>.</a:t>
            </a:r>
            <a:endParaRPr lang="en-US" dirty="0">
              <a:solidFill>
                <a:schemeClr val="bg1"/>
              </a:solidFill>
              <a:cs typeface="Arial" panose="020B0604020202020204" pitchFamily="34" charset="0"/>
            </a:endParaRPr>
          </a:p>
        </p:txBody>
      </p:sp>
      <p:pic>
        <p:nvPicPr>
          <p:cNvPr id="4" name="Picture 1" descr="A photo of pictures carved into orange stone.">
            <a:extLst>
              <a:ext uri="{FF2B5EF4-FFF2-40B4-BE49-F238E27FC236}">
                <a16:creationId xmlns:a16="http://schemas.microsoft.com/office/drawing/2014/main" id="{77ECF23E-8E45-5083-471D-21B720E60BB5}"/>
              </a:ext>
            </a:extLst>
          </p:cNvPr>
          <p:cNvPicPr>
            <a:picLocks noChangeAspect="1"/>
          </p:cNvPicPr>
          <p:nvPr/>
        </p:nvPicPr>
        <p:blipFill rotWithShape="1">
          <a:blip r:embed="rId3">
            <a:extLst>
              <a:ext uri="{28A0092B-C50C-407E-A947-70E740481C1C}">
                <a14:useLocalDpi xmlns:a14="http://schemas.microsoft.com/office/drawing/2010/main" val="0"/>
              </a:ext>
            </a:extLst>
          </a:blip>
          <a:srcRect t="1926" b="4976"/>
          <a:stretch/>
        </p:blipFill>
        <p:spPr bwMode="auto">
          <a:xfrm>
            <a:off x="3454269" y="1130629"/>
            <a:ext cx="7546427" cy="467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ashi">
            <a:extLst>
              <a:ext uri="{FF2B5EF4-FFF2-40B4-BE49-F238E27FC236}">
                <a16:creationId xmlns:a16="http://schemas.microsoft.com/office/drawing/2014/main" id="{E92079D0-694E-4218-DEA3-AE2531586F53}"/>
              </a:ext>
              <a:ext uri="{C183D7F6-B498-43B3-948B-1728B52AA6E4}">
                <adec:decorative xmlns:adec="http://schemas.microsoft.com/office/drawing/2017/decorative" val="1"/>
              </a:ext>
            </a:extLst>
          </p:cNvPr>
          <p:cNvGrpSpPr/>
          <p:nvPr/>
        </p:nvGrpSpPr>
        <p:grpSpPr>
          <a:xfrm>
            <a:off x="162559" y="1441191"/>
            <a:ext cx="3159761" cy="4053840"/>
            <a:chOff x="5855492" y="4986814"/>
            <a:chExt cx="5172725" cy="1218941"/>
          </a:xfrm>
        </p:grpSpPr>
        <p:sp>
          <p:nvSpPr>
            <p:cNvPr id="6" name="Picture 9">
              <a:extLst>
                <a:ext uri="{FF2B5EF4-FFF2-40B4-BE49-F238E27FC236}">
                  <a16:creationId xmlns:a16="http://schemas.microsoft.com/office/drawing/2014/main" id="{ADA86BF4-D076-2142-1825-EB03A9C11AB4}"/>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80A09821-9485-14ED-B624-82C81B1C307C}"/>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The Anasazi  or "Ancient Ones“ are thought to be ancestors of modern Pueblo Indians (Native Americans).</a:t>
              </a:r>
            </a:p>
            <a:p>
              <a:pPr algn="ctr" eaLnBrk="1" hangingPunct="1">
                <a:spcBef>
                  <a:spcPct val="50000"/>
                </a:spcBef>
              </a:pPr>
              <a:r>
                <a:rPr lang="en-GB" altLang="en-US" sz="2000" b="0" dirty="0">
                  <a:latin typeface="Arial" panose="020B0604020202020204" pitchFamily="34" charset="0"/>
                  <a:cs typeface="Arial" panose="020B0604020202020204" pitchFamily="34" charset="0"/>
                </a:rPr>
                <a:t> They lived southern and central America from about 1800 – 700 years ago.</a:t>
              </a:r>
            </a:p>
          </p:txBody>
        </p:sp>
      </p:grpSp>
      <p:grpSp>
        <p:nvGrpSpPr>
          <p:cNvPr id="3" name="Washi" descr="Washi tape">
            <a:extLst>
              <a:ext uri="{FF2B5EF4-FFF2-40B4-BE49-F238E27FC236}">
                <a16:creationId xmlns:a16="http://schemas.microsoft.com/office/drawing/2014/main" id="{17C4C3F8-F086-BED8-DF90-76B2E08D8EC2}"/>
              </a:ext>
            </a:extLst>
          </p:cNvPr>
          <p:cNvGrpSpPr/>
          <p:nvPr/>
        </p:nvGrpSpPr>
        <p:grpSpPr>
          <a:xfrm>
            <a:off x="3700501" y="5860808"/>
            <a:ext cx="7196204" cy="887191"/>
            <a:chOff x="8046720" y="2378114"/>
            <a:chExt cx="3092334" cy="2144010"/>
          </a:xfrm>
        </p:grpSpPr>
        <p:pic>
          <p:nvPicPr>
            <p:cNvPr id="8" name="Washi">
              <a:extLst>
                <a:ext uri="{FF2B5EF4-FFF2-40B4-BE49-F238E27FC236}">
                  <a16:creationId xmlns:a16="http://schemas.microsoft.com/office/drawing/2014/main" id="{5D2F2552-7AA4-40A4-010D-F0FD7A71F0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46720" y="2378114"/>
              <a:ext cx="3092334" cy="2144010"/>
            </a:xfrm>
            <a:prstGeom prst="rect">
              <a:avLst/>
            </a:prstGeom>
          </p:spPr>
        </p:pic>
        <p:sp>
          <p:nvSpPr>
            <p:cNvPr id="9" name="Text Placeholder">
              <a:extLst>
                <a:ext uri="{FF2B5EF4-FFF2-40B4-BE49-F238E27FC236}">
                  <a16:creationId xmlns:a16="http://schemas.microsoft.com/office/drawing/2014/main" id="{1EC8847D-00D2-28FE-9BE3-5E7DA76CB8DA}"/>
                </a:ext>
              </a:extLst>
            </p:cNvPr>
            <p:cNvSpPr txBox="1">
              <a:spLocks/>
            </p:cNvSpPr>
            <p:nvPr/>
          </p:nvSpPr>
          <p:spPr>
            <a:xfrm>
              <a:off x="8238191" y="2511548"/>
              <a:ext cx="2709392" cy="187713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it-IT" altLang="en-US" sz="2000" dirty="0">
                  <a:latin typeface="Arial" panose="020B0604020202020204" pitchFamily="34" charset="0"/>
                  <a:cs typeface="Arial" panose="020B0604020202020204" pitchFamily="34" charset="0"/>
                </a:rPr>
                <a:t>Anasazi petroglyphs at Mesa Verde National Park, Colorado, USA – c AD 200 to AD 1300</a:t>
              </a:r>
              <a:endParaRPr lang="en-GB" alt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495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625-024C-C857-2522-3F95CD42393E}"/>
              </a:ext>
            </a:extLst>
          </p:cNvPr>
          <p:cNvSpPr>
            <a:spLocks noGrp="1"/>
          </p:cNvSpPr>
          <p:nvPr>
            <p:ph type="title"/>
          </p:nvPr>
        </p:nvSpPr>
        <p:spPr/>
        <p:txBody>
          <a:bodyPr>
            <a:noAutofit/>
          </a:bodyPr>
          <a:lstStyle/>
          <a:p>
            <a:pPr eaLnBrk="1" hangingPunct="1"/>
            <a:r>
              <a:rPr lang="en-GB" altLang="en-US" b="1" dirty="0">
                <a:cs typeface="Arial" panose="020B0604020202020204" pitchFamily="34" charset="0"/>
              </a:rPr>
              <a:t>Pictographs </a:t>
            </a:r>
            <a:r>
              <a:rPr lang="en-GB" altLang="en-US" i="1" dirty="0">
                <a:cs typeface="Arial" panose="020B0604020202020204" pitchFamily="34" charset="0"/>
              </a:rPr>
              <a:t>(pic-to-</a:t>
            </a:r>
            <a:r>
              <a:rPr lang="en-GB" altLang="en-US" i="1" dirty="0" err="1">
                <a:cs typeface="Arial" panose="020B0604020202020204" pitchFamily="34" charset="0"/>
              </a:rPr>
              <a:t>graffs</a:t>
            </a:r>
            <a:r>
              <a:rPr lang="en-GB" altLang="en-US" i="1" dirty="0">
                <a:cs typeface="Arial" panose="020B0604020202020204" pitchFamily="34" charset="0"/>
              </a:rPr>
              <a:t> ) </a:t>
            </a:r>
            <a:r>
              <a:rPr lang="en-GB" altLang="en-US" dirty="0">
                <a:cs typeface="Arial" panose="020B0604020202020204" pitchFamily="34" charset="0"/>
              </a:rPr>
              <a:t>- pictures drawn or painted onto a stone surface (be that a cave wall or a pebble)</a:t>
            </a:r>
          </a:p>
        </p:txBody>
      </p:sp>
      <p:pic>
        <p:nvPicPr>
          <p:cNvPr id="3" name="Picture 1" descr="A photo of a picture of a horse painted on a cave wall.">
            <a:extLst>
              <a:ext uri="{FF2B5EF4-FFF2-40B4-BE49-F238E27FC236}">
                <a16:creationId xmlns:a16="http://schemas.microsoft.com/office/drawing/2014/main" id="{30A50159-ACFD-2382-70BB-0EDC502F00B8}"/>
              </a:ext>
            </a:extLst>
          </p:cNvPr>
          <p:cNvPicPr>
            <a:picLocks noChangeAspect="1"/>
          </p:cNvPicPr>
          <p:nvPr/>
        </p:nvPicPr>
        <p:blipFill rotWithShape="1">
          <a:blip r:embed="rId3"/>
          <a:srcRect t="2402" b="6888"/>
          <a:stretch/>
        </p:blipFill>
        <p:spPr bwMode="auto">
          <a:xfrm>
            <a:off x="3942080" y="1367643"/>
            <a:ext cx="7013208" cy="45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ashi">
            <a:extLst>
              <a:ext uri="{FF2B5EF4-FFF2-40B4-BE49-F238E27FC236}">
                <a16:creationId xmlns:a16="http://schemas.microsoft.com/office/drawing/2014/main" id="{E92079D0-694E-4218-DEA3-AE2531586F53}"/>
              </a:ext>
              <a:ext uri="{C183D7F6-B498-43B3-948B-1728B52AA6E4}">
                <adec:decorative xmlns:adec="http://schemas.microsoft.com/office/drawing/2017/decorative" val="1"/>
              </a:ext>
            </a:extLst>
          </p:cNvPr>
          <p:cNvGrpSpPr/>
          <p:nvPr/>
        </p:nvGrpSpPr>
        <p:grpSpPr>
          <a:xfrm>
            <a:off x="3942080" y="6059740"/>
            <a:ext cx="7013208" cy="798260"/>
            <a:chOff x="5883202" y="4805117"/>
            <a:chExt cx="2579978" cy="2303163"/>
          </a:xfrm>
        </p:grpSpPr>
        <p:sp>
          <p:nvSpPr>
            <p:cNvPr id="6" name="Picture 9">
              <a:extLst>
                <a:ext uri="{FF2B5EF4-FFF2-40B4-BE49-F238E27FC236}">
                  <a16:creationId xmlns:a16="http://schemas.microsoft.com/office/drawing/2014/main" id="{ADA86BF4-D076-2142-1825-EB03A9C11AB4}"/>
                </a:ext>
                <a:ext uri="{C183D7F6-B498-43B3-948B-1728B52AA6E4}">
                  <adec:decorative xmlns:adec="http://schemas.microsoft.com/office/drawing/2017/decorative" val="1"/>
                </a:ext>
              </a:extLst>
            </p:cNvPr>
            <p:cNvSpPr/>
            <p:nvPr/>
          </p:nvSpPr>
          <p:spPr>
            <a:xfrm>
              <a:off x="5883202" y="4805117"/>
              <a:ext cx="2579978" cy="2303163"/>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80A09821-9485-14ED-B624-82C81B1C307C}"/>
                </a:ext>
              </a:extLst>
            </p:cNvPr>
            <p:cNvSpPr txBox="1">
              <a:spLocks/>
            </p:cNvSpPr>
            <p:nvPr/>
          </p:nvSpPr>
          <p:spPr>
            <a:xfrm>
              <a:off x="6013266" y="4999081"/>
              <a:ext cx="2422204" cy="160578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2000" b="0" dirty="0">
                  <a:latin typeface="Arial" panose="020B0604020202020204" pitchFamily="34" charset="0"/>
                  <a:cs typeface="Arial" panose="020B0604020202020204" pitchFamily="34" charset="0"/>
                </a:rPr>
                <a:t>‘Chinese Horse’, Lascaux, France  - Palaeolithic, estimated to be 17,300 years old </a:t>
              </a:r>
            </a:p>
          </p:txBody>
        </p:sp>
      </p:grpSp>
      <p:grpSp>
        <p:nvGrpSpPr>
          <p:cNvPr id="4" name="Washi">
            <a:extLst>
              <a:ext uri="{FF2B5EF4-FFF2-40B4-BE49-F238E27FC236}">
                <a16:creationId xmlns:a16="http://schemas.microsoft.com/office/drawing/2014/main" id="{BBB00DEF-1F1D-6C80-E842-C4E9F6CABD3A}"/>
              </a:ext>
              <a:ext uri="{C183D7F6-B498-43B3-948B-1728B52AA6E4}">
                <adec:decorative xmlns:adec="http://schemas.microsoft.com/office/drawing/2017/decorative" val="1"/>
              </a:ext>
            </a:extLst>
          </p:cNvPr>
          <p:cNvGrpSpPr/>
          <p:nvPr/>
        </p:nvGrpSpPr>
        <p:grpSpPr>
          <a:xfrm>
            <a:off x="357187" y="1540657"/>
            <a:ext cx="3159761" cy="4053840"/>
            <a:chOff x="5855492" y="4986814"/>
            <a:chExt cx="5172725" cy="1218941"/>
          </a:xfrm>
        </p:grpSpPr>
        <p:sp>
          <p:nvSpPr>
            <p:cNvPr id="8" name="Picture 9">
              <a:extLst>
                <a:ext uri="{FF2B5EF4-FFF2-40B4-BE49-F238E27FC236}">
                  <a16:creationId xmlns:a16="http://schemas.microsoft.com/office/drawing/2014/main" id="{FEFB4ADA-76F4-D0E3-6BE8-3A9C85E8265F}"/>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92D050"/>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1577B89A-68F0-0F94-6C3D-8D5A00BDF0E8}"/>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The caves at Lascaux in south west France contain around 2,000 images!</a:t>
              </a:r>
            </a:p>
            <a:p>
              <a:pPr algn="ctr" eaLnBrk="1" hangingPunct="1">
                <a:spcBef>
                  <a:spcPct val="50000"/>
                </a:spcBef>
              </a:pPr>
              <a:r>
                <a:rPr lang="en-GB" altLang="en-US" sz="2000" b="0" dirty="0">
                  <a:latin typeface="Arial" panose="020B0604020202020204" pitchFamily="34" charset="0"/>
                  <a:cs typeface="Arial" panose="020B0604020202020204" pitchFamily="34" charset="0"/>
                </a:rPr>
                <a:t>About 900 of which are animals, the rest are geometric symbols of varying shapes.</a:t>
              </a:r>
            </a:p>
          </p:txBody>
        </p:sp>
      </p:grpSp>
    </p:spTree>
    <p:extLst>
      <p:ext uri="{BB962C8B-B14F-4D97-AF65-F5344CB8AC3E}">
        <p14:creationId xmlns:p14="http://schemas.microsoft.com/office/powerpoint/2010/main" val="3030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625-024C-C857-2522-3F95CD42393E}"/>
              </a:ext>
            </a:extLst>
          </p:cNvPr>
          <p:cNvSpPr>
            <a:spLocks noGrp="1"/>
          </p:cNvSpPr>
          <p:nvPr>
            <p:ph type="title"/>
          </p:nvPr>
        </p:nvSpPr>
        <p:spPr/>
        <p:txBody>
          <a:bodyPr>
            <a:noAutofit/>
          </a:bodyPr>
          <a:lstStyle/>
          <a:p>
            <a:pPr eaLnBrk="1" hangingPunct="1"/>
            <a:r>
              <a:rPr lang="en-GB" altLang="en-US" b="1" dirty="0">
                <a:cs typeface="Arial" panose="020B0604020202020204" pitchFamily="34" charset="0"/>
              </a:rPr>
              <a:t>Pictographs </a:t>
            </a:r>
            <a:r>
              <a:rPr lang="en-GB" altLang="en-US" i="1" dirty="0">
                <a:cs typeface="Arial" panose="020B0604020202020204" pitchFamily="34" charset="0"/>
              </a:rPr>
              <a:t>(pic-to-</a:t>
            </a:r>
            <a:r>
              <a:rPr lang="en-GB" altLang="en-US" i="1" dirty="0" err="1">
                <a:cs typeface="Arial" panose="020B0604020202020204" pitchFamily="34" charset="0"/>
              </a:rPr>
              <a:t>graffs</a:t>
            </a:r>
            <a:r>
              <a:rPr lang="en-GB" altLang="en-US" i="1" dirty="0">
                <a:cs typeface="Arial" panose="020B0604020202020204" pitchFamily="34" charset="0"/>
              </a:rPr>
              <a:t> ) </a:t>
            </a:r>
            <a:r>
              <a:rPr lang="en-GB" altLang="en-US" dirty="0">
                <a:cs typeface="Arial" panose="020B0604020202020204" pitchFamily="34" charset="0"/>
              </a:rPr>
              <a:t>- pictures drawn or painted onto a stone surface (be that a cave wall or a pebble)</a:t>
            </a:r>
            <a:r>
              <a:rPr lang="en-GB" altLang="en-US" dirty="0">
                <a:solidFill>
                  <a:schemeClr val="bg1"/>
                </a:solidFill>
                <a:cs typeface="Arial" panose="020B0604020202020204" pitchFamily="34" charset="0"/>
              </a:rPr>
              <a:t>.</a:t>
            </a:r>
          </a:p>
        </p:txBody>
      </p:sp>
      <p:pic>
        <p:nvPicPr>
          <p:cNvPr id="4" name="Picture 2" descr="A photo of a stone painting of a bull. ">
            <a:extLst>
              <a:ext uri="{FF2B5EF4-FFF2-40B4-BE49-F238E27FC236}">
                <a16:creationId xmlns:a16="http://schemas.microsoft.com/office/drawing/2014/main" id="{CFE2BA2D-86A1-42F3-4FCB-9F3B118A2019}"/>
              </a:ext>
            </a:extLst>
          </p:cNvPr>
          <p:cNvPicPr>
            <a:picLocks noChangeAspect="1"/>
          </p:cNvPicPr>
          <p:nvPr/>
        </p:nvPicPr>
        <p:blipFill rotWithShape="1">
          <a:blip r:embed="rId3">
            <a:extLst>
              <a:ext uri="{28A0092B-C50C-407E-A947-70E740481C1C}">
                <a14:useLocalDpi xmlns:a14="http://schemas.microsoft.com/office/drawing/2010/main" val="0"/>
              </a:ext>
            </a:extLst>
          </a:blip>
          <a:srcRect t="5125"/>
          <a:stretch/>
        </p:blipFill>
        <p:spPr bwMode="auto">
          <a:xfrm>
            <a:off x="2751691" y="1315694"/>
            <a:ext cx="8212977" cy="448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Washi">
            <a:extLst>
              <a:ext uri="{FF2B5EF4-FFF2-40B4-BE49-F238E27FC236}">
                <a16:creationId xmlns:a16="http://schemas.microsoft.com/office/drawing/2014/main" id="{18BD8B5D-330B-0AC3-AC76-C5A0D65DB052}"/>
              </a:ext>
              <a:ext uri="{C183D7F6-B498-43B3-948B-1728B52AA6E4}">
                <adec:decorative xmlns:adec="http://schemas.microsoft.com/office/drawing/2017/decorative" val="1"/>
              </a:ext>
            </a:extLst>
          </p:cNvPr>
          <p:cNvGrpSpPr/>
          <p:nvPr/>
        </p:nvGrpSpPr>
        <p:grpSpPr>
          <a:xfrm>
            <a:off x="2834921" y="5941673"/>
            <a:ext cx="8082280" cy="835047"/>
            <a:chOff x="7624073" y="303434"/>
            <a:chExt cx="1304674" cy="1307056"/>
          </a:xfrm>
        </p:grpSpPr>
        <p:sp>
          <p:nvSpPr>
            <p:cNvPr id="9" name="Picture 9">
              <a:extLst>
                <a:ext uri="{FF2B5EF4-FFF2-40B4-BE49-F238E27FC236}">
                  <a16:creationId xmlns:a16="http://schemas.microsoft.com/office/drawing/2014/main" id="{B496C334-8B18-8E3C-1A20-B099E0ACBE5D}"/>
                </a:ext>
                <a:ext uri="{C183D7F6-B498-43B3-948B-1728B52AA6E4}">
                  <adec:decorative xmlns:adec="http://schemas.microsoft.com/office/drawing/2017/decorative" val="1"/>
                </a:ext>
              </a:extLst>
            </p:cNvPr>
            <p:cNvSpPr/>
            <p:nvPr/>
          </p:nvSpPr>
          <p:spPr>
            <a:xfrm rot="10800000" flipV="1">
              <a:off x="7624073" y="303434"/>
              <a:ext cx="1304674" cy="130705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502B11DF-C952-941B-15E3-4F3B898431CB}"/>
                </a:ext>
              </a:extLst>
            </p:cNvPr>
            <p:cNvSpPr txBox="1">
              <a:spLocks/>
            </p:cNvSpPr>
            <p:nvPr/>
          </p:nvSpPr>
          <p:spPr>
            <a:xfrm>
              <a:off x="7740178" y="469188"/>
              <a:ext cx="1078156" cy="94338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000" b="0" dirty="0">
                  <a:latin typeface="Arial" panose="020B0604020202020204" pitchFamily="34" charset="0"/>
                  <a:cs typeface="Arial" panose="020B0604020202020204" pitchFamily="34" charset="0"/>
                </a:rPr>
                <a:t>Hunters attacking a bull in Catalhoyuk, Turkey – Neolithic, 7500 BC to 5700 BC </a:t>
              </a:r>
            </a:p>
          </p:txBody>
        </p:sp>
      </p:grpSp>
      <p:grpSp>
        <p:nvGrpSpPr>
          <p:cNvPr id="3" name="Washi">
            <a:extLst>
              <a:ext uri="{FF2B5EF4-FFF2-40B4-BE49-F238E27FC236}">
                <a16:creationId xmlns:a16="http://schemas.microsoft.com/office/drawing/2014/main" id="{EA8465E7-BFA0-4C75-2916-70BA57931D2D}"/>
              </a:ext>
              <a:ext uri="{C183D7F6-B498-43B3-948B-1728B52AA6E4}">
                <adec:decorative xmlns:adec="http://schemas.microsoft.com/office/drawing/2017/decorative" val="1"/>
              </a:ext>
            </a:extLst>
          </p:cNvPr>
          <p:cNvGrpSpPr/>
          <p:nvPr/>
        </p:nvGrpSpPr>
        <p:grpSpPr>
          <a:xfrm>
            <a:off x="162559" y="1441190"/>
            <a:ext cx="2377441" cy="4361681"/>
            <a:chOff x="5855492" y="4986814"/>
            <a:chExt cx="5172725" cy="1218941"/>
          </a:xfrm>
        </p:grpSpPr>
        <p:sp>
          <p:nvSpPr>
            <p:cNvPr id="5" name="Picture 9">
              <a:extLst>
                <a:ext uri="{FF2B5EF4-FFF2-40B4-BE49-F238E27FC236}">
                  <a16:creationId xmlns:a16="http://schemas.microsoft.com/office/drawing/2014/main" id="{621B8692-D8CF-3390-E785-9B181CEEB3F5}"/>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AC999B2C-417B-6B25-D84A-203E8CF6C2D9}"/>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All the images from </a:t>
              </a:r>
              <a:r>
                <a:rPr lang="en-GB" altLang="en-US" sz="2000" b="0" dirty="0" err="1">
                  <a:latin typeface="Arial" panose="020B0604020202020204" pitchFamily="34" charset="0"/>
                  <a:cs typeface="Arial" panose="020B0604020202020204" pitchFamily="34" charset="0"/>
                </a:rPr>
                <a:t>Çatalhöyük</a:t>
              </a:r>
              <a:r>
                <a:rPr lang="en-GB" altLang="en-US" sz="2000" b="0" dirty="0">
                  <a:latin typeface="Arial" panose="020B0604020202020204" pitchFamily="34" charset="0"/>
                  <a:cs typeface="Arial" panose="020B0604020202020204" pitchFamily="34" charset="0"/>
                </a:rPr>
                <a:t> are on mudbrick and plaster walls, not rock.</a:t>
              </a:r>
            </a:p>
            <a:p>
              <a:pPr algn="ctr" eaLnBrk="1" hangingPunct="1">
                <a:spcBef>
                  <a:spcPct val="50000"/>
                </a:spcBef>
              </a:pPr>
              <a:r>
                <a:rPr lang="en-GB" altLang="en-US" sz="2000" b="0" dirty="0">
                  <a:latin typeface="Arial" panose="020B0604020202020204" pitchFamily="34" charset="0"/>
                  <a:cs typeface="Arial" panose="020B0604020202020204" pitchFamily="34" charset="0"/>
                </a:rPr>
                <a:t>This is because there is no rock on the Konya Plain in Turkey, where </a:t>
              </a:r>
              <a:r>
                <a:rPr lang="en-GB" altLang="en-US" sz="2000" b="0" dirty="0" err="1">
                  <a:latin typeface="Arial" panose="020B0604020202020204" pitchFamily="34" charset="0"/>
                  <a:cs typeface="Arial" panose="020B0604020202020204" pitchFamily="34" charset="0"/>
                </a:rPr>
                <a:t>Çatalhöyük</a:t>
              </a:r>
              <a:r>
                <a:rPr lang="en-GB" altLang="en-US" sz="2000" b="0" dirty="0">
                  <a:latin typeface="Arial" panose="020B0604020202020204" pitchFamily="34" charset="0"/>
                  <a:cs typeface="Arial" panose="020B0604020202020204" pitchFamily="34" charset="0"/>
                </a:rPr>
                <a:t> was built!</a:t>
              </a:r>
            </a:p>
          </p:txBody>
        </p:sp>
      </p:grpSp>
    </p:spTree>
    <p:extLst>
      <p:ext uri="{BB962C8B-B14F-4D97-AF65-F5344CB8AC3E}">
        <p14:creationId xmlns:p14="http://schemas.microsoft.com/office/powerpoint/2010/main" val="13354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30F3-E3BF-03AE-8A7A-FA85F2FAA669}"/>
              </a:ext>
            </a:extLst>
          </p:cNvPr>
          <p:cNvSpPr>
            <a:spLocks noGrp="1"/>
          </p:cNvSpPr>
          <p:nvPr>
            <p:ph type="title"/>
          </p:nvPr>
        </p:nvSpPr>
        <p:spPr/>
        <p:txBody>
          <a:bodyPr>
            <a:noAutofit/>
          </a:bodyPr>
          <a:lstStyle/>
          <a:p>
            <a:r>
              <a:rPr lang="en-GB" altLang="en-US" b="1" dirty="0" err="1">
                <a:cs typeface="Arial" panose="020B0604020202020204" pitchFamily="34" charset="0"/>
              </a:rPr>
              <a:t>Petroforms</a:t>
            </a:r>
            <a:r>
              <a:rPr lang="en-GB" altLang="en-US" b="1" dirty="0">
                <a:cs typeface="Arial" panose="020B0604020202020204" pitchFamily="34" charset="0"/>
              </a:rPr>
              <a:t> </a:t>
            </a:r>
            <a:r>
              <a:rPr lang="en-GB" altLang="en-US" i="1" dirty="0">
                <a:cs typeface="Arial" panose="020B0604020202020204" pitchFamily="34" charset="0"/>
              </a:rPr>
              <a:t>(pet-</a:t>
            </a:r>
            <a:r>
              <a:rPr lang="en-GB" altLang="en-US" i="1" dirty="0" err="1">
                <a:cs typeface="Arial" panose="020B0604020202020204" pitchFamily="34" charset="0"/>
              </a:rPr>
              <a:t>ro</a:t>
            </a:r>
            <a:r>
              <a:rPr lang="en-GB" altLang="en-US" i="1" dirty="0">
                <a:cs typeface="Arial" panose="020B0604020202020204" pitchFamily="34" charset="0"/>
              </a:rPr>
              <a:t>-forms) -</a:t>
            </a:r>
            <a:r>
              <a:rPr lang="en-GB" altLang="en-US" b="1" dirty="0">
                <a:cs typeface="Arial" panose="020B0604020202020204" pitchFamily="34" charset="0"/>
              </a:rPr>
              <a:t> p</a:t>
            </a:r>
            <a:r>
              <a:rPr lang="en-GB" altLang="en-US" dirty="0">
                <a:cs typeface="Arial" panose="020B0604020202020204" pitchFamily="34" charset="0"/>
              </a:rPr>
              <a:t>ictures laid out on the ground using stones</a:t>
            </a:r>
            <a:endParaRPr lang="en-US" dirty="0">
              <a:cs typeface="Arial" panose="020B0604020202020204" pitchFamily="34" charset="0"/>
            </a:endParaRPr>
          </a:p>
        </p:txBody>
      </p:sp>
      <p:pic>
        <p:nvPicPr>
          <p:cNvPr id="5" name="Picture 4" descr="A photo of stones on the ground in a shape. ">
            <a:extLst>
              <a:ext uri="{FF2B5EF4-FFF2-40B4-BE49-F238E27FC236}">
                <a16:creationId xmlns:a16="http://schemas.microsoft.com/office/drawing/2014/main" id="{13D869FF-77EF-C201-7CD4-9D76D3CE0999}"/>
              </a:ext>
            </a:extLst>
          </p:cNvPr>
          <p:cNvPicPr>
            <a:picLocks noChangeAspect="1"/>
          </p:cNvPicPr>
          <p:nvPr/>
        </p:nvPicPr>
        <p:blipFill>
          <a:blip r:embed="rId3">
            <a:extLst>
              <a:ext uri="{28A0092B-C50C-407E-A947-70E740481C1C}">
                <a14:useLocalDpi xmlns:a14="http://schemas.microsoft.com/office/drawing/2010/main" val="0"/>
              </a:ext>
            </a:extLst>
          </a:blip>
          <a:srcRect t="1923" b="1921"/>
          <a:stretch>
            <a:fillRect/>
          </a:stretch>
        </p:blipFill>
        <p:spPr bwMode="auto">
          <a:xfrm>
            <a:off x="357188" y="1246122"/>
            <a:ext cx="5175862" cy="3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photo of stones on the ground in a shape. ">
            <a:extLst>
              <a:ext uri="{FF2B5EF4-FFF2-40B4-BE49-F238E27FC236}">
                <a16:creationId xmlns:a16="http://schemas.microsoft.com/office/drawing/2014/main" id="{8A9F742E-46B7-28BA-7362-10F7DD2D39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5493" y="1246122"/>
            <a:ext cx="5425440" cy="33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Washi">
            <a:extLst>
              <a:ext uri="{FF2B5EF4-FFF2-40B4-BE49-F238E27FC236}">
                <a16:creationId xmlns:a16="http://schemas.microsoft.com/office/drawing/2014/main" id="{7D64D5F6-CD5C-8D30-C4BC-BA53A5A874AE}"/>
              </a:ext>
              <a:ext uri="{C183D7F6-B498-43B3-948B-1728B52AA6E4}">
                <adec:decorative xmlns:adec="http://schemas.microsoft.com/office/drawing/2017/decorative" val="1"/>
              </a:ext>
            </a:extLst>
          </p:cNvPr>
          <p:cNvGrpSpPr/>
          <p:nvPr/>
        </p:nvGrpSpPr>
        <p:grpSpPr>
          <a:xfrm>
            <a:off x="333756" y="4618448"/>
            <a:ext cx="10560014" cy="1056640"/>
            <a:chOff x="7624073" y="303434"/>
            <a:chExt cx="1304674" cy="1307058"/>
          </a:xfrm>
        </p:grpSpPr>
        <p:sp>
          <p:nvSpPr>
            <p:cNvPr id="9" name="Picture 9">
              <a:extLst>
                <a:ext uri="{FF2B5EF4-FFF2-40B4-BE49-F238E27FC236}">
                  <a16:creationId xmlns:a16="http://schemas.microsoft.com/office/drawing/2014/main" id="{A3D4BF14-C231-ADEB-F9BC-DED8C44393CF}"/>
                </a:ext>
                <a:ext uri="{C183D7F6-B498-43B3-948B-1728B52AA6E4}">
                  <adec:decorative xmlns:adec="http://schemas.microsoft.com/office/drawing/2017/decorative" val="1"/>
                </a:ext>
              </a:extLst>
            </p:cNvPr>
            <p:cNvSpPr/>
            <p:nvPr/>
          </p:nvSpPr>
          <p:spPr>
            <a:xfrm rot="10800000" flipV="1">
              <a:off x="7624073" y="303434"/>
              <a:ext cx="1304674" cy="130705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accent4"/>
            </a:solidFill>
            <a:ln w="9257"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0F07B602-3310-A9A8-2664-E41A1534680D}"/>
                </a:ext>
              </a:extLst>
            </p:cNvPr>
            <p:cNvSpPr txBox="1">
              <a:spLocks/>
            </p:cNvSpPr>
            <p:nvPr/>
          </p:nvSpPr>
          <p:spPr>
            <a:xfrm>
              <a:off x="7724465" y="667112"/>
              <a:ext cx="1078156" cy="94338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000" b="0" dirty="0">
                  <a:latin typeface="Arial" panose="020B0604020202020204" pitchFamily="34" charset="0"/>
                  <a:cs typeface="Arial" panose="020B0604020202020204" pitchFamily="34" charset="0"/>
                </a:rPr>
                <a:t>‘Human’ (left) and ‘Turtle’ (right) </a:t>
              </a:r>
              <a:r>
                <a:rPr lang="en-GB" altLang="en-US" sz="2000" b="0" dirty="0" err="1">
                  <a:latin typeface="Arial" panose="020B0604020202020204" pitchFamily="34" charset="0"/>
                  <a:cs typeface="Arial" panose="020B0604020202020204" pitchFamily="34" charset="0"/>
                </a:rPr>
                <a:t>petroforms</a:t>
              </a:r>
              <a:endParaRPr lang="en-GB" altLang="en-US" sz="2000" b="0" dirty="0">
                <a:latin typeface="Arial" panose="020B0604020202020204" pitchFamily="34" charset="0"/>
                <a:cs typeface="Arial" panose="020B0604020202020204" pitchFamily="34" charset="0"/>
              </a:endParaRPr>
            </a:p>
            <a:p>
              <a:pPr algn="ctr" eaLnBrk="1" hangingPunct="1"/>
              <a:r>
                <a:rPr lang="en-GB" altLang="en-US" sz="2000" b="0" dirty="0" err="1">
                  <a:latin typeface="Arial" panose="020B0604020202020204" pitchFamily="34" charset="0"/>
                  <a:cs typeface="Arial" panose="020B0604020202020204" pitchFamily="34" charset="0"/>
                </a:rPr>
                <a:t>Whiteshell</a:t>
              </a:r>
              <a:r>
                <a:rPr lang="en-GB" altLang="en-US" sz="2000" b="0" dirty="0">
                  <a:latin typeface="Arial" panose="020B0604020202020204" pitchFamily="34" charset="0"/>
                  <a:cs typeface="Arial" panose="020B0604020202020204" pitchFamily="34" charset="0"/>
                </a:rPr>
                <a:t> Provincial Park, Canada - Estimated to be up to 2,000 years old</a:t>
              </a:r>
            </a:p>
            <a:p>
              <a:pPr algn="ctr" eaLnBrk="1" hangingPunct="1"/>
              <a:endParaRPr lang="en-GB" altLang="en-US" sz="2000" b="0" dirty="0">
                <a:latin typeface="Arial" panose="020B0604020202020204" pitchFamily="34" charset="0"/>
                <a:cs typeface="Arial" panose="020B0604020202020204" pitchFamily="34" charset="0"/>
              </a:endParaRPr>
            </a:p>
          </p:txBody>
        </p:sp>
      </p:grpSp>
      <p:grpSp>
        <p:nvGrpSpPr>
          <p:cNvPr id="11" name="Washi">
            <a:extLst>
              <a:ext uri="{FF2B5EF4-FFF2-40B4-BE49-F238E27FC236}">
                <a16:creationId xmlns:a16="http://schemas.microsoft.com/office/drawing/2014/main" id="{FB9C1B8B-3572-11AE-3BC7-67E403356391}"/>
              </a:ext>
              <a:ext uri="{C183D7F6-B498-43B3-948B-1728B52AA6E4}">
                <adec:decorative xmlns:adec="http://schemas.microsoft.com/office/drawing/2017/decorative" val="1"/>
              </a:ext>
            </a:extLst>
          </p:cNvPr>
          <p:cNvGrpSpPr/>
          <p:nvPr/>
        </p:nvGrpSpPr>
        <p:grpSpPr>
          <a:xfrm>
            <a:off x="219597" y="5839063"/>
            <a:ext cx="10788333" cy="917337"/>
            <a:chOff x="5855492" y="4986814"/>
            <a:chExt cx="5172725" cy="1218941"/>
          </a:xfrm>
        </p:grpSpPr>
        <p:sp>
          <p:nvSpPr>
            <p:cNvPr id="12" name="Picture 9">
              <a:extLst>
                <a:ext uri="{FF2B5EF4-FFF2-40B4-BE49-F238E27FC236}">
                  <a16:creationId xmlns:a16="http://schemas.microsoft.com/office/drawing/2014/main" id="{F5099EDD-0525-D07C-2655-30ABA8F6D772}"/>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92D050"/>
            </a:solidFill>
            <a:ln w="6793" cap="flat">
              <a:noFill/>
              <a:prstDash val="solid"/>
              <a:miter/>
            </a:ln>
          </p:spPr>
          <p:txBody>
            <a:bodyPr rtlCol="0" anchor="ctr"/>
            <a:lstStyle/>
            <a:p>
              <a:endParaRPr lang="en-US"/>
            </a:p>
          </p:txBody>
        </p:sp>
        <p:sp>
          <p:nvSpPr>
            <p:cNvPr id="13" name="Text Placeholder">
              <a:extLst>
                <a:ext uri="{FF2B5EF4-FFF2-40B4-BE49-F238E27FC236}">
                  <a16:creationId xmlns:a16="http://schemas.microsoft.com/office/drawing/2014/main" id="{E3FE7A42-2E2A-6869-74E9-A30B032A4B36}"/>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First Nations people believe that they were left here long ago for the benefit of all people that might visit this site to receive their teachings and healing.</a:t>
              </a:r>
            </a:p>
          </p:txBody>
        </p:sp>
      </p:grpSp>
    </p:spTree>
    <p:extLst>
      <p:ext uri="{BB962C8B-B14F-4D97-AF65-F5344CB8AC3E}">
        <p14:creationId xmlns:p14="http://schemas.microsoft.com/office/powerpoint/2010/main" val="262137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A8B9-141A-CB66-37DB-7A1BF6B3F442}"/>
              </a:ext>
            </a:extLst>
          </p:cNvPr>
          <p:cNvSpPr>
            <a:spLocks noGrp="1"/>
          </p:cNvSpPr>
          <p:nvPr>
            <p:ph type="title"/>
          </p:nvPr>
        </p:nvSpPr>
        <p:spPr/>
        <p:txBody>
          <a:bodyPr>
            <a:noAutofit/>
          </a:bodyPr>
          <a:lstStyle/>
          <a:p>
            <a:r>
              <a:rPr lang="en-GB" altLang="en-US" dirty="0">
                <a:cs typeface="Arial" panose="020B0604020202020204" pitchFamily="34" charset="0"/>
              </a:rPr>
              <a:t>The pictures that are drawn or carved are described as being either representative or abstract </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6E5BE4B6-C7D8-06DB-3DD4-2BD01E7BF52E}"/>
              </a:ext>
            </a:extLst>
          </p:cNvPr>
          <p:cNvSpPr>
            <a:spLocks noGrp="1"/>
          </p:cNvSpPr>
          <p:nvPr>
            <p:ph idx="1"/>
          </p:nvPr>
        </p:nvSpPr>
        <p:spPr>
          <a:xfrm>
            <a:off x="772160" y="1991360"/>
            <a:ext cx="4328160" cy="4501514"/>
          </a:xfrm>
        </p:spPr>
        <p:txBody>
          <a:bodyPr/>
          <a:lstStyle/>
          <a:p>
            <a:r>
              <a:rPr lang="en-GB" altLang="en-US" sz="3200" b="1" dirty="0">
                <a:latin typeface="Arial" panose="020B0604020202020204" pitchFamily="34" charset="0"/>
                <a:cs typeface="Arial" panose="020B0604020202020204" pitchFamily="34" charset="0"/>
              </a:rPr>
              <a:t>Representative</a:t>
            </a:r>
          </a:p>
          <a:p>
            <a:endParaRPr lang="en-US" dirty="0">
              <a:latin typeface="Arial" panose="020B0604020202020204" pitchFamily="34" charset="0"/>
              <a:cs typeface="Arial" panose="020B0604020202020204" pitchFamily="34" charset="0"/>
            </a:endParaRPr>
          </a:p>
          <a:p>
            <a:pPr eaLnBrk="1" hangingPunct="1"/>
            <a:r>
              <a:rPr lang="en-GB" altLang="en-US" sz="2400" dirty="0">
                <a:latin typeface="Arial" panose="020B0604020202020204" pitchFamily="34" charset="0"/>
                <a:cs typeface="Arial" panose="020B0604020202020204" pitchFamily="34" charset="0"/>
              </a:rPr>
              <a:t>Pictures of things that we would recognise such as people or animals, like this cave painting of a horse from Lascaux in France.</a:t>
            </a:r>
          </a:p>
          <a:p>
            <a:endParaRPr lang="en-US" dirty="0"/>
          </a:p>
        </p:txBody>
      </p:sp>
      <p:pic>
        <p:nvPicPr>
          <p:cNvPr id="5" name="Picture 1" descr="A photo of a picture of a horse painted on a cave wall.">
            <a:extLst>
              <a:ext uri="{FF2B5EF4-FFF2-40B4-BE49-F238E27FC236}">
                <a16:creationId xmlns:a16="http://schemas.microsoft.com/office/drawing/2014/main" id="{134E03BB-7CA6-0CCF-B463-7612E4E658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4772" y="1991360"/>
            <a:ext cx="5527388" cy="39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23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dirty="0"/>
              <a:t>Symbols Quiz – Answers – How did you do?</a:t>
            </a:r>
          </a:p>
        </p:txBody>
      </p:sp>
      <p:pic>
        <p:nvPicPr>
          <p:cNvPr id="7" name="Graphic 6" descr="No smoking with solid fill">
            <a:extLst>
              <a:ext uri="{FF2B5EF4-FFF2-40B4-BE49-F238E27FC236}">
                <a16:creationId xmlns:a16="http://schemas.microsoft.com/office/drawing/2014/main" id="{224266B9-88A5-38D7-4B60-3E8665FE3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936" y="1323788"/>
            <a:ext cx="1299584" cy="1299584"/>
          </a:xfrm>
          <a:prstGeom prst="rect">
            <a:avLst/>
          </a:prstGeom>
        </p:spPr>
      </p:pic>
      <p:pic>
        <p:nvPicPr>
          <p:cNvPr id="3" name="Graphic 2" descr="Elevator with solid fill">
            <a:extLst>
              <a:ext uri="{FF2B5EF4-FFF2-40B4-BE49-F238E27FC236}">
                <a16:creationId xmlns:a16="http://schemas.microsoft.com/office/drawing/2014/main" id="{C7377B29-A3F7-8B18-9B0D-B630A4D8F5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6640" y="1323788"/>
            <a:ext cx="1270000" cy="1270000"/>
          </a:xfrm>
          <a:prstGeom prst="rect">
            <a:avLst/>
          </a:prstGeom>
        </p:spPr>
      </p:pic>
      <p:pic>
        <p:nvPicPr>
          <p:cNvPr id="30" name="Graphic 29" descr="No Driving with solid fill">
            <a:extLst>
              <a:ext uri="{FF2B5EF4-FFF2-40B4-BE49-F238E27FC236}">
                <a16:creationId xmlns:a16="http://schemas.microsoft.com/office/drawing/2014/main" id="{084B6DF3-A81C-274C-28DC-9833A0FECC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8720" y="1323788"/>
            <a:ext cx="1305560" cy="1305560"/>
          </a:xfrm>
          <a:prstGeom prst="rect">
            <a:avLst/>
          </a:prstGeom>
        </p:spPr>
      </p:pic>
      <p:pic>
        <p:nvPicPr>
          <p:cNvPr id="10" name="Graphic 9" descr="Do Not Iron with solid fill">
            <a:extLst>
              <a:ext uri="{FF2B5EF4-FFF2-40B4-BE49-F238E27FC236}">
                <a16:creationId xmlns:a16="http://schemas.microsoft.com/office/drawing/2014/main" id="{283DE5ED-6D1D-E5BD-EC07-05688E16F1B3}"/>
              </a:ext>
            </a:extLst>
          </p:cNvPr>
          <p:cNvPicPr>
            <a:picLocks noChangeAspect="1"/>
          </p:cNvPicPr>
          <p:nvPr/>
        </p:nvPicPr>
        <p:blipFill>
          <a:blip r:embed="rId9">
            <a:extLst>
              <a:ext uri="{96DAC541-7B7A-43D3-8B79-37D633B846F1}">
                <asvg:svgBlip xmlns:asvg="http://schemas.microsoft.com/office/drawing/2016/SVG/main" r:embed="rId10"/>
              </a:ext>
            </a:extLst>
          </a:blip>
          <a:srcRect t="6628" b="6628"/>
          <a:stretch/>
        </p:blipFill>
        <p:spPr>
          <a:xfrm>
            <a:off x="9054344" y="1403800"/>
            <a:ext cx="1221566" cy="1059628"/>
          </a:xfrm>
          <a:prstGeom prst="rect">
            <a:avLst/>
          </a:prstGeom>
        </p:spPr>
      </p:pic>
      <p:pic>
        <p:nvPicPr>
          <p:cNvPr id="12" name="Graphic 11" descr="Coffee with solid fill">
            <a:extLst>
              <a:ext uri="{FF2B5EF4-FFF2-40B4-BE49-F238E27FC236}">
                <a16:creationId xmlns:a16="http://schemas.microsoft.com/office/drawing/2014/main" id="{221EC4E4-51C3-D7C0-9C4B-699849ABDF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4214" y="3119513"/>
            <a:ext cx="1363027" cy="1363027"/>
          </a:xfrm>
          <a:prstGeom prst="rect">
            <a:avLst/>
          </a:prstGeom>
        </p:spPr>
      </p:pic>
      <p:pic>
        <p:nvPicPr>
          <p:cNvPr id="14" name="Graphic 13" descr="Recycle with solid fill">
            <a:extLst>
              <a:ext uri="{FF2B5EF4-FFF2-40B4-BE49-F238E27FC236}">
                <a16:creationId xmlns:a16="http://schemas.microsoft.com/office/drawing/2014/main" id="{1597D3EC-4167-AF48-4BEE-F8B8122BE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68700" y="3119513"/>
            <a:ext cx="1325880" cy="1325880"/>
          </a:xfrm>
          <a:prstGeom prst="rect">
            <a:avLst/>
          </a:prstGeom>
        </p:spPr>
      </p:pic>
      <p:pic>
        <p:nvPicPr>
          <p:cNvPr id="16" name="Graphic 15" descr="Woman with solid fill">
            <a:extLst>
              <a:ext uri="{FF2B5EF4-FFF2-40B4-BE49-F238E27FC236}">
                <a16:creationId xmlns:a16="http://schemas.microsoft.com/office/drawing/2014/main" id="{E3095EAB-D6D2-F6CA-6F8E-49F58ACFF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93972" y="3158406"/>
            <a:ext cx="1286987" cy="1286987"/>
          </a:xfrm>
          <a:prstGeom prst="rect">
            <a:avLst/>
          </a:prstGeom>
        </p:spPr>
      </p:pic>
      <p:pic>
        <p:nvPicPr>
          <p:cNvPr id="18" name="Graphic 17" descr="Man with solid fill">
            <a:extLst>
              <a:ext uri="{FF2B5EF4-FFF2-40B4-BE49-F238E27FC236}">
                <a16:creationId xmlns:a16="http://schemas.microsoft.com/office/drawing/2014/main" id="{C2010FFA-D95F-FD18-CAFD-F224985A86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12116" y="3158406"/>
            <a:ext cx="1269608" cy="1269608"/>
          </a:xfrm>
          <a:prstGeom prst="rect">
            <a:avLst/>
          </a:prstGeom>
        </p:spPr>
      </p:pic>
      <p:pic>
        <p:nvPicPr>
          <p:cNvPr id="34" name="Graphic 33" descr="Slippery with solid fill">
            <a:extLst>
              <a:ext uri="{FF2B5EF4-FFF2-40B4-BE49-F238E27FC236}">
                <a16:creationId xmlns:a16="http://schemas.microsoft.com/office/drawing/2014/main" id="{7E99D2D1-0026-7CAE-88DF-B49C7CC1FEC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0711" y="4991026"/>
            <a:ext cx="1275062" cy="1275062"/>
          </a:xfrm>
          <a:prstGeom prst="rect">
            <a:avLst/>
          </a:prstGeom>
        </p:spPr>
      </p:pic>
      <p:pic>
        <p:nvPicPr>
          <p:cNvPr id="22" name="Graphic 21" descr="Wireless with solid fill">
            <a:extLst>
              <a:ext uri="{FF2B5EF4-FFF2-40B4-BE49-F238E27FC236}">
                <a16:creationId xmlns:a16="http://schemas.microsoft.com/office/drawing/2014/main" id="{7978A8BC-FFBB-AC32-FC65-A6060360179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04260" y="5054112"/>
            <a:ext cx="1290320" cy="1290320"/>
          </a:xfrm>
          <a:prstGeom prst="rect">
            <a:avLst/>
          </a:prstGeom>
        </p:spPr>
      </p:pic>
      <p:pic>
        <p:nvPicPr>
          <p:cNvPr id="32" name="Graphic 31" descr="No Littering with solid fill">
            <a:extLst>
              <a:ext uri="{FF2B5EF4-FFF2-40B4-BE49-F238E27FC236}">
                <a16:creationId xmlns:a16="http://schemas.microsoft.com/office/drawing/2014/main" id="{E00A0B8F-D3AB-A61D-5CE7-B97CB7DC6D6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402683" y="5043464"/>
            <a:ext cx="1278276" cy="1278276"/>
          </a:xfrm>
          <a:prstGeom prst="rect">
            <a:avLst/>
          </a:prstGeom>
        </p:spPr>
      </p:pic>
      <p:pic>
        <p:nvPicPr>
          <p:cNvPr id="28" name="Graphic 27" descr="Danger with solid fill">
            <a:extLst>
              <a:ext uri="{FF2B5EF4-FFF2-40B4-BE49-F238E27FC236}">
                <a16:creationId xmlns:a16="http://schemas.microsoft.com/office/drawing/2014/main" id="{64BC2D02-A60E-E6C2-B6DA-CC3FD9CFA43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969336" y="4978681"/>
            <a:ext cx="1312388" cy="1312388"/>
          </a:xfrm>
          <a:prstGeom prst="rect">
            <a:avLst/>
          </a:prstGeom>
        </p:spPr>
      </p:pic>
      <p:sp>
        <p:nvSpPr>
          <p:cNvPr id="9" name="Line 5">
            <a:extLst>
              <a:ext uri="{FF2B5EF4-FFF2-40B4-BE49-F238E27FC236}">
                <a16:creationId xmlns:a16="http://schemas.microsoft.com/office/drawing/2014/main" id="{3762D543-613D-925D-D11E-4AF27A1267B1}"/>
              </a:ext>
              <a:ext uri="{C183D7F6-B498-43B3-948B-1728B52AA6E4}">
                <adec:decorative xmlns:adec="http://schemas.microsoft.com/office/drawing/2017/decorative" val="1"/>
              </a:ext>
            </a:extLst>
          </p:cNvPr>
          <p:cNvSpPr>
            <a:spLocks noChangeShapeType="1"/>
          </p:cNvSpPr>
          <p:nvPr/>
        </p:nvSpPr>
        <p:spPr bwMode="auto">
          <a:xfrm>
            <a:off x="309328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6">
            <a:extLst>
              <a:ext uri="{FF2B5EF4-FFF2-40B4-BE49-F238E27FC236}">
                <a16:creationId xmlns:a16="http://schemas.microsoft.com/office/drawing/2014/main" id="{54E62997-85A3-FFEF-91DC-9AFBC1413DA2}"/>
              </a:ext>
              <a:ext uri="{C183D7F6-B498-43B3-948B-1728B52AA6E4}">
                <adec:decorative xmlns:adec="http://schemas.microsoft.com/office/drawing/2017/decorative" val="1"/>
              </a:ext>
            </a:extLst>
          </p:cNvPr>
          <p:cNvSpPr>
            <a:spLocks noChangeShapeType="1"/>
          </p:cNvSpPr>
          <p:nvPr/>
        </p:nvSpPr>
        <p:spPr bwMode="auto">
          <a:xfrm>
            <a:off x="577615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7">
            <a:extLst>
              <a:ext uri="{FF2B5EF4-FFF2-40B4-BE49-F238E27FC236}">
                <a16:creationId xmlns:a16="http://schemas.microsoft.com/office/drawing/2014/main" id="{D93FD415-EF5F-1C68-9B7D-A0C1A5B942C0}"/>
              </a:ext>
              <a:ext uri="{C183D7F6-B498-43B3-948B-1728B52AA6E4}">
                <adec:decorative xmlns:adec="http://schemas.microsoft.com/office/drawing/2017/decorative" val="1"/>
              </a:ext>
            </a:extLst>
          </p:cNvPr>
          <p:cNvSpPr>
            <a:spLocks noChangeShapeType="1"/>
          </p:cNvSpPr>
          <p:nvPr/>
        </p:nvSpPr>
        <p:spPr bwMode="auto">
          <a:xfrm>
            <a:off x="845903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885F0136-12DA-7F7D-1721-0CA27364094A}"/>
              </a:ext>
              <a:ext uri="{C183D7F6-B498-43B3-948B-1728B52AA6E4}">
                <adec:decorative xmlns:adec="http://schemas.microsoft.com/office/drawing/2017/decorative" val="1"/>
              </a:ext>
            </a:extLst>
          </p:cNvPr>
          <p:cNvSpPr>
            <a:spLocks noChangeShapeType="1"/>
          </p:cNvSpPr>
          <p:nvPr/>
        </p:nvSpPr>
        <p:spPr bwMode="auto">
          <a:xfrm>
            <a:off x="404056" y="26142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9">
            <a:extLst>
              <a:ext uri="{FF2B5EF4-FFF2-40B4-BE49-F238E27FC236}">
                <a16:creationId xmlns:a16="http://schemas.microsoft.com/office/drawing/2014/main" id="{B34D8FF6-656C-6CC6-2144-B734F0D0473B}"/>
              </a:ext>
              <a:ext uri="{C183D7F6-B498-43B3-948B-1728B52AA6E4}">
                <adec:decorative xmlns:adec="http://schemas.microsoft.com/office/drawing/2017/decorative" val="1"/>
              </a:ext>
            </a:extLst>
          </p:cNvPr>
          <p:cNvSpPr>
            <a:spLocks noChangeShapeType="1"/>
          </p:cNvSpPr>
          <p:nvPr/>
        </p:nvSpPr>
        <p:spPr bwMode="auto">
          <a:xfrm>
            <a:off x="404056" y="29793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0">
            <a:extLst>
              <a:ext uri="{FF2B5EF4-FFF2-40B4-BE49-F238E27FC236}">
                <a16:creationId xmlns:a16="http://schemas.microsoft.com/office/drawing/2014/main" id="{28927544-3ACD-7751-E780-8F57B2B2F3EC}"/>
              </a:ext>
              <a:ext uri="{C183D7F6-B498-43B3-948B-1728B52AA6E4}">
                <adec:decorative xmlns:adec="http://schemas.microsoft.com/office/drawing/2017/decorative" val="1"/>
              </a:ext>
            </a:extLst>
          </p:cNvPr>
          <p:cNvSpPr>
            <a:spLocks noChangeShapeType="1"/>
          </p:cNvSpPr>
          <p:nvPr/>
        </p:nvSpPr>
        <p:spPr bwMode="auto">
          <a:xfrm>
            <a:off x="404056" y="44557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1">
            <a:extLst>
              <a:ext uri="{FF2B5EF4-FFF2-40B4-BE49-F238E27FC236}">
                <a16:creationId xmlns:a16="http://schemas.microsoft.com/office/drawing/2014/main" id="{073EF0AF-C5B1-F3C2-1C8C-2509D79FBC81}"/>
              </a:ext>
              <a:ext uri="{C183D7F6-B498-43B3-948B-1728B52AA6E4}">
                <adec:decorative xmlns:adec="http://schemas.microsoft.com/office/drawing/2017/decorative" val="1"/>
              </a:ext>
            </a:extLst>
          </p:cNvPr>
          <p:cNvSpPr>
            <a:spLocks noChangeShapeType="1"/>
          </p:cNvSpPr>
          <p:nvPr/>
        </p:nvSpPr>
        <p:spPr bwMode="auto">
          <a:xfrm>
            <a:off x="404056" y="48224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2">
            <a:extLst>
              <a:ext uri="{FF2B5EF4-FFF2-40B4-BE49-F238E27FC236}">
                <a16:creationId xmlns:a16="http://schemas.microsoft.com/office/drawing/2014/main" id="{C96CB1AC-521A-50F4-E026-801B3D9F324B}"/>
              </a:ext>
              <a:ext uri="{C183D7F6-B498-43B3-948B-1728B52AA6E4}">
                <adec:decorative xmlns:adec="http://schemas.microsoft.com/office/drawing/2017/decorative" val="1"/>
              </a:ext>
            </a:extLst>
          </p:cNvPr>
          <p:cNvSpPr>
            <a:spLocks noChangeShapeType="1"/>
          </p:cNvSpPr>
          <p:nvPr/>
        </p:nvSpPr>
        <p:spPr bwMode="auto">
          <a:xfrm>
            <a:off x="404056" y="6298827"/>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3">
            <a:extLst>
              <a:ext uri="{FF2B5EF4-FFF2-40B4-BE49-F238E27FC236}">
                <a16:creationId xmlns:a16="http://schemas.microsoft.com/office/drawing/2014/main" id="{949AB305-5498-9419-EA47-A5CB78387CC1}"/>
              </a:ext>
              <a:ext uri="{C183D7F6-B498-43B3-948B-1728B52AA6E4}">
                <adec:decorative xmlns:adec="http://schemas.microsoft.com/office/drawing/2017/decorative" val="1"/>
              </a:ext>
            </a:extLst>
          </p:cNvPr>
          <p:cNvSpPr>
            <a:spLocks noChangeShapeType="1"/>
          </p:cNvSpPr>
          <p:nvPr/>
        </p:nvSpPr>
        <p:spPr bwMode="auto">
          <a:xfrm>
            <a:off x="4104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14">
            <a:extLst>
              <a:ext uri="{FF2B5EF4-FFF2-40B4-BE49-F238E27FC236}">
                <a16:creationId xmlns:a16="http://schemas.microsoft.com/office/drawing/2014/main" id="{B9418EDC-3A0B-B7D5-1651-DDB21D4BDDD2}"/>
              </a:ext>
              <a:ext uri="{C183D7F6-B498-43B3-948B-1728B52AA6E4}">
                <adec:decorative xmlns:adec="http://schemas.microsoft.com/office/drawing/2017/decorative" val="1"/>
              </a:ext>
            </a:extLst>
          </p:cNvPr>
          <p:cNvSpPr>
            <a:spLocks noChangeShapeType="1"/>
          </p:cNvSpPr>
          <p:nvPr/>
        </p:nvSpPr>
        <p:spPr bwMode="auto">
          <a:xfrm>
            <a:off x="111419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5">
            <a:extLst>
              <a:ext uri="{FF2B5EF4-FFF2-40B4-BE49-F238E27FC236}">
                <a16:creationId xmlns:a16="http://schemas.microsoft.com/office/drawing/2014/main" id="{CD13EFE8-84EE-4B5A-5C5F-6B470216568F}"/>
              </a:ext>
              <a:ext uri="{C183D7F6-B498-43B3-948B-1728B52AA6E4}">
                <adec:decorative xmlns:adec="http://schemas.microsoft.com/office/drawing/2017/decorative" val="1"/>
              </a:ext>
            </a:extLst>
          </p:cNvPr>
          <p:cNvSpPr>
            <a:spLocks noChangeShapeType="1"/>
          </p:cNvSpPr>
          <p:nvPr/>
        </p:nvSpPr>
        <p:spPr bwMode="auto">
          <a:xfrm>
            <a:off x="404056" y="11378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16">
            <a:extLst>
              <a:ext uri="{FF2B5EF4-FFF2-40B4-BE49-F238E27FC236}">
                <a16:creationId xmlns:a16="http://schemas.microsoft.com/office/drawing/2014/main" id="{A3FD5D0E-DB92-3613-CDF0-10B8DF5DEA65}"/>
              </a:ext>
              <a:ext uri="{C183D7F6-B498-43B3-948B-1728B52AA6E4}">
                <adec:decorative xmlns:adec="http://schemas.microsoft.com/office/drawing/2017/decorative" val="1"/>
              </a:ext>
            </a:extLst>
          </p:cNvPr>
          <p:cNvSpPr>
            <a:spLocks noChangeShapeType="1"/>
          </p:cNvSpPr>
          <p:nvPr/>
        </p:nvSpPr>
        <p:spPr bwMode="auto">
          <a:xfrm>
            <a:off x="404056" y="66639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Rectangle 17">
            <a:extLst>
              <a:ext uri="{FF2B5EF4-FFF2-40B4-BE49-F238E27FC236}">
                <a16:creationId xmlns:a16="http://schemas.microsoft.com/office/drawing/2014/main" id="{E63B5954-055D-D7B3-9D7F-10054711D732}"/>
              </a:ext>
            </a:extLst>
          </p:cNvPr>
          <p:cNvSpPr>
            <a:spLocks noChangeArrowheads="1"/>
          </p:cNvSpPr>
          <p:nvPr/>
        </p:nvSpPr>
        <p:spPr bwMode="auto">
          <a:xfrm>
            <a:off x="1151769" y="2677740"/>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No smoking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8">
            <a:extLst>
              <a:ext uri="{FF2B5EF4-FFF2-40B4-BE49-F238E27FC236}">
                <a16:creationId xmlns:a16="http://schemas.microsoft.com/office/drawing/2014/main" id="{8A459913-07F4-2520-4C98-3C8B887C33EF}"/>
              </a:ext>
            </a:extLst>
          </p:cNvPr>
          <p:cNvSpPr>
            <a:spLocks noChangeArrowheads="1"/>
          </p:cNvSpPr>
          <p:nvPr/>
        </p:nvSpPr>
        <p:spPr bwMode="auto">
          <a:xfrm>
            <a:off x="4283906" y="2677740"/>
            <a:ext cx="404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Lift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9">
            <a:extLst>
              <a:ext uri="{FF2B5EF4-FFF2-40B4-BE49-F238E27FC236}">
                <a16:creationId xmlns:a16="http://schemas.microsoft.com/office/drawing/2014/main" id="{22AF11DF-7EF8-FF98-A7CC-ACE12383ED8D}"/>
              </a:ext>
            </a:extLst>
          </p:cNvPr>
          <p:cNvSpPr>
            <a:spLocks noChangeArrowheads="1"/>
          </p:cNvSpPr>
          <p:nvPr/>
        </p:nvSpPr>
        <p:spPr bwMode="auto">
          <a:xfrm>
            <a:off x="6358769" y="2677740"/>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No cars/driving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0">
            <a:extLst>
              <a:ext uri="{FF2B5EF4-FFF2-40B4-BE49-F238E27FC236}">
                <a16:creationId xmlns:a16="http://schemas.microsoft.com/office/drawing/2014/main" id="{0FCD585A-E19A-2D9B-A43A-49D9FF73A1B5}"/>
              </a:ext>
            </a:extLst>
          </p:cNvPr>
          <p:cNvSpPr>
            <a:spLocks noChangeArrowheads="1"/>
          </p:cNvSpPr>
          <p:nvPr/>
        </p:nvSpPr>
        <p:spPr bwMode="auto">
          <a:xfrm>
            <a:off x="9088834" y="2649748"/>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Don’t iron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21">
            <a:extLst>
              <a:ext uri="{FF2B5EF4-FFF2-40B4-BE49-F238E27FC236}">
                <a16:creationId xmlns:a16="http://schemas.microsoft.com/office/drawing/2014/main" id="{82A8B685-3D23-51D9-5D4C-1FEF9F24B287}"/>
              </a:ext>
            </a:extLst>
          </p:cNvPr>
          <p:cNvSpPr>
            <a:spLocks noChangeArrowheads="1"/>
          </p:cNvSpPr>
          <p:nvPr/>
        </p:nvSpPr>
        <p:spPr bwMode="auto">
          <a:xfrm>
            <a:off x="1147006" y="4522415"/>
            <a:ext cx="131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Coffee/Cafe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22">
            <a:extLst>
              <a:ext uri="{FF2B5EF4-FFF2-40B4-BE49-F238E27FC236}">
                <a16:creationId xmlns:a16="http://schemas.microsoft.com/office/drawing/2014/main" id="{38D18519-F948-6F7D-A896-969BA550D63A}"/>
              </a:ext>
            </a:extLst>
          </p:cNvPr>
          <p:cNvSpPr>
            <a:spLocks noChangeArrowheads="1"/>
          </p:cNvSpPr>
          <p:nvPr/>
        </p:nvSpPr>
        <p:spPr bwMode="auto">
          <a:xfrm>
            <a:off x="4031494" y="4522415"/>
            <a:ext cx="909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Recycle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23">
            <a:extLst>
              <a:ext uri="{FF2B5EF4-FFF2-40B4-BE49-F238E27FC236}">
                <a16:creationId xmlns:a16="http://schemas.microsoft.com/office/drawing/2014/main" id="{A661D522-7670-3981-1FA4-5D03DAD3CA87}"/>
              </a:ext>
            </a:extLst>
          </p:cNvPr>
          <p:cNvSpPr>
            <a:spLocks noChangeArrowheads="1"/>
          </p:cNvSpPr>
          <p:nvPr/>
        </p:nvSpPr>
        <p:spPr bwMode="auto">
          <a:xfrm>
            <a:off x="6280981" y="4522415"/>
            <a:ext cx="1789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Women’s/Ladies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24">
            <a:extLst>
              <a:ext uri="{FF2B5EF4-FFF2-40B4-BE49-F238E27FC236}">
                <a16:creationId xmlns:a16="http://schemas.microsoft.com/office/drawing/2014/main" id="{13AB2635-D816-1915-1D79-9C2A8A3A4165}"/>
              </a:ext>
            </a:extLst>
          </p:cNvPr>
          <p:cNvSpPr>
            <a:spLocks noChangeArrowheads="1"/>
          </p:cNvSpPr>
          <p:nvPr/>
        </p:nvSpPr>
        <p:spPr bwMode="auto">
          <a:xfrm>
            <a:off x="9162294" y="4522415"/>
            <a:ext cx="138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Men’s/Gents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25">
            <a:extLst>
              <a:ext uri="{FF2B5EF4-FFF2-40B4-BE49-F238E27FC236}">
                <a16:creationId xmlns:a16="http://schemas.microsoft.com/office/drawing/2014/main" id="{483AFD82-955D-0FEE-7E5B-090B3008ADB6}"/>
              </a:ext>
            </a:extLst>
          </p:cNvPr>
          <p:cNvSpPr>
            <a:spLocks noChangeArrowheads="1"/>
          </p:cNvSpPr>
          <p:nvPr/>
        </p:nvSpPr>
        <p:spPr bwMode="auto">
          <a:xfrm>
            <a:off x="834269" y="6362327"/>
            <a:ext cx="194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Danger of slipping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26">
            <a:extLst>
              <a:ext uri="{FF2B5EF4-FFF2-40B4-BE49-F238E27FC236}">
                <a16:creationId xmlns:a16="http://schemas.microsoft.com/office/drawing/2014/main" id="{42527AFA-FB35-1FC0-503C-7C0063AF9F1A}"/>
              </a:ext>
            </a:extLst>
          </p:cNvPr>
          <p:cNvSpPr>
            <a:spLocks noChangeArrowheads="1"/>
          </p:cNvSpPr>
          <p:nvPr/>
        </p:nvSpPr>
        <p:spPr bwMode="auto">
          <a:xfrm>
            <a:off x="4193419" y="6362327"/>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WIFI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27">
            <a:extLst>
              <a:ext uri="{FF2B5EF4-FFF2-40B4-BE49-F238E27FC236}">
                <a16:creationId xmlns:a16="http://schemas.microsoft.com/office/drawing/2014/main" id="{27ECC378-1599-7DF8-07B7-515CAD0D88D0}"/>
              </a:ext>
            </a:extLst>
          </p:cNvPr>
          <p:cNvSpPr>
            <a:spLocks noChangeArrowheads="1"/>
          </p:cNvSpPr>
          <p:nvPr/>
        </p:nvSpPr>
        <p:spPr bwMode="auto">
          <a:xfrm>
            <a:off x="6603244" y="6362327"/>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Don’t litter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51467012-D0DD-9FE0-2366-0E1BBE9AC483}"/>
              </a:ext>
            </a:extLst>
          </p:cNvPr>
          <p:cNvSpPr>
            <a:spLocks noChangeArrowheads="1"/>
          </p:cNvSpPr>
          <p:nvPr/>
        </p:nvSpPr>
        <p:spPr bwMode="auto">
          <a:xfrm>
            <a:off x="9160706" y="6362327"/>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Poison/Toxic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91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P spid="36" grpId="0"/>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dirty="0"/>
              <a:t>Symbols Quiz – Which are representative?</a:t>
            </a:r>
          </a:p>
        </p:txBody>
      </p:sp>
      <p:pic>
        <p:nvPicPr>
          <p:cNvPr id="7" name="Graphic 6" descr="No smoking with solid fill">
            <a:extLst>
              <a:ext uri="{FF2B5EF4-FFF2-40B4-BE49-F238E27FC236}">
                <a16:creationId xmlns:a16="http://schemas.microsoft.com/office/drawing/2014/main" id="{224266B9-88A5-38D7-4B60-3E8665FE3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936" y="1323788"/>
            <a:ext cx="1299584" cy="1299584"/>
          </a:xfrm>
          <a:prstGeom prst="rect">
            <a:avLst/>
          </a:prstGeom>
        </p:spPr>
      </p:pic>
      <p:pic>
        <p:nvPicPr>
          <p:cNvPr id="3" name="Graphic 2" descr="Elevator with solid fill">
            <a:extLst>
              <a:ext uri="{FF2B5EF4-FFF2-40B4-BE49-F238E27FC236}">
                <a16:creationId xmlns:a16="http://schemas.microsoft.com/office/drawing/2014/main" id="{C7377B29-A3F7-8B18-9B0D-B630A4D8F5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6640" y="1323788"/>
            <a:ext cx="1270000" cy="1270000"/>
          </a:xfrm>
          <a:prstGeom prst="rect">
            <a:avLst/>
          </a:prstGeom>
        </p:spPr>
      </p:pic>
      <p:pic>
        <p:nvPicPr>
          <p:cNvPr id="30" name="Graphic 29" descr="No Driving with solid fill">
            <a:extLst>
              <a:ext uri="{FF2B5EF4-FFF2-40B4-BE49-F238E27FC236}">
                <a16:creationId xmlns:a16="http://schemas.microsoft.com/office/drawing/2014/main" id="{084B6DF3-A81C-274C-28DC-9833A0FECC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8720" y="1323788"/>
            <a:ext cx="1305560" cy="1305560"/>
          </a:xfrm>
          <a:prstGeom prst="rect">
            <a:avLst/>
          </a:prstGeom>
        </p:spPr>
      </p:pic>
      <p:pic>
        <p:nvPicPr>
          <p:cNvPr id="49" name="Graphic 48" descr="Do Not Iron with solid fill">
            <a:extLst>
              <a:ext uri="{FF2B5EF4-FFF2-40B4-BE49-F238E27FC236}">
                <a16:creationId xmlns:a16="http://schemas.microsoft.com/office/drawing/2014/main" id="{476EFBC7-FF20-5452-7D06-7759B409767D}"/>
              </a:ext>
            </a:extLst>
          </p:cNvPr>
          <p:cNvPicPr>
            <a:picLocks noChangeAspect="1"/>
          </p:cNvPicPr>
          <p:nvPr/>
        </p:nvPicPr>
        <p:blipFill>
          <a:blip r:embed="rId9">
            <a:extLst>
              <a:ext uri="{96DAC541-7B7A-43D3-8B79-37D633B846F1}">
                <asvg:svgBlip xmlns:asvg="http://schemas.microsoft.com/office/drawing/2016/SVG/main" r:embed="rId10"/>
              </a:ext>
            </a:extLst>
          </a:blip>
          <a:srcRect t="6628" b="6628"/>
          <a:stretch/>
        </p:blipFill>
        <p:spPr>
          <a:xfrm>
            <a:off x="9054344" y="1403800"/>
            <a:ext cx="1221566" cy="1059628"/>
          </a:xfrm>
          <a:prstGeom prst="rect">
            <a:avLst/>
          </a:prstGeom>
        </p:spPr>
      </p:pic>
      <p:pic>
        <p:nvPicPr>
          <p:cNvPr id="12" name="Graphic 11" descr="Coffee with solid fill">
            <a:extLst>
              <a:ext uri="{FF2B5EF4-FFF2-40B4-BE49-F238E27FC236}">
                <a16:creationId xmlns:a16="http://schemas.microsoft.com/office/drawing/2014/main" id="{221EC4E4-51C3-D7C0-9C4B-699849ABDF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4214" y="3119513"/>
            <a:ext cx="1363027" cy="1363027"/>
          </a:xfrm>
          <a:prstGeom prst="rect">
            <a:avLst/>
          </a:prstGeom>
        </p:spPr>
      </p:pic>
      <p:pic>
        <p:nvPicPr>
          <p:cNvPr id="14" name="Graphic 13" descr="Recycle with solid fill">
            <a:extLst>
              <a:ext uri="{FF2B5EF4-FFF2-40B4-BE49-F238E27FC236}">
                <a16:creationId xmlns:a16="http://schemas.microsoft.com/office/drawing/2014/main" id="{1597D3EC-4167-AF48-4BEE-F8B8122BE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68700" y="3119513"/>
            <a:ext cx="1325880" cy="1325880"/>
          </a:xfrm>
          <a:prstGeom prst="rect">
            <a:avLst/>
          </a:prstGeom>
        </p:spPr>
      </p:pic>
      <p:pic>
        <p:nvPicPr>
          <p:cNvPr id="16" name="Graphic 15" descr="Woman with solid fill">
            <a:extLst>
              <a:ext uri="{FF2B5EF4-FFF2-40B4-BE49-F238E27FC236}">
                <a16:creationId xmlns:a16="http://schemas.microsoft.com/office/drawing/2014/main" id="{E3095EAB-D6D2-F6CA-6F8E-49F58ACFF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93972" y="3158406"/>
            <a:ext cx="1286987" cy="1286987"/>
          </a:xfrm>
          <a:prstGeom prst="rect">
            <a:avLst/>
          </a:prstGeom>
        </p:spPr>
      </p:pic>
      <p:pic>
        <p:nvPicPr>
          <p:cNvPr id="18" name="Graphic 17" descr="Man with solid fill">
            <a:extLst>
              <a:ext uri="{FF2B5EF4-FFF2-40B4-BE49-F238E27FC236}">
                <a16:creationId xmlns:a16="http://schemas.microsoft.com/office/drawing/2014/main" id="{C2010FFA-D95F-FD18-CAFD-F224985A86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12116" y="3158406"/>
            <a:ext cx="1269608" cy="1269608"/>
          </a:xfrm>
          <a:prstGeom prst="rect">
            <a:avLst/>
          </a:prstGeom>
        </p:spPr>
      </p:pic>
      <p:pic>
        <p:nvPicPr>
          <p:cNvPr id="34" name="Graphic 33" descr="Slippery with solid fill">
            <a:extLst>
              <a:ext uri="{FF2B5EF4-FFF2-40B4-BE49-F238E27FC236}">
                <a16:creationId xmlns:a16="http://schemas.microsoft.com/office/drawing/2014/main" id="{7E99D2D1-0026-7CAE-88DF-B49C7CC1FEC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0711" y="4991026"/>
            <a:ext cx="1275062" cy="1275062"/>
          </a:xfrm>
          <a:prstGeom prst="rect">
            <a:avLst/>
          </a:prstGeom>
        </p:spPr>
      </p:pic>
      <p:pic>
        <p:nvPicPr>
          <p:cNvPr id="22" name="Graphic 21" descr="Wireless with solid fill">
            <a:extLst>
              <a:ext uri="{FF2B5EF4-FFF2-40B4-BE49-F238E27FC236}">
                <a16:creationId xmlns:a16="http://schemas.microsoft.com/office/drawing/2014/main" id="{7978A8BC-FFBB-AC32-FC65-A6060360179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04260" y="5054112"/>
            <a:ext cx="1290320" cy="1290320"/>
          </a:xfrm>
          <a:prstGeom prst="rect">
            <a:avLst/>
          </a:prstGeom>
        </p:spPr>
      </p:pic>
      <p:pic>
        <p:nvPicPr>
          <p:cNvPr id="32" name="Graphic 31" descr="No Littering with solid fill">
            <a:extLst>
              <a:ext uri="{FF2B5EF4-FFF2-40B4-BE49-F238E27FC236}">
                <a16:creationId xmlns:a16="http://schemas.microsoft.com/office/drawing/2014/main" id="{E00A0B8F-D3AB-A61D-5CE7-B97CB7DC6D6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402683" y="5043464"/>
            <a:ext cx="1278276" cy="1278276"/>
          </a:xfrm>
          <a:prstGeom prst="rect">
            <a:avLst/>
          </a:prstGeom>
        </p:spPr>
      </p:pic>
      <p:pic>
        <p:nvPicPr>
          <p:cNvPr id="28" name="Graphic 27" descr="Danger with solid fill">
            <a:extLst>
              <a:ext uri="{FF2B5EF4-FFF2-40B4-BE49-F238E27FC236}">
                <a16:creationId xmlns:a16="http://schemas.microsoft.com/office/drawing/2014/main" id="{64BC2D02-A60E-E6C2-B6DA-CC3FD9CFA43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969336" y="4978681"/>
            <a:ext cx="1312388" cy="1312388"/>
          </a:xfrm>
          <a:prstGeom prst="rect">
            <a:avLst/>
          </a:prstGeom>
        </p:spPr>
      </p:pic>
      <p:sp>
        <p:nvSpPr>
          <p:cNvPr id="9" name="Line 5">
            <a:extLst>
              <a:ext uri="{FF2B5EF4-FFF2-40B4-BE49-F238E27FC236}">
                <a16:creationId xmlns:a16="http://schemas.microsoft.com/office/drawing/2014/main" id="{3762D543-613D-925D-D11E-4AF27A1267B1}"/>
              </a:ext>
              <a:ext uri="{C183D7F6-B498-43B3-948B-1728B52AA6E4}">
                <adec:decorative xmlns:adec="http://schemas.microsoft.com/office/drawing/2017/decorative" val="1"/>
              </a:ext>
            </a:extLst>
          </p:cNvPr>
          <p:cNvSpPr>
            <a:spLocks noChangeShapeType="1"/>
          </p:cNvSpPr>
          <p:nvPr/>
        </p:nvSpPr>
        <p:spPr bwMode="auto">
          <a:xfrm>
            <a:off x="309328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6">
            <a:extLst>
              <a:ext uri="{FF2B5EF4-FFF2-40B4-BE49-F238E27FC236}">
                <a16:creationId xmlns:a16="http://schemas.microsoft.com/office/drawing/2014/main" id="{54E62997-85A3-FFEF-91DC-9AFBC1413DA2}"/>
              </a:ext>
              <a:ext uri="{C183D7F6-B498-43B3-948B-1728B52AA6E4}">
                <adec:decorative xmlns:adec="http://schemas.microsoft.com/office/drawing/2017/decorative" val="1"/>
              </a:ext>
            </a:extLst>
          </p:cNvPr>
          <p:cNvSpPr>
            <a:spLocks noChangeShapeType="1"/>
          </p:cNvSpPr>
          <p:nvPr/>
        </p:nvSpPr>
        <p:spPr bwMode="auto">
          <a:xfrm>
            <a:off x="577615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7">
            <a:extLst>
              <a:ext uri="{FF2B5EF4-FFF2-40B4-BE49-F238E27FC236}">
                <a16:creationId xmlns:a16="http://schemas.microsoft.com/office/drawing/2014/main" id="{D93FD415-EF5F-1C68-9B7D-A0C1A5B942C0}"/>
              </a:ext>
              <a:ext uri="{C183D7F6-B498-43B3-948B-1728B52AA6E4}">
                <adec:decorative xmlns:adec="http://schemas.microsoft.com/office/drawing/2017/decorative" val="1"/>
              </a:ext>
            </a:extLst>
          </p:cNvPr>
          <p:cNvSpPr>
            <a:spLocks noChangeShapeType="1"/>
          </p:cNvSpPr>
          <p:nvPr/>
        </p:nvSpPr>
        <p:spPr bwMode="auto">
          <a:xfrm>
            <a:off x="845903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885F0136-12DA-7F7D-1721-0CA27364094A}"/>
              </a:ext>
              <a:ext uri="{C183D7F6-B498-43B3-948B-1728B52AA6E4}">
                <adec:decorative xmlns:adec="http://schemas.microsoft.com/office/drawing/2017/decorative" val="1"/>
              </a:ext>
            </a:extLst>
          </p:cNvPr>
          <p:cNvSpPr>
            <a:spLocks noChangeShapeType="1"/>
          </p:cNvSpPr>
          <p:nvPr/>
        </p:nvSpPr>
        <p:spPr bwMode="auto">
          <a:xfrm>
            <a:off x="404056" y="26142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9">
            <a:extLst>
              <a:ext uri="{FF2B5EF4-FFF2-40B4-BE49-F238E27FC236}">
                <a16:creationId xmlns:a16="http://schemas.microsoft.com/office/drawing/2014/main" id="{B34D8FF6-656C-6CC6-2144-B734F0D0473B}"/>
              </a:ext>
              <a:ext uri="{C183D7F6-B498-43B3-948B-1728B52AA6E4}">
                <adec:decorative xmlns:adec="http://schemas.microsoft.com/office/drawing/2017/decorative" val="1"/>
              </a:ext>
            </a:extLst>
          </p:cNvPr>
          <p:cNvSpPr>
            <a:spLocks noChangeShapeType="1"/>
          </p:cNvSpPr>
          <p:nvPr/>
        </p:nvSpPr>
        <p:spPr bwMode="auto">
          <a:xfrm>
            <a:off x="404056" y="29793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0">
            <a:extLst>
              <a:ext uri="{FF2B5EF4-FFF2-40B4-BE49-F238E27FC236}">
                <a16:creationId xmlns:a16="http://schemas.microsoft.com/office/drawing/2014/main" id="{28927544-3ACD-7751-E780-8F57B2B2F3EC}"/>
              </a:ext>
              <a:ext uri="{C183D7F6-B498-43B3-948B-1728B52AA6E4}">
                <adec:decorative xmlns:adec="http://schemas.microsoft.com/office/drawing/2017/decorative" val="1"/>
              </a:ext>
            </a:extLst>
          </p:cNvPr>
          <p:cNvSpPr>
            <a:spLocks noChangeShapeType="1"/>
          </p:cNvSpPr>
          <p:nvPr/>
        </p:nvSpPr>
        <p:spPr bwMode="auto">
          <a:xfrm>
            <a:off x="404056" y="44557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1">
            <a:extLst>
              <a:ext uri="{FF2B5EF4-FFF2-40B4-BE49-F238E27FC236}">
                <a16:creationId xmlns:a16="http://schemas.microsoft.com/office/drawing/2014/main" id="{073EF0AF-C5B1-F3C2-1C8C-2509D79FBC81}"/>
              </a:ext>
              <a:ext uri="{C183D7F6-B498-43B3-948B-1728B52AA6E4}">
                <adec:decorative xmlns:adec="http://schemas.microsoft.com/office/drawing/2017/decorative" val="1"/>
              </a:ext>
            </a:extLst>
          </p:cNvPr>
          <p:cNvSpPr>
            <a:spLocks noChangeShapeType="1"/>
          </p:cNvSpPr>
          <p:nvPr/>
        </p:nvSpPr>
        <p:spPr bwMode="auto">
          <a:xfrm>
            <a:off x="404056" y="48224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2">
            <a:extLst>
              <a:ext uri="{FF2B5EF4-FFF2-40B4-BE49-F238E27FC236}">
                <a16:creationId xmlns:a16="http://schemas.microsoft.com/office/drawing/2014/main" id="{C96CB1AC-521A-50F4-E026-801B3D9F324B}"/>
              </a:ext>
              <a:ext uri="{C183D7F6-B498-43B3-948B-1728B52AA6E4}">
                <adec:decorative xmlns:adec="http://schemas.microsoft.com/office/drawing/2017/decorative" val="1"/>
              </a:ext>
            </a:extLst>
          </p:cNvPr>
          <p:cNvSpPr>
            <a:spLocks noChangeShapeType="1"/>
          </p:cNvSpPr>
          <p:nvPr/>
        </p:nvSpPr>
        <p:spPr bwMode="auto">
          <a:xfrm>
            <a:off x="404056" y="6298827"/>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3">
            <a:extLst>
              <a:ext uri="{FF2B5EF4-FFF2-40B4-BE49-F238E27FC236}">
                <a16:creationId xmlns:a16="http://schemas.microsoft.com/office/drawing/2014/main" id="{949AB305-5498-9419-EA47-A5CB78387CC1}"/>
              </a:ext>
              <a:ext uri="{C183D7F6-B498-43B3-948B-1728B52AA6E4}">
                <adec:decorative xmlns:adec="http://schemas.microsoft.com/office/drawing/2017/decorative" val="1"/>
              </a:ext>
            </a:extLst>
          </p:cNvPr>
          <p:cNvSpPr>
            <a:spLocks noChangeShapeType="1"/>
          </p:cNvSpPr>
          <p:nvPr/>
        </p:nvSpPr>
        <p:spPr bwMode="auto">
          <a:xfrm>
            <a:off x="4104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14">
            <a:extLst>
              <a:ext uri="{FF2B5EF4-FFF2-40B4-BE49-F238E27FC236}">
                <a16:creationId xmlns:a16="http://schemas.microsoft.com/office/drawing/2014/main" id="{B9418EDC-3A0B-B7D5-1651-DDB21D4BDDD2}"/>
              </a:ext>
              <a:ext uri="{C183D7F6-B498-43B3-948B-1728B52AA6E4}">
                <adec:decorative xmlns:adec="http://schemas.microsoft.com/office/drawing/2017/decorative" val="1"/>
              </a:ext>
            </a:extLst>
          </p:cNvPr>
          <p:cNvSpPr>
            <a:spLocks noChangeShapeType="1"/>
          </p:cNvSpPr>
          <p:nvPr/>
        </p:nvSpPr>
        <p:spPr bwMode="auto">
          <a:xfrm>
            <a:off x="111419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5">
            <a:extLst>
              <a:ext uri="{FF2B5EF4-FFF2-40B4-BE49-F238E27FC236}">
                <a16:creationId xmlns:a16="http://schemas.microsoft.com/office/drawing/2014/main" id="{CD13EFE8-84EE-4B5A-5C5F-6B470216568F}"/>
              </a:ext>
              <a:ext uri="{C183D7F6-B498-43B3-948B-1728B52AA6E4}">
                <adec:decorative xmlns:adec="http://schemas.microsoft.com/office/drawing/2017/decorative" val="1"/>
              </a:ext>
            </a:extLst>
          </p:cNvPr>
          <p:cNvSpPr>
            <a:spLocks noChangeShapeType="1"/>
          </p:cNvSpPr>
          <p:nvPr/>
        </p:nvSpPr>
        <p:spPr bwMode="auto">
          <a:xfrm>
            <a:off x="404056" y="11378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16">
            <a:extLst>
              <a:ext uri="{FF2B5EF4-FFF2-40B4-BE49-F238E27FC236}">
                <a16:creationId xmlns:a16="http://schemas.microsoft.com/office/drawing/2014/main" id="{A3FD5D0E-DB92-3613-CDF0-10B8DF5DEA65}"/>
              </a:ext>
              <a:ext uri="{C183D7F6-B498-43B3-948B-1728B52AA6E4}">
                <adec:decorative xmlns:adec="http://schemas.microsoft.com/office/drawing/2017/decorative" val="1"/>
              </a:ext>
            </a:extLst>
          </p:cNvPr>
          <p:cNvSpPr>
            <a:spLocks noChangeShapeType="1"/>
          </p:cNvSpPr>
          <p:nvPr/>
        </p:nvSpPr>
        <p:spPr bwMode="auto">
          <a:xfrm>
            <a:off x="404056" y="66639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Rectangle 17">
            <a:extLst>
              <a:ext uri="{FF2B5EF4-FFF2-40B4-BE49-F238E27FC236}">
                <a16:creationId xmlns:a16="http://schemas.microsoft.com/office/drawing/2014/main" id="{E63B5954-055D-D7B3-9D7F-10054711D732}"/>
              </a:ext>
            </a:extLst>
          </p:cNvPr>
          <p:cNvSpPr>
            <a:spLocks noChangeArrowheads="1"/>
          </p:cNvSpPr>
          <p:nvPr/>
        </p:nvSpPr>
        <p:spPr bwMode="auto">
          <a:xfrm>
            <a:off x="1151769" y="2677740"/>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No smoking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8">
            <a:extLst>
              <a:ext uri="{FF2B5EF4-FFF2-40B4-BE49-F238E27FC236}">
                <a16:creationId xmlns:a16="http://schemas.microsoft.com/office/drawing/2014/main" id="{8A459913-07F4-2520-4C98-3C8B887C33EF}"/>
              </a:ext>
            </a:extLst>
          </p:cNvPr>
          <p:cNvSpPr>
            <a:spLocks noChangeArrowheads="1"/>
          </p:cNvSpPr>
          <p:nvPr/>
        </p:nvSpPr>
        <p:spPr bwMode="auto">
          <a:xfrm>
            <a:off x="4283906" y="2677740"/>
            <a:ext cx="404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Lift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9">
            <a:extLst>
              <a:ext uri="{FF2B5EF4-FFF2-40B4-BE49-F238E27FC236}">
                <a16:creationId xmlns:a16="http://schemas.microsoft.com/office/drawing/2014/main" id="{22AF11DF-7EF8-FF98-A7CC-ACE12383ED8D}"/>
              </a:ext>
            </a:extLst>
          </p:cNvPr>
          <p:cNvSpPr>
            <a:spLocks noChangeArrowheads="1"/>
          </p:cNvSpPr>
          <p:nvPr/>
        </p:nvSpPr>
        <p:spPr bwMode="auto">
          <a:xfrm>
            <a:off x="6358769" y="2677740"/>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No cars/driving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20">
            <a:extLst>
              <a:ext uri="{FF2B5EF4-FFF2-40B4-BE49-F238E27FC236}">
                <a16:creationId xmlns:a16="http://schemas.microsoft.com/office/drawing/2014/main" id="{039FB3EE-414C-6ACC-9D79-EA25726649D2}"/>
              </a:ext>
            </a:extLst>
          </p:cNvPr>
          <p:cNvSpPr>
            <a:spLocks noChangeArrowheads="1"/>
          </p:cNvSpPr>
          <p:nvPr/>
        </p:nvSpPr>
        <p:spPr bwMode="auto">
          <a:xfrm>
            <a:off x="9088834" y="2649748"/>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Don’t iron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21">
            <a:extLst>
              <a:ext uri="{FF2B5EF4-FFF2-40B4-BE49-F238E27FC236}">
                <a16:creationId xmlns:a16="http://schemas.microsoft.com/office/drawing/2014/main" id="{82A8B685-3D23-51D9-5D4C-1FEF9F24B287}"/>
              </a:ext>
            </a:extLst>
          </p:cNvPr>
          <p:cNvSpPr>
            <a:spLocks noChangeArrowheads="1"/>
          </p:cNvSpPr>
          <p:nvPr/>
        </p:nvSpPr>
        <p:spPr bwMode="auto">
          <a:xfrm>
            <a:off x="1147006" y="4522415"/>
            <a:ext cx="131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Coffee/Cafe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22">
            <a:extLst>
              <a:ext uri="{FF2B5EF4-FFF2-40B4-BE49-F238E27FC236}">
                <a16:creationId xmlns:a16="http://schemas.microsoft.com/office/drawing/2014/main" id="{38D18519-F948-6F7D-A896-969BA550D63A}"/>
              </a:ext>
            </a:extLst>
          </p:cNvPr>
          <p:cNvSpPr>
            <a:spLocks noChangeArrowheads="1"/>
          </p:cNvSpPr>
          <p:nvPr/>
        </p:nvSpPr>
        <p:spPr bwMode="auto">
          <a:xfrm>
            <a:off x="4031494" y="4522415"/>
            <a:ext cx="909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Recycle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23">
            <a:extLst>
              <a:ext uri="{FF2B5EF4-FFF2-40B4-BE49-F238E27FC236}">
                <a16:creationId xmlns:a16="http://schemas.microsoft.com/office/drawing/2014/main" id="{A661D522-7670-3981-1FA4-5D03DAD3CA87}"/>
              </a:ext>
            </a:extLst>
          </p:cNvPr>
          <p:cNvSpPr>
            <a:spLocks noChangeArrowheads="1"/>
          </p:cNvSpPr>
          <p:nvPr/>
        </p:nvSpPr>
        <p:spPr bwMode="auto">
          <a:xfrm>
            <a:off x="6280981" y="4522415"/>
            <a:ext cx="1789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Women’s/Ladies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24">
            <a:extLst>
              <a:ext uri="{FF2B5EF4-FFF2-40B4-BE49-F238E27FC236}">
                <a16:creationId xmlns:a16="http://schemas.microsoft.com/office/drawing/2014/main" id="{13AB2635-D816-1915-1D79-9C2A8A3A4165}"/>
              </a:ext>
            </a:extLst>
          </p:cNvPr>
          <p:cNvSpPr>
            <a:spLocks noChangeArrowheads="1"/>
          </p:cNvSpPr>
          <p:nvPr/>
        </p:nvSpPr>
        <p:spPr bwMode="auto">
          <a:xfrm>
            <a:off x="9162294" y="4522415"/>
            <a:ext cx="138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Men’s/Gents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25">
            <a:extLst>
              <a:ext uri="{FF2B5EF4-FFF2-40B4-BE49-F238E27FC236}">
                <a16:creationId xmlns:a16="http://schemas.microsoft.com/office/drawing/2014/main" id="{483AFD82-955D-0FEE-7E5B-090B3008ADB6}"/>
              </a:ext>
            </a:extLst>
          </p:cNvPr>
          <p:cNvSpPr>
            <a:spLocks noChangeArrowheads="1"/>
          </p:cNvSpPr>
          <p:nvPr/>
        </p:nvSpPr>
        <p:spPr bwMode="auto">
          <a:xfrm>
            <a:off x="834269" y="6362327"/>
            <a:ext cx="194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Danger of slipping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26">
            <a:extLst>
              <a:ext uri="{FF2B5EF4-FFF2-40B4-BE49-F238E27FC236}">
                <a16:creationId xmlns:a16="http://schemas.microsoft.com/office/drawing/2014/main" id="{42527AFA-FB35-1FC0-503C-7C0063AF9F1A}"/>
              </a:ext>
            </a:extLst>
          </p:cNvPr>
          <p:cNvSpPr>
            <a:spLocks noChangeArrowheads="1"/>
          </p:cNvSpPr>
          <p:nvPr/>
        </p:nvSpPr>
        <p:spPr bwMode="auto">
          <a:xfrm>
            <a:off x="4193419" y="6362327"/>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WIFI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27">
            <a:extLst>
              <a:ext uri="{FF2B5EF4-FFF2-40B4-BE49-F238E27FC236}">
                <a16:creationId xmlns:a16="http://schemas.microsoft.com/office/drawing/2014/main" id="{27ECC378-1599-7DF8-07B7-515CAD0D88D0}"/>
              </a:ext>
            </a:extLst>
          </p:cNvPr>
          <p:cNvSpPr>
            <a:spLocks noChangeArrowheads="1"/>
          </p:cNvSpPr>
          <p:nvPr/>
        </p:nvSpPr>
        <p:spPr bwMode="auto">
          <a:xfrm>
            <a:off x="6603244" y="6362327"/>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Don’t litter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51467012-D0DD-9FE0-2366-0E1BBE9AC483}"/>
              </a:ext>
            </a:extLst>
          </p:cNvPr>
          <p:cNvSpPr>
            <a:spLocks noChangeArrowheads="1"/>
          </p:cNvSpPr>
          <p:nvPr/>
        </p:nvSpPr>
        <p:spPr bwMode="auto">
          <a:xfrm>
            <a:off x="9160706" y="6362327"/>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Poison/Toxic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descr="Red rectangle showing that the no smoking sign is representative">
            <a:extLst>
              <a:ext uri="{FF2B5EF4-FFF2-40B4-BE49-F238E27FC236}">
                <a16:creationId xmlns:a16="http://schemas.microsoft.com/office/drawing/2014/main" id="{040E8D0F-BB1C-FB0A-21EA-D147D5C0AF81}"/>
              </a:ext>
              <a:ext uri="{C183D7F6-B498-43B3-948B-1728B52AA6E4}">
                <adec:decorative xmlns:adec="http://schemas.microsoft.com/office/drawing/2017/decorative" val="0"/>
              </a:ext>
            </a:extLst>
          </p:cNvPr>
          <p:cNvSpPr/>
          <p:nvPr/>
        </p:nvSpPr>
        <p:spPr>
          <a:xfrm>
            <a:off x="834269" y="1263005"/>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descr="Red rectangle showing that the elevator sign is representative">
            <a:extLst>
              <a:ext uri="{FF2B5EF4-FFF2-40B4-BE49-F238E27FC236}">
                <a16:creationId xmlns:a16="http://schemas.microsoft.com/office/drawing/2014/main" id="{C241AB17-CBB2-C0CF-5328-794524E74884}"/>
              </a:ext>
              <a:ext uri="{C183D7F6-B498-43B3-948B-1728B52AA6E4}">
                <adec:decorative xmlns:adec="http://schemas.microsoft.com/office/drawing/2017/decorative" val="0"/>
              </a:ext>
            </a:extLst>
          </p:cNvPr>
          <p:cNvSpPr/>
          <p:nvPr/>
        </p:nvSpPr>
        <p:spPr>
          <a:xfrm>
            <a:off x="3463308" y="1283869"/>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descr="Red rectangle showing that the no cars sign is representative">
            <a:extLst>
              <a:ext uri="{FF2B5EF4-FFF2-40B4-BE49-F238E27FC236}">
                <a16:creationId xmlns:a16="http://schemas.microsoft.com/office/drawing/2014/main" id="{043E1F3C-BCC8-4B7B-F427-86279FDD1983}"/>
              </a:ext>
              <a:ext uri="{C183D7F6-B498-43B3-948B-1728B52AA6E4}">
                <adec:decorative xmlns:adec="http://schemas.microsoft.com/office/drawing/2017/decorative" val="0"/>
              </a:ext>
            </a:extLst>
          </p:cNvPr>
          <p:cNvSpPr/>
          <p:nvPr/>
        </p:nvSpPr>
        <p:spPr>
          <a:xfrm>
            <a:off x="6103040" y="1253706"/>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descr="Red rectangle showing that the do not iron sign is representative">
            <a:extLst>
              <a:ext uri="{FF2B5EF4-FFF2-40B4-BE49-F238E27FC236}">
                <a16:creationId xmlns:a16="http://schemas.microsoft.com/office/drawing/2014/main" id="{D52CC997-F89C-6798-0218-FC219663D073}"/>
              </a:ext>
              <a:ext uri="{C183D7F6-B498-43B3-948B-1728B52AA6E4}">
                <adec:decorative xmlns:adec="http://schemas.microsoft.com/office/drawing/2017/decorative" val="0"/>
              </a:ext>
            </a:extLst>
          </p:cNvPr>
          <p:cNvSpPr/>
          <p:nvPr/>
        </p:nvSpPr>
        <p:spPr>
          <a:xfrm>
            <a:off x="8927008" y="1263005"/>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descr="Red rectangle showing that the coffee/cafe sign is representative">
            <a:extLst>
              <a:ext uri="{FF2B5EF4-FFF2-40B4-BE49-F238E27FC236}">
                <a16:creationId xmlns:a16="http://schemas.microsoft.com/office/drawing/2014/main" id="{C512E666-E65B-36AD-EBD0-EFABF022914A}"/>
              </a:ext>
              <a:ext uri="{C183D7F6-B498-43B3-948B-1728B52AA6E4}">
                <adec:decorative xmlns:adec="http://schemas.microsoft.com/office/drawing/2017/decorative" val="0"/>
              </a:ext>
            </a:extLst>
          </p:cNvPr>
          <p:cNvSpPr/>
          <p:nvPr/>
        </p:nvSpPr>
        <p:spPr>
          <a:xfrm>
            <a:off x="821359" y="3115037"/>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descr="Red rectangle showing that the women's/ladies sign is representative">
            <a:extLst>
              <a:ext uri="{FF2B5EF4-FFF2-40B4-BE49-F238E27FC236}">
                <a16:creationId xmlns:a16="http://schemas.microsoft.com/office/drawing/2014/main" id="{E3AD9F8A-4F98-0C6F-7516-A09E081AABD9}"/>
              </a:ext>
              <a:ext uri="{C183D7F6-B498-43B3-948B-1728B52AA6E4}">
                <adec:decorative xmlns:adec="http://schemas.microsoft.com/office/drawing/2017/decorative" val="0"/>
              </a:ext>
            </a:extLst>
          </p:cNvPr>
          <p:cNvSpPr/>
          <p:nvPr/>
        </p:nvSpPr>
        <p:spPr>
          <a:xfrm>
            <a:off x="6296996" y="3116096"/>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descr="Red rectangle showing that the men's/gents sign is representative">
            <a:extLst>
              <a:ext uri="{FF2B5EF4-FFF2-40B4-BE49-F238E27FC236}">
                <a16:creationId xmlns:a16="http://schemas.microsoft.com/office/drawing/2014/main" id="{393D752E-F485-8540-C105-BC18CB2F3CD2}"/>
              </a:ext>
            </a:extLst>
          </p:cNvPr>
          <p:cNvSpPr/>
          <p:nvPr/>
        </p:nvSpPr>
        <p:spPr>
          <a:xfrm>
            <a:off x="8863648" y="3127657"/>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descr="Red rectangle showing that the danger of slipping sign is representative">
            <a:extLst>
              <a:ext uri="{FF2B5EF4-FFF2-40B4-BE49-F238E27FC236}">
                <a16:creationId xmlns:a16="http://schemas.microsoft.com/office/drawing/2014/main" id="{3B788AAF-A5C6-0D79-73C3-B254BBD56CDC}"/>
              </a:ext>
            </a:extLst>
          </p:cNvPr>
          <p:cNvSpPr/>
          <p:nvPr/>
        </p:nvSpPr>
        <p:spPr>
          <a:xfrm>
            <a:off x="833798" y="4942951"/>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descr="Red rectangle showing that the don't litter sign is representative">
            <a:extLst>
              <a:ext uri="{FF2B5EF4-FFF2-40B4-BE49-F238E27FC236}">
                <a16:creationId xmlns:a16="http://schemas.microsoft.com/office/drawing/2014/main" id="{3161A0A6-EB18-8270-5441-37CA994EDBA7}"/>
              </a:ext>
            </a:extLst>
          </p:cNvPr>
          <p:cNvSpPr/>
          <p:nvPr/>
        </p:nvSpPr>
        <p:spPr>
          <a:xfrm>
            <a:off x="6272062" y="4949798"/>
            <a:ext cx="1641195" cy="132719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56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3" grpId="0" animBg="1"/>
      <p:bldP spid="44" grpId="0" animBg="1"/>
      <p:bldP spid="45" grpId="0" animBg="1"/>
      <p:bldP spid="46"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A8B9-141A-CB66-37DB-7A1BF6B3F442}"/>
              </a:ext>
            </a:extLst>
          </p:cNvPr>
          <p:cNvSpPr>
            <a:spLocks noGrp="1"/>
          </p:cNvSpPr>
          <p:nvPr>
            <p:ph type="title"/>
          </p:nvPr>
        </p:nvSpPr>
        <p:spPr/>
        <p:txBody>
          <a:bodyPr>
            <a:noAutofit/>
          </a:bodyPr>
          <a:lstStyle/>
          <a:p>
            <a:r>
              <a:rPr lang="en-GB" altLang="en-US" dirty="0">
                <a:cs typeface="Arial" panose="020B0604020202020204" pitchFamily="34" charset="0"/>
              </a:rPr>
              <a:t>The pictures that are drawn or carved are described as being either representative or abstract</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6E5BE4B6-C7D8-06DB-3DD4-2BD01E7BF52E}"/>
              </a:ext>
            </a:extLst>
          </p:cNvPr>
          <p:cNvSpPr>
            <a:spLocks noGrp="1"/>
          </p:cNvSpPr>
          <p:nvPr>
            <p:ph idx="1"/>
          </p:nvPr>
        </p:nvSpPr>
        <p:spPr>
          <a:xfrm>
            <a:off x="772160" y="1991360"/>
            <a:ext cx="4328160" cy="2661920"/>
          </a:xfrm>
        </p:spPr>
        <p:txBody>
          <a:bodyPr/>
          <a:lstStyle/>
          <a:p>
            <a:r>
              <a:rPr lang="en-GB" altLang="en-US" sz="3200" b="1" dirty="0">
                <a:latin typeface="Arial" panose="020B0604020202020204" pitchFamily="34" charset="0"/>
                <a:cs typeface="Arial" panose="020B0604020202020204" pitchFamily="34" charset="0"/>
              </a:rPr>
              <a:t>Abstract</a:t>
            </a:r>
            <a:endParaRPr lang="en-GB" altLang="en-US" sz="3100" b="1" dirty="0">
              <a:latin typeface="Arial" panose="020B0604020202020204" pitchFamily="34" charset="0"/>
              <a:cs typeface="Arial" panose="020B0604020202020204" pitchFamily="34" charset="0"/>
            </a:endParaRPr>
          </a:p>
          <a:p>
            <a:pPr eaLnBrk="1" hangingPunct="1"/>
            <a:r>
              <a:rPr lang="en-GB" altLang="en-US" sz="2400" dirty="0">
                <a:latin typeface="Arial" panose="020B0604020202020204" pitchFamily="34" charset="0"/>
                <a:cs typeface="Arial" panose="020B0604020202020204" pitchFamily="34" charset="0"/>
              </a:rPr>
              <a:t>Shapes or patterns that do not have one clear meaning. </a:t>
            </a:r>
          </a:p>
          <a:p>
            <a:pPr eaLnBrk="1" hangingPunct="1"/>
            <a:r>
              <a:rPr lang="en-GB" altLang="en-US" sz="2400" dirty="0">
                <a:latin typeface="Arial" panose="020B0604020202020204" pitchFamily="34" charset="0"/>
                <a:cs typeface="Arial" panose="020B0604020202020204" pitchFamily="34" charset="0"/>
              </a:rPr>
              <a:t>Such as the 'cup and ring' symbols, shown in the picture, that are found here in the UK.</a:t>
            </a:r>
          </a:p>
          <a:p>
            <a:endParaRPr lang="en-US" dirty="0"/>
          </a:p>
        </p:txBody>
      </p:sp>
      <p:pic>
        <p:nvPicPr>
          <p:cNvPr id="4" name="Picture 5" descr="click to return to image details">
            <a:extLst>
              <a:ext uri="{FF2B5EF4-FFF2-40B4-BE49-F238E27FC236}">
                <a16:creationId xmlns:a16="http://schemas.microsoft.com/office/drawing/2014/main" id="{6BB1C829-1870-0873-C2D2-AEFCBC536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447"/>
          <a:stretch>
            <a:fillRect/>
          </a:stretch>
        </p:blipFill>
        <p:spPr bwMode="auto">
          <a:xfrm>
            <a:off x="6238240" y="1075414"/>
            <a:ext cx="4313823" cy="520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7C7B20-FBEF-57D9-2F7C-B6A31FB2A185}"/>
              </a:ext>
            </a:extLst>
          </p:cNvPr>
          <p:cNvSpPr txBox="1"/>
          <p:nvPr/>
        </p:nvSpPr>
        <p:spPr>
          <a:xfrm>
            <a:off x="690880" y="4886960"/>
            <a:ext cx="4328159" cy="1200329"/>
          </a:xfrm>
          <a:prstGeom prst="rect">
            <a:avLst/>
          </a:prstGeom>
          <a:noFill/>
        </p:spPr>
        <p:txBody>
          <a:bodyPr wrap="square" rtlCol="0">
            <a:spAutoFit/>
          </a:bodyPr>
          <a:lstStyle/>
          <a:p>
            <a:r>
              <a:rPr lang="en-GB" sz="2400" dirty="0"/>
              <a:t>They may have done in the past – we just don’t know how to ‘read’ them anymore!</a:t>
            </a:r>
          </a:p>
        </p:txBody>
      </p:sp>
    </p:spTree>
    <p:extLst>
      <p:ext uri="{BB962C8B-B14F-4D97-AF65-F5344CB8AC3E}">
        <p14:creationId xmlns:p14="http://schemas.microsoft.com/office/powerpoint/2010/main" val="39269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dirty="0"/>
              <a:t>Symbols Quiz – Additional Answers – How did you do?</a:t>
            </a:r>
          </a:p>
        </p:txBody>
      </p:sp>
      <p:pic>
        <p:nvPicPr>
          <p:cNvPr id="7" name="Graphic 6" descr="Play with solid fill">
            <a:extLst>
              <a:ext uri="{FF2B5EF4-FFF2-40B4-BE49-F238E27FC236}">
                <a16:creationId xmlns:a16="http://schemas.microsoft.com/office/drawing/2014/main" id="{224266B9-88A5-38D7-4B60-3E8665FE34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5936" y="1323788"/>
            <a:ext cx="1299584" cy="1299584"/>
          </a:xfrm>
          <a:prstGeom prst="rect">
            <a:avLst/>
          </a:prstGeom>
        </p:spPr>
      </p:pic>
      <p:pic>
        <p:nvPicPr>
          <p:cNvPr id="3" name="Graphic 2" descr="Rewind with solid fill">
            <a:extLst>
              <a:ext uri="{FF2B5EF4-FFF2-40B4-BE49-F238E27FC236}">
                <a16:creationId xmlns:a16="http://schemas.microsoft.com/office/drawing/2014/main" id="{C7377B29-A3F7-8B18-9B0D-B630A4D8F54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6640" y="1323788"/>
            <a:ext cx="1270000" cy="1270000"/>
          </a:xfrm>
          <a:prstGeom prst="rect">
            <a:avLst/>
          </a:prstGeom>
        </p:spPr>
      </p:pic>
      <p:pic>
        <p:nvPicPr>
          <p:cNvPr id="30" name="Graphic 29" descr="Stop with solid fill">
            <a:extLst>
              <a:ext uri="{FF2B5EF4-FFF2-40B4-BE49-F238E27FC236}">
                <a16:creationId xmlns:a16="http://schemas.microsoft.com/office/drawing/2014/main" id="{084B6DF3-A81C-274C-28DC-9833A0FECCD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86462" y="1341385"/>
            <a:ext cx="1176468" cy="1176468"/>
          </a:xfrm>
          <a:prstGeom prst="rect">
            <a:avLst/>
          </a:prstGeom>
        </p:spPr>
      </p:pic>
      <p:pic>
        <p:nvPicPr>
          <p:cNvPr id="10" name="Graphic 9" descr="Fast Forward with solid fill">
            <a:extLst>
              <a:ext uri="{FF2B5EF4-FFF2-40B4-BE49-F238E27FC236}">
                <a16:creationId xmlns:a16="http://schemas.microsoft.com/office/drawing/2014/main" id="{283DE5ED-6D1D-E5BD-EC07-05688E16F1B3}"/>
              </a:ext>
            </a:extLst>
          </p:cNvPr>
          <p:cNvPicPr>
            <a:picLocks noChangeAspect="1"/>
          </p:cNvPicPr>
          <p:nvPr/>
        </p:nvPicPr>
        <p:blipFill>
          <a:blip r:embed="rId9">
            <a:extLst>
              <a:ext uri="{96DAC541-7B7A-43D3-8B79-37D633B846F1}">
                <asvg:svgBlip xmlns:asvg="http://schemas.microsoft.com/office/drawing/2016/SVG/main" r:embed="rId10"/>
              </a:ext>
            </a:extLst>
          </a:blip>
          <a:srcRect t="6628" b="6628"/>
          <a:stretch/>
        </p:blipFill>
        <p:spPr>
          <a:xfrm>
            <a:off x="9054344" y="1403800"/>
            <a:ext cx="1221566" cy="1059628"/>
          </a:xfrm>
          <a:prstGeom prst="rect">
            <a:avLst/>
          </a:prstGeom>
        </p:spPr>
      </p:pic>
      <p:pic>
        <p:nvPicPr>
          <p:cNvPr id="12" name="Graphic 11" descr="Pause with solid fill">
            <a:extLst>
              <a:ext uri="{FF2B5EF4-FFF2-40B4-BE49-F238E27FC236}">
                <a16:creationId xmlns:a16="http://schemas.microsoft.com/office/drawing/2014/main" id="{221EC4E4-51C3-D7C0-9C4B-699849ABDF3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94584" y="3140002"/>
            <a:ext cx="1271980" cy="1271980"/>
          </a:xfrm>
          <a:prstGeom prst="rect">
            <a:avLst/>
          </a:prstGeom>
        </p:spPr>
      </p:pic>
      <p:pic>
        <p:nvPicPr>
          <p:cNvPr id="14" name="Graphic 13" descr="Shuffle with solid fill">
            <a:extLst>
              <a:ext uri="{FF2B5EF4-FFF2-40B4-BE49-F238E27FC236}">
                <a16:creationId xmlns:a16="http://schemas.microsoft.com/office/drawing/2014/main" id="{1597D3EC-4167-AF48-4BEE-F8B8122BE34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568700" y="3119513"/>
            <a:ext cx="1325880" cy="1325880"/>
          </a:xfrm>
          <a:prstGeom prst="rect">
            <a:avLst/>
          </a:prstGeom>
        </p:spPr>
      </p:pic>
      <p:pic>
        <p:nvPicPr>
          <p:cNvPr id="16" name="Graphic 15" descr="Repeat with solid fill">
            <a:extLst>
              <a:ext uri="{FF2B5EF4-FFF2-40B4-BE49-F238E27FC236}">
                <a16:creationId xmlns:a16="http://schemas.microsoft.com/office/drawing/2014/main" id="{E3095EAB-D6D2-F6CA-6F8E-49F58ACFFF23}"/>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497087" y="3158406"/>
            <a:ext cx="1169754" cy="1169754"/>
          </a:xfrm>
          <a:prstGeom prst="rect">
            <a:avLst/>
          </a:prstGeom>
        </p:spPr>
      </p:pic>
      <p:pic>
        <p:nvPicPr>
          <p:cNvPr id="18" name="Graphic 17" descr="Power with solid fill">
            <a:extLst>
              <a:ext uri="{FF2B5EF4-FFF2-40B4-BE49-F238E27FC236}">
                <a16:creationId xmlns:a16="http://schemas.microsoft.com/office/drawing/2014/main" id="{C2010FFA-D95F-FD18-CAFD-F224985A86D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012116" y="3158406"/>
            <a:ext cx="1269608" cy="1269608"/>
          </a:xfrm>
          <a:prstGeom prst="rect">
            <a:avLst/>
          </a:prstGeom>
        </p:spPr>
      </p:pic>
      <p:pic>
        <p:nvPicPr>
          <p:cNvPr id="34" name="Graphic 33" descr="Eject with solid fill">
            <a:extLst>
              <a:ext uri="{FF2B5EF4-FFF2-40B4-BE49-F238E27FC236}">
                <a16:creationId xmlns:a16="http://schemas.microsoft.com/office/drawing/2014/main" id="{7E99D2D1-0026-7CAE-88DF-B49C7CC1FECD}"/>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20711" y="4991026"/>
            <a:ext cx="1275062" cy="1275062"/>
          </a:xfrm>
          <a:prstGeom prst="rect">
            <a:avLst/>
          </a:prstGeom>
        </p:spPr>
      </p:pic>
      <p:pic>
        <p:nvPicPr>
          <p:cNvPr id="22" name="Graphic 21" descr="Beginning with solid fill">
            <a:extLst>
              <a:ext uri="{FF2B5EF4-FFF2-40B4-BE49-F238E27FC236}">
                <a16:creationId xmlns:a16="http://schemas.microsoft.com/office/drawing/2014/main" id="{7978A8BC-FFBB-AC32-FC65-A6060360179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604260" y="5054112"/>
            <a:ext cx="1290320" cy="1290320"/>
          </a:xfrm>
          <a:prstGeom prst="rect">
            <a:avLst/>
          </a:prstGeom>
        </p:spPr>
      </p:pic>
      <p:pic>
        <p:nvPicPr>
          <p:cNvPr id="32" name="Graphic 31" descr="Record with solid fill">
            <a:extLst>
              <a:ext uri="{FF2B5EF4-FFF2-40B4-BE49-F238E27FC236}">
                <a16:creationId xmlns:a16="http://schemas.microsoft.com/office/drawing/2014/main" id="{E00A0B8F-D3AB-A61D-5CE7-B97CB7DC6D6D}"/>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62740" y="5048491"/>
            <a:ext cx="1186837" cy="1186837"/>
          </a:xfrm>
          <a:prstGeom prst="rect">
            <a:avLst/>
          </a:prstGeom>
        </p:spPr>
      </p:pic>
      <p:pic>
        <p:nvPicPr>
          <p:cNvPr id="28" name="Graphic 27" descr="Single gear with solid fill">
            <a:extLst>
              <a:ext uri="{FF2B5EF4-FFF2-40B4-BE49-F238E27FC236}">
                <a16:creationId xmlns:a16="http://schemas.microsoft.com/office/drawing/2014/main" id="{64BC2D02-A60E-E6C2-B6DA-CC3FD9CFA438}"/>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969336" y="4978681"/>
            <a:ext cx="1312388" cy="1312388"/>
          </a:xfrm>
          <a:prstGeom prst="rect">
            <a:avLst/>
          </a:prstGeom>
        </p:spPr>
      </p:pic>
      <p:sp>
        <p:nvSpPr>
          <p:cNvPr id="9" name="Line 5">
            <a:extLst>
              <a:ext uri="{FF2B5EF4-FFF2-40B4-BE49-F238E27FC236}">
                <a16:creationId xmlns:a16="http://schemas.microsoft.com/office/drawing/2014/main" id="{3762D543-613D-925D-D11E-4AF27A1267B1}"/>
              </a:ext>
              <a:ext uri="{C183D7F6-B498-43B3-948B-1728B52AA6E4}">
                <adec:decorative xmlns:adec="http://schemas.microsoft.com/office/drawing/2017/decorative" val="1"/>
              </a:ext>
            </a:extLst>
          </p:cNvPr>
          <p:cNvSpPr>
            <a:spLocks noChangeShapeType="1"/>
          </p:cNvSpPr>
          <p:nvPr/>
        </p:nvSpPr>
        <p:spPr bwMode="auto">
          <a:xfrm>
            <a:off x="309328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6">
            <a:extLst>
              <a:ext uri="{FF2B5EF4-FFF2-40B4-BE49-F238E27FC236}">
                <a16:creationId xmlns:a16="http://schemas.microsoft.com/office/drawing/2014/main" id="{54E62997-85A3-FFEF-91DC-9AFBC1413DA2}"/>
              </a:ext>
              <a:ext uri="{C183D7F6-B498-43B3-948B-1728B52AA6E4}">
                <adec:decorative xmlns:adec="http://schemas.microsoft.com/office/drawing/2017/decorative" val="1"/>
              </a:ext>
            </a:extLst>
          </p:cNvPr>
          <p:cNvSpPr>
            <a:spLocks noChangeShapeType="1"/>
          </p:cNvSpPr>
          <p:nvPr/>
        </p:nvSpPr>
        <p:spPr bwMode="auto">
          <a:xfrm>
            <a:off x="577615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7">
            <a:extLst>
              <a:ext uri="{FF2B5EF4-FFF2-40B4-BE49-F238E27FC236}">
                <a16:creationId xmlns:a16="http://schemas.microsoft.com/office/drawing/2014/main" id="{D93FD415-EF5F-1C68-9B7D-A0C1A5B942C0}"/>
              </a:ext>
              <a:ext uri="{C183D7F6-B498-43B3-948B-1728B52AA6E4}">
                <adec:decorative xmlns:adec="http://schemas.microsoft.com/office/drawing/2017/decorative" val="1"/>
              </a:ext>
            </a:extLst>
          </p:cNvPr>
          <p:cNvSpPr>
            <a:spLocks noChangeShapeType="1"/>
          </p:cNvSpPr>
          <p:nvPr/>
        </p:nvSpPr>
        <p:spPr bwMode="auto">
          <a:xfrm>
            <a:off x="845903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885F0136-12DA-7F7D-1721-0CA27364094A}"/>
              </a:ext>
              <a:ext uri="{C183D7F6-B498-43B3-948B-1728B52AA6E4}">
                <adec:decorative xmlns:adec="http://schemas.microsoft.com/office/drawing/2017/decorative" val="1"/>
              </a:ext>
            </a:extLst>
          </p:cNvPr>
          <p:cNvSpPr>
            <a:spLocks noChangeShapeType="1"/>
          </p:cNvSpPr>
          <p:nvPr/>
        </p:nvSpPr>
        <p:spPr bwMode="auto">
          <a:xfrm>
            <a:off x="404056" y="26142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9">
            <a:extLst>
              <a:ext uri="{FF2B5EF4-FFF2-40B4-BE49-F238E27FC236}">
                <a16:creationId xmlns:a16="http://schemas.microsoft.com/office/drawing/2014/main" id="{B34D8FF6-656C-6CC6-2144-B734F0D0473B}"/>
              </a:ext>
              <a:ext uri="{C183D7F6-B498-43B3-948B-1728B52AA6E4}">
                <adec:decorative xmlns:adec="http://schemas.microsoft.com/office/drawing/2017/decorative" val="1"/>
              </a:ext>
            </a:extLst>
          </p:cNvPr>
          <p:cNvSpPr>
            <a:spLocks noChangeShapeType="1"/>
          </p:cNvSpPr>
          <p:nvPr/>
        </p:nvSpPr>
        <p:spPr bwMode="auto">
          <a:xfrm>
            <a:off x="404056" y="29793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0">
            <a:extLst>
              <a:ext uri="{FF2B5EF4-FFF2-40B4-BE49-F238E27FC236}">
                <a16:creationId xmlns:a16="http://schemas.microsoft.com/office/drawing/2014/main" id="{28927544-3ACD-7751-E780-8F57B2B2F3EC}"/>
              </a:ext>
              <a:ext uri="{C183D7F6-B498-43B3-948B-1728B52AA6E4}">
                <adec:decorative xmlns:adec="http://schemas.microsoft.com/office/drawing/2017/decorative" val="1"/>
              </a:ext>
            </a:extLst>
          </p:cNvPr>
          <p:cNvSpPr>
            <a:spLocks noChangeShapeType="1"/>
          </p:cNvSpPr>
          <p:nvPr/>
        </p:nvSpPr>
        <p:spPr bwMode="auto">
          <a:xfrm>
            <a:off x="404056" y="44557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1">
            <a:extLst>
              <a:ext uri="{FF2B5EF4-FFF2-40B4-BE49-F238E27FC236}">
                <a16:creationId xmlns:a16="http://schemas.microsoft.com/office/drawing/2014/main" id="{073EF0AF-C5B1-F3C2-1C8C-2509D79FBC81}"/>
              </a:ext>
              <a:ext uri="{C183D7F6-B498-43B3-948B-1728B52AA6E4}">
                <adec:decorative xmlns:adec="http://schemas.microsoft.com/office/drawing/2017/decorative" val="1"/>
              </a:ext>
            </a:extLst>
          </p:cNvPr>
          <p:cNvSpPr>
            <a:spLocks noChangeShapeType="1"/>
          </p:cNvSpPr>
          <p:nvPr/>
        </p:nvSpPr>
        <p:spPr bwMode="auto">
          <a:xfrm>
            <a:off x="404056" y="48224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2">
            <a:extLst>
              <a:ext uri="{FF2B5EF4-FFF2-40B4-BE49-F238E27FC236}">
                <a16:creationId xmlns:a16="http://schemas.microsoft.com/office/drawing/2014/main" id="{C96CB1AC-521A-50F4-E026-801B3D9F324B}"/>
              </a:ext>
              <a:ext uri="{C183D7F6-B498-43B3-948B-1728B52AA6E4}">
                <adec:decorative xmlns:adec="http://schemas.microsoft.com/office/drawing/2017/decorative" val="1"/>
              </a:ext>
            </a:extLst>
          </p:cNvPr>
          <p:cNvSpPr>
            <a:spLocks noChangeShapeType="1"/>
          </p:cNvSpPr>
          <p:nvPr/>
        </p:nvSpPr>
        <p:spPr bwMode="auto">
          <a:xfrm>
            <a:off x="404056" y="6298827"/>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3">
            <a:extLst>
              <a:ext uri="{FF2B5EF4-FFF2-40B4-BE49-F238E27FC236}">
                <a16:creationId xmlns:a16="http://schemas.microsoft.com/office/drawing/2014/main" id="{949AB305-5498-9419-EA47-A5CB78387CC1}"/>
              </a:ext>
              <a:ext uri="{C183D7F6-B498-43B3-948B-1728B52AA6E4}">
                <adec:decorative xmlns:adec="http://schemas.microsoft.com/office/drawing/2017/decorative" val="1"/>
              </a:ext>
            </a:extLst>
          </p:cNvPr>
          <p:cNvSpPr>
            <a:spLocks noChangeShapeType="1"/>
          </p:cNvSpPr>
          <p:nvPr/>
        </p:nvSpPr>
        <p:spPr bwMode="auto">
          <a:xfrm>
            <a:off x="4104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14">
            <a:extLst>
              <a:ext uri="{FF2B5EF4-FFF2-40B4-BE49-F238E27FC236}">
                <a16:creationId xmlns:a16="http://schemas.microsoft.com/office/drawing/2014/main" id="{B9418EDC-3A0B-B7D5-1651-DDB21D4BDDD2}"/>
              </a:ext>
              <a:ext uri="{C183D7F6-B498-43B3-948B-1728B52AA6E4}">
                <adec:decorative xmlns:adec="http://schemas.microsoft.com/office/drawing/2017/decorative" val="1"/>
              </a:ext>
            </a:extLst>
          </p:cNvPr>
          <p:cNvSpPr>
            <a:spLocks noChangeShapeType="1"/>
          </p:cNvSpPr>
          <p:nvPr/>
        </p:nvSpPr>
        <p:spPr bwMode="auto">
          <a:xfrm>
            <a:off x="111419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5">
            <a:extLst>
              <a:ext uri="{FF2B5EF4-FFF2-40B4-BE49-F238E27FC236}">
                <a16:creationId xmlns:a16="http://schemas.microsoft.com/office/drawing/2014/main" id="{CD13EFE8-84EE-4B5A-5C5F-6B470216568F}"/>
              </a:ext>
              <a:ext uri="{C183D7F6-B498-43B3-948B-1728B52AA6E4}">
                <adec:decorative xmlns:adec="http://schemas.microsoft.com/office/drawing/2017/decorative" val="1"/>
              </a:ext>
            </a:extLst>
          </p:cNvPr>
          <p:cNvSpPr>
            <a:spLocks noChangeShapeType="1"/>
          </p:cNvSpPr>
          <p:nvPr/>
        </p:nvSpPr>
        <p:spPr bwMode="auto">
          <a:xfrm>
            <a:off x="404056" y="11378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16">
            <a:extLst>
              <a:ext uri="{FF2B5EF4-FFF2-40B4-BE49-F238E27FC236}">
                <a16:creationId xmlns:a16="http://schemas.microsoft.com/office/drawing/2014/main" id="{A3FD5D0E-DB92-3613-CDF0-10B8DF5DEA65}"/>
              </a:ext>
              <a:ext uri="{C183D7F6-B498-43B3-948B-1728B52AA6E4}">
                <adec:decorative xmlns:adec="http://schemas.microsoft.com/office/drawing/2017/decorative" val="1"/>
              </a:ext>
            </a:extLst>
          </p:cNvPr>
          <p:cNvSpPr>
            <a:spLocks noChangeShapeType="1"/>
          </p:cNvSpPr>
          <p:nvPr/>
        </p:nvSpPr>
        <p:spPr bwMode="auto">
          <a:xfrm>
            <a:off x="404056" y="66639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Rectangle 17">
            <a:extLst>
              <a:ext uri="{FF2B5EF4-FFF2-40B4-BE49-F238E27FC236}">
                <a16:creationId xmlns:a16="http://schemas.microsoft.com/office/drawing/2014/main" id="{E63B5954-055D-D7B3-9D7F-10054711D732}"/>
              </a:ext>
            </a:extLst>
          </p:cNvPr>
          <p:cNvSpPr>
            <a:spLocks noChangeArrowheads="1"/>
          </p:cNvSpPr>
          <p:nvPr/>
        </p:nvSpPr>
        <p:spPr bwMode="auto">
          <a:xfrm>
            <a:off x="1333821" y="2667748"/>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Play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8">
            <a:extLst>
              <a:ext uri="{FF2B5EF4-FFF2-40B4-BE49-F238E27FC236}">
                <a16:creationId xmlns:a16="http://schemas.microsoft.com/office/drawing/2014/main" id="{8A459913-07F4-2520-4C98-3C8B887C33EF}"/>
              </a:ext>
            </a:extLst>
          </p:cNvPr>
          <p:cNvSpPr>
            <a:spLocks noChangeArrowheads="1"/>
          </p:cNvSpPr>
          <p:nvPr/>
        </p:nvSpPr>
        <p:spPr bwMode="auto">
          <a:xfrm>
            <a:off x="3941093" y="2698278"/>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Rewind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9">
            <a:extLst>
              <a:ext uri="{FF2B5EF4-FFF2-40B4-BE49-F238E27FC236}">
                <a16:creationId xmlns:a16="http://schemas.microsoft.com/office/drawing/2014/main" id="{22AF11DF-7EF8-FF98-A7CC-ACE12383ED8D}"/>
              </a:ext>
            </a:extLst>
          </p:cNvPr>
          <p:cNvSpPr>
            <a:spLocks noChangeArrowheads="1"/>
          </p:cNvSpPr>
          <p:nvPr/>
        </p:nvSpPr>
        <p:spPr bwMode="auto">
          <a:xfrm>
            <a:off x="6724287" y="2657460"/>
            <a:ext cx="474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Stop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0">
            <a:extLst>
              <a:ext uri="{FF2B5EF4-FFF2-40B4-BE49-F238E27FC236}">
                <a16:creationId xmlns:a16="http://schemas.microsoft.com/office/drawing/2014/main" id="{0FCD585A-E19A-2D9B-A43A-49D9FF73A1B5}"/>
              </a:ext>
            </a:extLst>
          </p:cNvPr>
          <p:cNvSpPr>
            <a:spLocks noChangeArrowheads="1"/>
          </p:cNvSpPr>
          <p:nvPr/>
        </p:nvSpPr>
        <p:spPr bwMode="auto">
          <a:xfrm>
            <a:off x="9088834" y="2649748"/>
            <a:ext cx="12824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Fast forward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21">
            <a:extLst>
              <a:ext uri="{FF2B5EF4-FFF2-40B4-BE49-F238E27FC236}">
                <a16:creationId xmlns:a16="http://schemas.microsoft.com/office/drawing/2014/main" id="{82A8B685-3D23-51D9-5D4C-1FEF9F24B287}"/>
              </a:ext>
            </a:extLst>
          </p:cNvPr>
          <p:cNvSpPr>
            <a:spLocks noChangeArrowheads="1"/>
          </p:cNvSpPr>
          <p:nvPr/>
        </p:nvSpPr>
        <p:spPr bwMode="auto">
          <a:xfrm>
            <a:off x="1237124" y="4512518"/>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Pause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22">
            <a:extLst>
              <a:ext uri="{FF2B5EF4-FFF2-40B4-BE49-F238E27FC236}">
                <a16:creationId xmlns:a16="http://schemas.microsoft.com/office/drawing/2014/main" id="{38D18519-F948-6F7D-A896-969BA550D63A}"/>
              </a:ext>
            </a:extLst>
          </p:cNvPr>
          <p:cNvSpPr>
            <a:spLocks noChangeArrowheads="1"/>
          </p:cNvSpPr>
          <p:nvPr/>
        </p:nvSpPr>
        <p:spPr bwMode="auto">
          <a:xfrm>
            <a:off x="4031494" y="4522415"/>
            <a:ext cx="713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Shuffle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23">
            <a:extLst>
              <a:ext uri="{FF2B5EF4-FFF2-40B4-BE49-F238E27FC236}">
                <a16:creationId xmlns:a16="http://schemas.microsoft.com/office/drawing/2014/main" id="{A661D522-7670-3981-1FA4-5D03DAD3CA87}"/>
              </a:ext>
            </a:extLst>
          </p:cNvPr>
          <p:cNvSpPr>
            <a:spLocks noChangeArrowheads="1"/>
          </p:cNvSpPr>
          <p:nvPr/>
        </p:nvSpPr>
        <p:spPr bwMode="auto">
          <a:xfrm>
            <a:off x="6280981" y="4522415"/>
            <a:ext cx="13208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Repeat/Loop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24">
            <a:extLst>
              <a:ext uri="{FF2B5EF4-FFF2-40B4-BE49-F238E27FC236}">
                <a16:creationId xmlns:a16="http://schemas.microsoft.com/office/drawing/2014/main" id="{13AB2635-D816-1915-1D79-9C2A8A3A4165}"/>
              </a:ext>
            </a:extLst>
          </p:cNvPr>
          <p:cNvSpPr>
            <a:spLocks noChangeArrowheads="1"/>
          </p:cNvSpPr>
          <p:nvPr/>
        </p:nvSpPr>
        <p:spPr bwMode="auto">
          <a:xfrm>
            <a:off x="9162294" y="4522415"/>
            <a:ext cx="1547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Power (On/Off)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25">
            <a:extLst>
              <a:ext uri="{FF2B5EF4-FFF2-40B4-BE49-F238E27FC236}">
                <a16:creationId xmlns:a16="http://schemas.microsoft.com/office/drawing/2014/main" id="{483AFD82-955D-0FEE-7E5B-090B3008ADB6}"/>
              </a:ext>
            </a:extLst>
          </p:cNvPr>
          <p:cNvSpPr>
            <a:spLocks noChangeArrowheads="1"/>
          </p:cNvSpPr>
          <p:nvPr/>
        </p:nvSpPr>
        <p:spPr bwMode="auto">
          <a:xfrm>
            <a:off x="1314272" y="6362327"/>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Eject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26">
            <a:extLst>
              <a:ext uri="{FF2B5EF4-FFF2-40B4-BE49-F238E27FC236}">
                <a16:creationId xmlns:a16="http://schemas.microsoft.com/office/drawing/2014/main" id="{42527AFA-FB35-1FC0-503C-7C0063AF9F1A}"/>
              </a:ext>
            </a:extLst>
          </p:cNvPr>
          <p:cNvSpPr>
            <a:spLocks noChangeArrowheads="1"/>
          </p:cNvSpPr>
          <p:nvPr/>
        </p:nvSpPr>
        <p:spPr bwMode="auto">
          <a:xfrm>
            <a:off x="3533604" y="6331567"/>
            <a:ext cx="1615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Skip backwards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27">
            <a:extLst>
              <a:ext uri="{FF2B5EF4-FFF2-40B4-BE49-F238E27FC236}">
                <a16:creationId xmlns:a16="http://schemas.microsoft.com/office/drawing/2014/main" id="{27ECC378-1599-7DF8-07B7-515CAD0D88D0}"/>
              </a:ext>
            </a:extLst>
          </p:cNvPr>
          <p:cNvSpPr>
            <a:spLocks noChangeArrowheads="1"/>
          </p:cNvSpPr>
          <p:nvPr/>
        </p:nvSpPr>
        <p:spPr bwMode="auto">
          <a:xfrm>
            <a:off x="6603244" y="6362327"/>
            <a:ext cx="7437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Record</a:t>
            </a:r>
          </a:p>
        </p:txBody>
      </p:sp>
      <p:sp>
        <p:nvSpPr>
          <p:cNvPr id="42" name="Rectangle 28">
            <a:extLst>
              <a:ext uri="{FF2B5EF4-FFF2-40B4-BE49-F238E27FC236}">
                <a16:creationId xmlns:a16="http://schemas.microsoft.com/office/drawing/2014/main" id="{51467012-D0DD-9FE0-2366-0E1BBE9AC483}"/>
              </a:ext>
            </a:extLst>
          </p:cNvPr>
          <p:cNvSpPr>
            <a:spLocks noChangeArrowheads="1"/>
          </p:cNvSpPr>
          <p:nvPr/>
        </p:nvSpPr>
        <p:spPr bwMode="auto">
          <a:xfrm>
            <a:off x="9160706" y="6362327"/>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Settings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44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P spid="36" grpId="0"/>
      <p:bldP spid="37" grpId="0"/>
      <p:bldP spid="38" grpId="0"/>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dirty="0"/>
              <a:t>Symbols Quiz – Which are abstract?</a:t>
            </a:r>
          </a:p>
        </p:txBody>
      </p:sp>
      <p:pic>
        <p:nvPicPr>
          <p:cNvPr id="7" name="Graphic 6" descr="Play with solid fill">
            <a:extLst>
              <a:ext uri="{FF2B5EF4-FFF2-40B4-BE49-F238E27FC236}">
                <a16:creationId xmlns:a16="http://schemas.microsoft.com/office/drawing/2014/main" id="{224266B9-88A5-38D7-4B60-3E8665FE34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5936" y="1323788"/>
            <a:ext cx="1299584" cy="1299584"/>
          </a:xfrm>
          <a:prstGeom prst="rect">
            <a:avLst/>
          </a:prstGeom>
        </p:spPr>
      </p:pic>
      <p:pic>
        <p:nvPicPr>
          <p:cNvPr id="3" name="Graphic 2" descr="Rewind with solid fill">
            <a:extLst>
              <a:ext uri="{FF2B5EF4-FFF2-40B4-BE49-F238E27FC236}">
                <a16:creationId xmlns:a16="http://schemas.microsoft.com/office/drawing/2014/main" id="{C7377B29-A3F7-8B18-9B0D-B630A4D8F54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6640" y="1323788"/>
            <a:ext cx="1270000" cy="1270000"/>
          </a:xfrm>
          <a:prstGeom prst="rect">
            <a:avLst/>
          </a:prstGeom>
        </p:spPr>
      </p:pic>
      <p:pic>
        <p:nvPicPr>
          <p:cNvPr id="30" name="Graphic 29" descr="Stop with solid fill">
            <a:extLst>
              <a:ext uri="{FF2B5EF4-FFF2-40B4-BE49-F238E27FC236}">
                <a16:creationId xmlns:a16="http://schemas.microsoft.com/office/drawing/2014/main" id="{084B6DF3-A81C-274C-28DC-9833A0FECCD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86462" y="1341385"/>
            <a:ext cx="1176468" cy="1176468"/>
          </a:xfrm>
          <a:prstGeom prst="rect">
            <a:avLst/>
          </a:prstGeom>
        </p:spPr>
      </p:pic>
      <p:pic>
        <p:nvPicPr>
          <p:cNvPr id="10" name="Graphic 9" descr="Fast Forward with solid fill">
            <a:extLst>
              <a:ext uri="{FF2B5EF4-FFF2-40B4-BE49-F238E27FC236}">
                <a16:creationId xmlns:a16="http://schemas.microsoft.com/office/drawing/2014/main" id="{283DE5ED-6D1D-E5BD-EC07-05688E16F1B3}"/>
              </a:ext>
            </a:extLst>
          </p:cNvPr>
          <p:cNvPicPr>
            <a:picLocks noChangeAspect="1"/>
          </p:cNvPicPr>
          <p:nvPr/>
        </p:nvPicPr>
        <p:blipFill>
          <a:blip r:embed="rId9">
            <a:extLst>
              <a:ext uri="{96DAC541-7B7A-43D3-8B79-37D633B846F1}">
                <asvg:svgBlip xmlns:asvg="http://schemas.microsoft.com/office/drawing/2016/SVG/main" r:embed="rId10"/>
              </a:ext>
            </a:extLst>
          </a:blip>
          <a:srcRect t="6628" b="6628"/>
          <a:stretch/>
        </p:blipFill>
        <p:spPr>
          <a:xfrm>
            <a:off x="9054344" y="1403800"/>
            <a:ext cx="1221566" cy="1059628"/>
          </a:xfrm>
          <a:prstGeom prst="rect">
            <a:avLst/>
          </a:prstGeom>
        </p:spPr>
      </p:pic>
      <p:pic>
        <p:nvPicPr>
          <p:cNvPr id="12" name="Graphic 11" descr="Pause with solid fill">
            <a:extLst>
              <a:ext uri="{FF2B5EF4-FFF2-40B4-BE49-F238E27FC236}">
                <a16:creationId xmlns:a16="http://schemas.microsoft.com/office/drawing/2014/main" id="{221EC4E4-51C3-D7C0-9C4B-699849ABDF3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94584" y="3140002"/>
            <a:ext cx="1271980" cy="1271980"/>
          </a:xfrm>
          <a:prstGeom prst="rect">
            <a:avLst/>
          </a:prstGeom>
        </p:spPr>
      </p:pic>
      <p:pic>
        <p:nvPicPr>
          <p:cNvPr id="14" name="Graphic 13" descr="Shuffle with solid fill">
            <a:extLst>
              <a:ext uri="{FF2B5EF4-FFF2-40B4-BE49-F238E27FC236}">
                <a16:creationId xmlns:a16="http://schemas.microsoft.com/office/drawing/2014/main" id="{1597D3EC-4167-AF48-4BEE-F8B8122BE34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568700" y="3119513"/>
            <a:ext cx="1325880" cy="1325880"/>
          </a:xfrm>
          <a:prstGeom prst="rect">
            <a:avLst/>
          </a:prstGeom>
        </p:spPr>
      </p:pic>
      <p:pic>
        <p:nvPicPr>
          <p:cNvPr id="16" name="Graphic 15" descr="Repeat with solid fill">
            <a:extLst>
              <a:ext uri="{FF2B5EF4-FFF2-40B4-BE49-F238E27FC236}">
                <a16:creationId xmlns:a16="http://schemas.microsoft.com/office/drawing/2014/main" id="{E3095EAB-D6D2-F6CA-6F8E-49F58ACFFF23}"/>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497087" y="3158406"/>
            <a:ext cx="1169754" cy="1169754"/>
          </a:xfrm>
          <a:prstGeom prst="rect">
            <a:avLst/>
          </a:prstGeom>
        </p:spPr>
      </p:pic>
      <p:pic>
        <p:nvPicPr>
          <p:cNvPr id="18" name="Graphic 17" descr="Power with solid fill">
            <a:extLst>
              <a:ext uri="{FF2B5EF4-FFF2-40B4-BE49-F238E27FC236}">
                <a16:creationId xmlns:a16="http://schemas.microsoft.com/office/drawing/2014/main" id="{C2010FFA-D95F-FD18-CAFD-F224985A86D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012116" y="3158406"/>
            <a:ext cx="1269608" cy="1269608"/>
          </a:xfrm>
          <a:prstGeom prst="rect">
            <a:avLst/>
          </a:prstGeom>
        </p:spPr>
      </p:pic>
      <p:pic>
        <p:nvPicPr>
          <p:cNvPr id="34" name="Graphic 33" descr="Eject with solid fill">
            <a:extLst>
              <a:ext uri="{FF2B5EF4-FFF2-40B4-BE49-F238E27FC236}">
                <a16:creationId xmlns:a16="http://schemas.microsoft.com/office/drawing/2014/main" id="{7E99D2D1-0026-7CAE-88DF-B49C7CC1FECD}"/>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20711" y="4991026"/>
            <a:ext cx="1275062" cy="1275062"/>
          </a:xfrm>
          <a:prstGeom prst="rect">
            <a:avLst/>
          </a:prstGeom>
        </p:spPr>
      </p:pic>
      <p:pic>
        <p:nvPicPr>
          <p:cNvPr id="22" name="Graphic 21" descr="Beginning with solid fill">
            <a:extLst>
              <a:ext uri="{FF2B5EF4-FFF2-40B4-BE49-F238E27FC236}">
                <a16:creationId xmlns:a16="http://schemas.microsoft.com/office/drawing/2014/main" id="{7978A8BC-FFBB-AC32-FC65-A6060360179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604260" y="5054112"/>
            <a:ext cx="1290320" cy="1290320"/>
          </a:xfrm>
          <a:prstGeom prst="rect">
            <a:avLst/>
          </a:prstGeom>
        </p:spPr>
      </p:pic>
      <p:pic>
        <p:nvPicPr>
          <p:cNvPr id="32" name="Graphic 31" descr="Record with solid fill">
            <a:extLst>
              <a:ext uri="{FF2B5EF4-FFF2-40B4-BE49-F238E27FC236}">
                <a16:creationId xmlns:a16="http://schemas.microsoft.com/office/drawing/2014/main" id="{E00A0B8F-D3AB-A61D-5CE7-B97CB7DC6D6D}"/>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62740" y="5048491"/>
            <a:ext cx="1186837" cy="1186837"/>
          </a:xfrm>
          <a:prstGeom prst="rect">
            <a:avLst/>
          </a:prstGeom>
        </p:spPr>
      </p:pic>
      <p:pic>
        <p:nvPicPr>
          <p:cNvPr id="28" name="Graphic 27" descr="Single gear with solid fill">
            <a:extLst>
              <a:ext uri="{FF2B5EF4-FFF2-40B4-BE49-F238E27FC236}">
                <a16:creationId xmlns:a16="http://schemas.microsoft.com/office/drawing/2014/main" id="{64BC2D02-A60E-E6C2-B6DA-CC3FD9CFA438}"/>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969336" y="4978681"/>
            <a:ext cx="1312388" cy="1312388"/>
          </a:xfrm>
          <a:prstGeom prst="rect">
            <a:avLst/>
          </a:prstGeom>
        </p:spPr>
      </p:pic>
      <p:sp>
        <p:nvSpPr>
          <p:cNvPr id="9" name="Line 5">
            <a:extLst>
              <a:ext uri="{FF2B5EF4-FFF2-40B4-BE49-F238E27FC236}">
                <a16:creationId xmlns:a16="http://schemas.microsoft.com/office/drawing/2014/main" id="{3762D543-613D-925D-D11E-4AF27A1267B1}"/>
              </a:ext>
              <a:ext uri="{C183D7F6-B498-43B3-948B-1728B52AA6E4}">
                <adec:decorative xmlns:adec="http://schemas.microsoft.com/office/drawing/2017/decorative" val="1"/>
              </a:ext>
            </a:extLst>
          </p:cNvPr>
          <p:cNvSpPr>
            <a:spLocks noChangeShapeType="1"/>
          </p:cNvSpPr>
          <p:nvPr/>
        </p:nvSpPr>
        <p:spPr bwMode="auto">
          <a:xfrm>
            <a:off x="309328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6">
            <a:extLst>
              <a:ext uri="{FF2B5EF4-FFF2-40B4-BE49-F238E27FC236}">
                <a16:creationId xmlns:a16="http://schemas.microsoft.com/office/drawing/2014/main" id="{54E62997-85A3-FFEF-91DC-9AFBC1413DA2}"/>
              </a:ext>
              <a:ext uri="{C183D7F6-B498-43B3-948B-1728B52AA6E4}">
                <adec:decorative xmlns:adec="http://schemas.microsoft.com/office/drawing/2017/decorative" val="1"/>
              </a:ext>
            </a:extLst>
          </p:cNvPr>
          <p:cNvSpPr>
            <a:spLocks noChangeShapeType="1"/>
          </p:cNvSpPr>
          <p:nvPr/>
        </p:nvSpPr>
        <p:spPr bwMode="auto">
          <a:xfrm>
            <a:off x="577615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7">
            <a:extLst>
              <a:ext uri="{FF2B5EF4-FFF2-40B4-BE49-F238E27FC236}">
                <a16:creationId xmlns:a16="http://schemas.microsoft.com/office/drawing/2014/main" id="{D93FD415-EF5F-1C68-9B7D-A0C1A5B942C0}"/>
              </a:ext>
              <a:ext uri="{C183D7F6-B498-43B3-948B-1728B52AA6E4}">
                <adec:decorative xmlns:adec="http://schemas.microsoft.com/office/drawing/2017/decorative" val="1"/>
              </a:ext>
            </a:extLst>
          </p:cNvPr>
          <p:cNvSpPr>
            <a:spLocks noChangeShapeType="1"/>
          </p:cNvSpPr>
          <p:nvPr/>
        </p:nvSpPr>
        <p:spPr bwMode="auto">
          <a:xfrm>
            <a:off x="8459031"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885F0136-12DA-7F7D-1721-0CA27364094A}"/>
              </a:ext>
              <a:ext uri="{C183D7F6-B498-43B3-948B-1728B52AA6E4}">
                <adec:decorative xmlns:adec="http://schemas.microsoft.com/office/drawing/2017/decorative" val="1"/>
              </a:ext>
            </a:extLst>
          </p:cNvPr>
          <p:cNvSpPr>
            <a:spLocks noChangeShapeType="1"/>
          </p:cNvSpPr>
          <p:nvPr/>
        </p:nvSpPr>
        <p:spPr bwMode="auto">
          <a:xfrm>
            <a:off x="404056" y="26142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9">
            <a:extLst>
              <a:ext uri="{FF2B5EF4-FFF2-40B4-BE49-F238E27FC236}">
                <a16:creationId xmlns:a16="http://schemas.microsoft.com/office/drawing/2014/main" id="{B34D8FF6-656C-6CC6-2144-B734F0D0473B}"/>
              </a:ext>
              <a:ext uri="{C183D7F6-B498-43B3-948B-1728B52AA6E4}">
                <adec:decorative xmlns:adec="http://schemas.microsoft.com/office/drawing/2017/decorative" val="1"/>
              </a:ext>
            </a:extLst>
          </p:cNvPr>
          <p:cNvSpPr>
            <a:spLocks noChangeShapeType="1"/>
          </p:cNvSpPr>
          <p:nvPr/>
        </p:nvSpPr>
        <p:spPr bwMode="auto">
          <a:xfrm>
            <a:off x="404056" y="29793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0">
            <a:extLst>
              <a:ext uri="{FF2B5EF4-FFF2-40B4-BE49-F238E27FC236}">
                <a16:creationId xmlns:a16="http://schemas.microsoft.com/office/drawing/2014/main" id="{28927544-3ACD-7751-E780-8F57B2B2F3EC}"/>
              </a:ext>
              <a:ext uri="{C183D7F6-B498-43B3-948B-1728B52AA6E4}">
                <adec:decorative xmlns:adec="http://schemas.microsoft.com/office/drawing/2017/decorative" val="1"/>
              </a:ext>
            </a:extLst>
          </p:cNvPr>
          <p:cNvSpPr>
            <a:spLocks noChangeShapeType="1"/>
          </p:cNvSpPr>
          <p:nvPr/>
        </p:nvSpPr>
        <p:spPr bwMode="auto">
          <a:xfrm>
            <a:off x="404056" y="4455740"/>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1">
            <a:extLst>
              <a:ext uri="{FF2B5EF4-FFF2-40B4-BE49-F238E27FC236}">
                <a16:creationId xmlns:a16="http://schemas.microsoft.com/office/drawing/2014/main" id="{073EF0AF-C5B1-F3C2-1C8C-2509D79FBC81}"/>
              </a:ext>
              <a:ext uri="{C183D7F6-B498-43B3-948B-1728B52AA6E4}">
                <adec:decorative xmlns:adec="http://schemas.microsoft.com/office/drawing/2017/decorative" val="1"/>
              </a:ext>
            </a:extLst>
          </p:cNvPr>
          <p:cNvSpPr>
            <a:spLocks noChangeShapeType="1"/>
          </p:cNvSpPr>
          <p:nvPr/>
        </p:nvSpPr>
        <p:spPr bwMode="auto">
          <a:xfrm>
            <a:off x="404056" y="48224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2">
            <a:extLst>
              <a:ext uri="{FF2B5EF4-FFF2-40B4-BE49-F238E27FC236}">
                <a16:creationId xmlns:a16="http://schemas.microsoft.com/office/drawing/2014/main" id="{C96CB1AC-521A-50F4-E026-801B3D9F324B}"/>
              </a:ext>
              <a:ext uri="{C183D7F6-B498-43B3-948B-1728B52AA6E4}">
                <adec:decorative xmlns:adec="http://schemas.microsoft.com/office/drawing/2017/decorative" val="1"/>
              </a:ext>
            </a:extLst>
          </p:cNvPr>
          <p:cNvSpPr>
            <a:spLocks noChangeShapeType="1"/>
          </p:cNvSpPr>
          <p:nvPr/>
        </p:nvSpPr>
        <p:spPr bwMode="auto">
          <a:xfrm>
            <a:off x="404056" y="6298827"/>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3">
            <a:extLst>
              <a:ext uri="{FF2B5EF4-FFF2-40B4-BE49-F238E27FC236}">
                <a16:creationId xmlns:a16="http://schemas.microsoft.com/office/drawing/2014/main" id="{949AB305-5498-9419-EA47-A5CB78387CC1}"/>
              </a:ext>
              <a:ext uri="{C183D7F6-B498-43B3-948B-1728B52AA6E4}">
                <adec:decorative xmlns:adec="http://schemas.microsoft.com/office/drawing/2017/decorative" val="1"/>
              </a:ext>
            </a:extLst>
          </p:cNvPr>
          <p:cNvSpPr>
            <a:spLocks noChangeShapeType="1"/>
          </p:cNvSpPr>
          <p:nvPr/>
        </p:nvSpPr>
        <p:spPr bwMode="auto">
          <a:xfrm>
            <a:off x="4104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14">
            <a:extLst>
              <a:ext uri="{FF2B5EF4-FFF2-40B4-BE49-F238E27FC236}">
                <a16:creationId xmlns:a16="http://schemas.microsoft.com/office/drawing/2014/main" id="{B9418EDC-3A0B-B7D5-1651-DDB21D4BDDD2}"/>
              </a:ext>
              <a:ext uri="{C183D7F6-B498-43B3-948B-1728B52AA6E4}">
                <adec:decorative xmlns:adec="http://schemas.microsoft.com/office/drawing/2017/decorative" val="1"/>
              </a:ext>
            </a:extLst>
          </p:cNvPr>
          <p:cNvSpPr>
            <a:spLocks noChangeShapeType="1"/>
          </p:cNvSpPr>
          <p:nvPr/>
        </p:nvSpPr>
        <p:spPr bwMode="auto">
          <a:xfrm>
            <a:off x="11141906" y="1131515"/>
            <a:ext cx="0" cy="55387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5">
            <a:extLst>
              <a:ext uri="{FF2B5EF4-FFF2-40B4-BE49-F238E27FC236}">
                <a16:creationId xmlns:a16="http://schemas.microsoft.com/office/drawing/2014/main" id="{CD13EFE8-84EE-4B5A-5C5F-6B470216568F}"/>
              </a:ext>
              <a:ext uri="{C183D7F6-B498-43B3-948B-1728B52AA6E4}">
                <adec:decorative xmlns:adec="http://schemas.microsoft.com/office/drawing/2017/decorative" val="1"/>
              </a:ext>
            </a:extLst>
          </p:cNvPr>
          <p:cNvSpPr>
            <a:spLocks noChangeShapeType="1"/>
          </p:cNvSpPr>
          <p:nvPr/>
        </p:nvSpPr>
        <p:spPr bwMode="auto">
          <a:xfrm>
            <a:off x="404056" y="1137865"/>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16">
            <a:extLst>
              <a:ext uri="{FF2B5EF4-FFF2-40B4-BE49-F238E27FC236}">
                <a16:creationId xmlns:a16="http://schemas.microsoft.com/office/drawing/2014/main" id="{A3FD5D0E-DB92-3613-CDF0-10B8DF5DEA65}"/>
              </a:ext>
              <a:ext uri="{C183D7F6-B498-43B3-948B-1728B52AA6E4}">
                <adec:decorative xmlns:adec="http://schemas.microsoft.com/office/drawing/2017/decorative" val="1"/>
              </a:ext>
            </a:extLst>
          </p:cNvPr>
          <p:cNvSpPr>
            <a:spLocks noChangeShapeType="1"/>
          </p:cNvSpPr>
          <p:nvPr/>
        </p:nvSpPr>
        <p:spPr bwMode="auto">
          <a:xfrm>
            <a:off x="404056" y="6663952"/>
            <a:ext cx="107442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Rectangle 17">
            <a:extLst>
              <a:ext uri="{FF2B5EF4-FFF2-40B4-BE49-F238E27FC236}">
                <a16:creationId xmlns:a16="http://schemas.microsoft.com/office/drawing/2014/main" id="{E63B5954-055D-D7B3-9D7F-10054711D732}"/>
              </a:ext>
            </a:extLst>
          </p:cNvPr>
          <p:cNvSpPr>
            <a:spLocks noChangeArrowheads="1"/>
          </p:cNvSpPr>
          <p:nvPr/>
        </p:nvSpPr>
        <p:spPr bwMode="auto">
          <a:xfrm>
            <a:off x="1333821" y="2667748"/>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Play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8">
            <a:extLst>
              <a:ext uri="{FF2B5EF4-FFF2-40B4-BE49-F238E27FC236}">
                <a16:creationId xmlns:a16="http://schemas.microsoft.com/office/drawing/2014/main" id="{8A459913-07F4-2520-4C98-3C8B887C33EF}"/>
              </a:ext>
            </a:extLst>
          </p:cNvPr>
          <p:cNvSpPr>
            <a:spLocks noChangeArrowheads="1"/>
          </p:cNvSpPr>
          <p:nvPr/>
        </p:nvSpPr>
        <p:spPr bwMode="auto">
          <a:xfrm>
            <a:off x="3941093" y="2698278"/>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Rewind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9">
            <a:extLst>
              <a:ext uri="{FF2B5EF4-FFF2-40B4-BE49-F238E27FC236}">
                <a16:creationId xmlns:a16="http://schemas.microsoft.com/office/drawing/2014/main" id="{22AF11DF-7EF8-FF98-A7CC-ACE12383ED8D}"/>
              </a:ext>
            </a:extLst>
          </p:cNvPr>
          <p:cNvSpPr>
            <a:spLocks noChangeArrowheads="1"/>
          </p:cNvSpPr>
          <p:nvPr/>
        </p:nvSpPr>
        <p:spPr bwMode="auto">
          <a:xfrm>
            <a:off x="6724287" y="2657460"/>
            <a:ext cx="474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Stop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0">
            <a:extLst>
              <a:ext uri="{FF2B5EF4-FFF2-40B4-BE49-F238E27FC236}">
                <a16:creationId xmlns:a16="http://schemas.microsoft.com/office/drawing/2014/main" id="{0FCD585A-E19A-2D9B-A43A-49D9FF73A1B5}"/>
              </a:ext>
            </a:extLst>
          </p:cNvPr>
          <p:cNvSpPr>
            <a:spLocks noChangeArrowheads="1"/>
          </p:cNvSpPr>
          <p:nvPr/>
        </p:nvSpPr>
        <p:spPr bwMode="auto">
          <a:xfrm>
            <a:off x="9088834" y="2649748"/>
            <a:ext cx="12824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Fast forward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21">
            <a:extLst>
              <a:ext uri="{FF2B5EF4-FFF2-40B4-BE49-F238E27FC236}">
                <a16:creationId xmlns:a16="http://schemas.microsoft.com/office/drawing/2014/main" id="{82A8B685-3D23-51D9-5D4C-1FEF9F24B287}"/>
              </a:ext>
            </a:extLst>
          </p:cNvPr>
          <p:cNvSpPr>
            <a:spLocks noChangeArrowheads="1"/>
          </p:cNvSpPr>
          <p:nvPr/>
        </p:nvSpPr>
        <p:spPr bwMode="auto">
          <a:xfrm>
            <a:off x="1237124" y="4512518"/>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Pause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22">
            <a:extLst>
              <a:ext uri="{FF2B5EF4-FFF2-40B4-BE49-F238E27FC236}">
                <a16:creationId xmlns:a16="http://schemas.microsoft.com/office/drawing/2014/main" id="{38D18519-F948-6F7D-A896-969BA550D63A}"/>
              </a:ext>
            </a:extLst>
          </p:cNvPr>
          <p:cNvSpPr>
            <a:spLocks noChangeArrowheads="1"/>
          </p:cNvSpPr>
          <p:nvPr/>
        </p:nvSpPr>
        <p:spPr bwMode="auto">
          <a:xfrm>
            <a:off x="4031494" y="4522415"/>
            <a:ext cx="713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Shuffle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23">
            <a:extLst>
              <a:ext uri="{FF2B5EF4-FFF2-40B4-BE49-F238E27FC236}">
                <a16:creationId xmlns:a16="http://schemas.microsoft.com/office/drawing/2014/main" id="{A661D522-7670-3981-1FA4-5D03DAD3CA87}"/>
              </a:ext>
            </a:extLst>
          </p:cNvPr>
          <p:cNvSpPr>
            <a:spLocks noChangeArrowheads="1"/>
          </p:cNvSpPr>
          <p:nvPr/>
        </p:nvSpPr>
        <p:spPr bwMode="auto">
          <a:xfrm>
            <a:off x="6280981" y="4522415"/>
            <a:ext cx="13208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Repeat/Loop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24">
            <a:extLst>
              <a:ext uri="{FF2B5EF4-FFF2-40B4-BE49-F238E27FC236}">
                <a16:creationId xmlns:a16="http://schemas.microsoft.com/office/drawing/2014/main" id="{13AB2635-D816-1915-1D79-9C2A8A3A4165}"/>
              </a:ext>
            </a:extLst>
          </p:cNvPr>
          <p:cNvSpPr>
            <a:spLocks noChangeArrowheads="1"/>
          </p:cNvSpPr>
          <p:nvPr/>
        </p:nvSpPr>
        <p:spPr bwMode="auto">
          <a:xfrm>
            <a:off x="9162294" y="4522415"/>
            <a:ext cx="1547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rPr>
              <a:t>Power (On/Off)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25">
            <a:extLst>
              <a:ext uri="{FF2B5EF4-FFF2-40B4-BE49-F238E27FC236}">
                <a16:creationId xmlns:a16="http://schemas.microsoft.com/office/drawing/2014/main" id="{483AFD82-955D-0FEE-7E5B-090B3008ADB6}"/>
              </a:ext>
            </a:extLst>
          </p:cNvPr>
          <p:cNvSpPr>
            <a:spLocks noChangeArrowheads="1"/>
          </p:cNvSpPr>
          <p:nvPr/>
        </p:nvSpPr>
        <p:spPr bwMode="auto">
          <a:xfrm>
            <a:off x="1314272" y="6362327"/>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Eject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26">
            <a:extLst>
              <a:ext uri="{FF2B5EF4-FFF2-40B4-BE49-F238E27FC236}">
                <a16:creationId xmlns:a16="http://schemas.microsoft.com/office/drawing/2014/main" id="{42527AFA-FB35-1FC0-503C-7C0063AF9F1A}"/>
              </a:ext>
            </a:extLst>
          </p:cNvPr>
          <p:cNvSpPr>
            <a:spLocks noChangeArrowheads="1"/>
          </p:cNvSpPr>
          <p:nvPr/>
        </p:nvSpPr>
        <p:spPr bwMode="auto">
          <a:xfrm>
            <a:off x="3533604" y="6331567"/>
            <a:ext cx="1615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Skip backwards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27">
            <a:extLst>
              <a:ext uri="{FF2B5EF4-FFF2-40B4-BE49-F238E27FC236}">
                <a16:creationId xmlns:a16="http://schemas.microsoft.com/office/drawing/2014/main" id="{27ECC378-1599-7DF8-07B7-515CAD0D88D0}"/>
              </a:ext>
            </a:extLst>
          </p:cNvPr>
          <p:cNvSpPr>
            <a:spLocks noChangeArrowheads="1"/>
          </p:cNvSpPr>
          <p:nvPr/>
        </p:nvSpPr>
        <p:spPr bwMode="auto">
          <a:xfrm>
            <a:off x="6603244" y="6362327"/>
            <a:ext cx="7437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Record</a:t>
            </a:r>
          </a:p>
        </p:txBody>
      </p:sp>
      <p:sp>
        <p:nvSpPr>
          <p:cNvPr id="42" name="Rectangle 28">
            <a:extLst>
              <a:ext uri="{FF2B5EF4-FFF2-40B4-BE49-F238E27FC236}">
                <a16:creationId xmlns:a16="http://schemas.microsoft.com/office/drawing/2014/main" id="{51467012-D0DD-9FE0-2366-0E1BBE9AC483}"/>
              </a:ext>
            </a:extLst>
          </p:cNvPr>
          <p:cNvSpPr>
            <a:spLocks noChangeArrowheads="1"/>
          </p:cNvSpPr>
          <p:nvPr/>
        </p:nvSpPr>
        <p:spPr bwMode="auto">
          <a:xfrm>
            <a:off x="9160706" y="6362327"/>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Settings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D6170DB1-614C-79D4-89A2-B5872165BB71}"/>
              </a:ext>
              <a:ext uri="{C183D7F6-B498-43B3-948B-1728B52AA6E4}">
                <adec:decorative xmlns:adec="http://schemas.microsoft.com/office/drawing/2017/decorative" val="1"/>
              </a:ext>
            </a:extLst>
          </p:cNvPr>
          <p:cNvSpPr txBox="1"/>
          <p:nvPr/>
        </p:nvSpPr>
        <p:spPr>
          <a:xfrm rot="20061192">
            <a:off x="1353994" y="2674314"/>
            <a:ext cx="7712368" cy="2554545"/>
          </a:xfrm>
          <a:prstGeom prst="rect">
            <a:avLst/>
          </a:prstGeom>
          <a:noFill/>
        </p:spPr>
        <p:txBody>
          <a:bodyPr wrap="none" rtlCol="0">
            <a:spAutoFit/>
          </a:bodyPr>
          <a:lstStyle/>
          <a:p>
            <a:r>
              <a:rPr lang="en-GB" sz="16000" dirty="0">
                <a:ln>
                  <a:solidFill>
                    <a:schemeClr val="tx1"/>
                  </a:solidFill>
                </a:ln>
                <a:solidFill>
                  <a:srgbClr val="FFFF00"/>
                </a:solidFill>
              </a:rPr>
              <a:t>Abstract</a:t>
            </a:r>
          </a:p>
        </p:txBody>
      </p:sp>
    </p:spTree>
    <p:extLst>
      <p:ext uri="{BB962C8B-B14F-4D97-AF65-F5344CB8AC3E}">
        <p14:creationId xmlns:p14="http://schemas.microsoft.com/office/powerpoint/2010/main" val="14213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708E9-571F-EB61-31B7-C010045ADAFE}"/>
              </a:ext>
            </a:extLst>
          </p:cNvPr>
          <p:cNvSpPr>
            <a:spLocks noGrp="1"/>
          </p:cNvSpPr>
          <p:nvPr>
            <p:ph type="title"/>
          </p:nvPr>
        </p:nvSpPr>
        <p:spPr/>
        <p:txBody>
          <a:bodyPr>
            <a:noAutofit/>
          </a:bodyPr>
          <a:lstStyle/>
          <a:p>
            <a:pPr>
              <a:defRPr/>
            </a:pPr>
            <a:r>
              <a:rPr lang="en-GB" dirty="0">
                <a:cs typeface="Arial" panose="020B0604020202020204" pitchFamily="34" charset="0"/>
              </a:rPr>
              <a:t>Prehistoric Rock Art: Culture and Beliefs - Make you own Rock Art?</a:t>
            </a:r>
            <a:endParaRPr lang="en-US" dirty="0">
              <a:cs typeface="Arial" panose="020B0604020202020204" pitchFamily="34" charset="0"/>
            </a:endParaRPr>
          </a:p>
        </p:txBody>
      </p:sp>
      <p:sp>
        <p:nvSpPr>
          <p:cNvPr id="3" name="Text Placeholder 2">
            <a:extLst>
              <a:ext uri="{FF2B5EF4-FFF2-40B4-BE49-F238E27FC236}">
                <a16:creationId xmlns:a16="http://schemas.microsoft.com/office/drawing/2014/main" id="{A208A867-89C1-C5C8-18B1-DD5BAF7BC384}"/>
              </a:ext>
            </a:extLst>
          </p:cNvPr>
          <p:cNvSpPr>
            <a:spLocks noGrp="1"/>
          </p:cNvSpPr>
          <p:nvPr>
            <p:ph type="body" sz="quarter" idx="10"/>
          </p:nvPr>
        </p:nvSpPr>
        <p:spPr/>
        <p:txBody>
          <a:bodyPr/>
          <a:lstStyle/>
          <a:p>
            <a:r>
              <a:rPr lang="en-GB" sz="2400" b="1" dirty="0">
                <a:latin typeface="Source Sans Pro" pitchFamily="34" charset="0"/>
              </a:rPr>
              <a:t>Key Stage 2: </a:t>
            </a:r>
            <a:r>
              <a:rPr lang="en-GB" sz="2400" dirty="0">
                <a:latin typeface="Source Sans Pro" pitchFamily="34" charset="0"/>
              </a:rPr>
              <a:t>History</a:t>
            </a:r>
          </a:p>
        </p:txBody>
      </p:sp>
      <p:sp>
        <p:nvSpPr>
          <p:cNvPr id="4" name="Content Placeholder 3">
            <a:extLst>
              <a:ext uri="{FF2B5EF4-FFF2-40B4-BE49-F238E27FC236}">
                <a16:creationId xmlns:a16="http://schemas.microsoft.com/office/drawing/2014/main" id="{D8A98B0D-9F8B-6389-7AE8-EB3A2E63771C}"/>
              </a:ext>
            </a:extLst>
          </p:cNvPr>
          <p:cNvSpPr>
            <a:spLocks noGrp="1"/>
          </p:cNvSpPr>
          <p:nvPr>
            <p:ph idx="1"/>
          </p:nvPr>
        </p:nvSpPr>
        <p:spPr/>
        <p:txBody>
          <a:bodyPr/>
          <a:lstStyle/>
          <a:p>
            <a:pPr>
              <a:defRPr/>
            </a:pPr>
            <a:r>
              <a:rPr lang="en-GB" sz="2000" b="1" dirty="0">
                <a:cs typeface="Arial" panose="020B0604020202020204" pitchFamily="34" charset="0"/>
              </a:rPr>
              <a:t>Learning Aims and Outcomes</a:t>
            </a:r>
          </a:p>
          <a:p>
            <a:pPr>
              <a:defRPr/>
            </a:pPr>
            <a:endParaRPr lang="en-GB" sz="1000" dirty="0">
              <a:solidFill>
                <a:srgbClr val="000000"/>
              </a:solidFill>
              <a:cs typeface="Arial" panose="020B0604020202020204" pitchFamily="34" charset="0"/>
            </a:endParaRPr>
          </a:p>
          <a:p>
            <a:pPr marL="342900" indent="-342900">
              <a:buFont typeface="Arial" pitchFamily="34" charset="0"/>
              <a:buChar char="•"/>
              <a:defRPr/>
            </a:pPr>
            <a:r>
              <a:rPr lang="en-GB" sz="2000" dirty="0">
                <a:solidFill>
                  <a:srgbClr val="000000"/>
                </a:solidFill>
                <a:cs typeface="Arial" panose="020B0604020202020204" pitchFamily="34" charset="0"/>
              </a:rPr>
              <a:t>Pupils will understand how our knowledge of the past is constructed from a range of sources</a:t>
            </a:r>
            <a:endParaRPr lang="en-GB" sz="1000" dirty="0">
              <a:solidFill>
                <a:srgbClr val="000000"/>
              </a:solidFill>
              <a:cs typeface="Arial" panose="020B0604020202020204" pitchFamily="34" charset="0"/>
            </a:endParaRPr>
          </a:p>
          <a:p>
            <a:pPr marL="342900" indent="-342900">
              <a:buFont typeface="Arial" pitchFamily="34" charset="0"/>
              <a:buChar char="•"/>
              <a:defRPr/>
            </a:pPr>
            <a:r>
              <a:rPr lang="en-GB" sz="2000" dirty="0">
                <a:solidFill>
                  <a:srgbClr val="000000"/>
                </a:solidFill>
                <a:cs typeface="Arial" panose="020B0604020202020204" pitchFamily="34" charset="0"/>
              </a:rPr>
              <a:t>Pupils will learn about Bronze Age religion, technology and travel</a:t>
            </a:r>
            <a:endParaRPr lang="en-GB" sz="1000" dirty="0">
              <a:solidFill>
                <a:srgbClr val="000000"/>
              </a:solidFill>
              <a:cs typeface="Arial" panose="020B0604020202020204" pitchFamily="34" charset="0"/>
            </a:endParaRPr>
          </a:p>
          <a:p>
            <a:pPr marL="342900" indent="-342900">
              <a:buFont typeface="Arial" pitchFamily="34" charset="0"/>
              <a:buChar char="•"/>
              <a:defRPr/>
            </a:pPr>
            <a:r>
              <a:rPr lang="en-GB" sz="2000" dirty="0">
                <a:solidFill>
                  <a:srgbClr val="000000"/>
                </a:solidFill>
                <a:cs typeface="Arial" panose="020B0604020202020204" pitchFamily="34" charset="0"/>
              </a:rPr>
              <a:t>Pupils will produce creative work, exploring their ideas and recording their experience</a:t>
            </a:r>
            <a:endParaRPr lang="en-GB" sz="1000" dirty="0">
              <a:solidFill>
                <a:srgbClr val="000000"/>
              </a:solidFill>
              <a:cs typeface="Arial" panose="020B0604020202020204" pitchFamily="34" charset="0"/>
            </a:endParaRPr>
          </a:p>
          <a:p>
            <a:pPr marL="342900" indent="-342900">
              <a:buFont typeface="Arial" pitchFamily="34" charset="0"/>
              <a:buChar char="•"/>
              <a:defRPr/>
            </a:pPr>
            <a:r>
              <a:rPr lang="en-GB" sz="2000" dirty="0">
                <a:solidFill>
                  <a:srgbClr val="000000"/>
                </a:solidFill>
                <a:cs typeface="Arial" panose="020B0604020202020204" pitchFamily="34" charset="0"/>
              </a:rPr>
              <a:t>Pupils will evaluate and analyse creative works using the language of art, craft and design</a:t>
            </a:r>
            <a:endParaRPr lang="en-GB" sz="1400" dirty="0">
              <a:solidFill>
                <a:srgbClr val="000000"/>
              </a:solidFill>
              <a:cs typeface="Arial" panose="020B0604020202020204" pitchFamily="34" charset="0"/>
            </a:endParaRPr>
          </a:p>
        </p:txBody>
      </p:sp>
    </p:spTree>
    <p:extLst>
      <p:ext uri="{BB962C8B-B14F-4D97-AF65-F5344CB8AC3E}">
        <p14:creationId xmlns:p14="http://schemas.microsoft.com/office/powerpoint/2010/main" val="2411509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FCEA-49C7-7739-0737-30E7AB488F4E}"/>
              </a:ext>
            </a:extLst>
          </p:cNvPr>
          <p:cNvSpPr>
            <a:spLocks noGrp="1"/>
          </p:cNvSpPr>
          <p:nvPr>
            <p:ph type="title"/>
          </p:nvPr>
        </p:nvSpPr>
        <p:spPr/>
        <p:txBody>
          <a:bodyPr/>
          <a:lstStyle/>
          <a:p>
            <a:r>
              <a:rPr lang="en-US" dirty="0"/>
              <a:t>Thoughts or Beliefs</a:t>
            </a:r>
          </a:p>
        </p:txBody>
      </p:sp>
      <p:sp>
        <p:nvSpPr>
          <p:cNvPr id="3" name="Content Placeholder 2">
            <a:extLst>
              <a:ext uri="{FF2B5EF4-FFF2-40B4-BE49-F238E27FC236}">
                <a16:creationId xmlns:a16="http://schemas.microsoft.com/office/drawing/2014/main" id="{F32F9B14-E8B8-53BC-6BB0-F4EBB508C9E4}"/>
              </a:ext>
            </a:extLst>
          </p:cNvPr>
          <p:cNvSpPr>
            <a:spLocks noGrp="1"/>
          </p:cNvSpPr>
          <p:nvPr>
            <p:ph idx="1"/>
          </p:nvPr>
        </p:nvSpPr>
        <p:spPr>
          <a:xfrm>
            <a:off x="1020970" y="1470244"/>
            <a:ext cx="8315075" cy="5022630"/>
          </a:xfrm>
        </p:spPr>
        <p:txBody>
          <a:bodyPr/>
          <a:lstStyle/>
          <a:p>
            <a:r>
              <a:rPr lang="en-GB" altLang="en-US" sz="2400" dirty="0">
                <a:latin typeface="Arial" panose="020B0604020202020204" pitchFamily="34" charset="0"/>
                <a:cs typeface="Arial" panose="020B0604020202020204" pitchFamily="34" charset="0"/>
              </a:rPr>
              <a:t>Whatever the image used, be it a picture of an animal or an abstract shape, it represents peoples’ </a:t>
            </a:r>
            <a:r>
              <a:rPr lang="en-GB" altLang="en-US" sz="2400" b="1" u="sng" dirty="0">
                <a:latin typeface="Arial" panose="020B0604020202020204" pitchFamily="34" charset="0"/>
                <a:cs typeface="Arial" panose="020B0604020202020204" pitchFamily="34" charset="0"/>
              </a:rPr>
              <a:t>thoughts</a:t>
            </a:r>
            <a:r>
              <a:rPr lang="en-GB" altLang="en-US" sz="2400" dirty="0">
                <a:latin typeface="Arial" panose="020B0604020202020204" pitchFamily="34" charset="0"/>
                <a:cs typeface="Arial" panose="020B0604020202020204" pitchFamily="34" charset="0"/>
              </a:rPr>
              <a:t> or </a:t>
            </a:r>
            <a:r>
              <a:rPr lang="en-GB" altLang="en-US" sz="2400" b="1" u="sng" dirty="0">
                <a:latin typeface="Arial" panose="020B0604020202020204" pitchFamily="34" charset="0"/>
                <a:cs typeface="Arial" panose="020B0604020202020204" pitchFamily="34" charset="0"/>
              </a:rPr>
              <a:t>beliefs.</a:t>
            </a:r>
          </a:p>
          <a:p>
            <a:endParaRPr 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Many archaeologists believe that rock art can give us valuable clues about the people who made it, such as:</a:t>
            </a:r>
          </a:p>
          <a:p>
            <a:pPr marL="342900" indent="-342900" eaLnBrk="1" hangingPunct="1">
              <a:buFont typeface="Arial" pitchFamily="34" charset="0"/>
              <a:buChar char="•"/>
              <a:defRPr/>
            </a:pPr>
            <a:r>
              <a:rPr lang="en-GB" sz="2400" b="1" dirty="0">
                <a:latin typeface="Arial" panose="020B0604020202020204" pitchFamily="34" charset="0"/>
                <a:cs typeface="Arial" panose="020B0604020202020204" pitchFamily="34" charset="0"/>
              </a:rPr>
              <a:t>Who they were</a:t>
            </a:r>
          </a:p>
          <a:p>
            <a:pPr marL="342900" indent="-342900" eaLnBrk="1" hangingPunct="1">
              <a:buFont typeface="Arial" pitchFamily="34" charset="0"/>
              <a:buChar char="•"/>
              <a:defRPr/>
            </a:pPr>
            <a:r>
              <a:rPr lang="en-GB" sz="2400" b="1" dirty="0">
                <a:latin typeface="Arial" panose="020B0604020202020204" pitchFamily="34" charset="0"/>
                <a:cs typeface="Arial" panose="020B0604020202020204" pitchFamily="34" charset="0"/>
              </a:rPr>
              <a:t>When they lived</a:t>
            </a:r>
          </a:p>
          <a:p>
            <a:pPr marL="342900" indent="-342900" eaLnBrk="1" hangingPunct="1">
              <a:buFont typeface="Arial" pitchFamily="34" charset="0"/>
              <a:buChar char="•"/>
              <a:defRPr/>
            </a:pPr>
            <a:r>
              <a:rPr lang="en-GB" sz="2400" b="1" dirty="0">
                <a:latin typeface="Arial" panose="020B0604020202020204" pitchFamily="34" charset="0"/>
                <a:cs typeface="Arial" panose="020B0604020202020204" pitchFamily="34" charset="0"/>
              </a:rPr>
              <a:t>What they thought</a:t>
            </a:r>
          </a:p>
          <a:p>
            <a:endParaRPr lang="en-GB" altLang="en-US" sz="2400" dirty="0">
              <a:latin typeface="Arial" panose="020B0604020202020204" pitchFamily="34" charset="0"/>
              <a:cs typeface="Arial" panose="020B0604020202020204" pitchFamily="34" charset="0"/>
            </a:endParaRPr>
          </a:p>
          <a:p>
            <a:endParaRPr lang="en-US" dirty="0"/>
          </a:p>
        </p:txBody>
      </p:sp>
      <p:grpSp>
        <p:nvGrpSpPr>
          <p:cNvPr id="6" name="Washi">
            <a:extLst>
              <a:ext uri="{FF2B5EF4-FFF2-40B4-BE49-F238E27FC236}">
                <a16:creationId xmlns:a16="http://schemas.microsoft.com/office/drawing/2014/main" id="{2A2E1C0B-8A87-01F9-4D84-B4E0F2AE6B86}"/>
              </a:ext>
              <a:ext uri="{C183D7F6-B498-43B3-948B-1728B52AA6E4}">
                <adec:decorative xmlns:adec="http://schemas.microsoft.com/office/drawing/2017/decorative" val="1"/>
              </a:ext>
            </a:extLst>
          </p:cNvPr>
          <p:cNvGrpSpPr/>
          <p:nvPr/>
        </p:nvGrpSpPr>
        <p:grpSpPr>
          <a:xfrm rot="21043577">
            <a:off x="6421120" y="4288390"/>
            <a:ext cx="3978360" cy="2100759"/>
            <a:chOff x="7335520" y="1418827"/>
            <a:chExt cx="3978360" cy="2100759"/>
          </a:xfrm>
        </p:grpSpPr>
        <p:pic>
          <p:nvPicPr>
            <p:cNvPr id="7" name="Picture 6">
              <a:extLst>
                <a:ext uri="{FF2B5EF4-FFF2-40B4-BE49-F238E27FC236}">
                  <a16:creationId xmlns:a16="http://schemas.microsoft.com/office/drawing/2014/main" id="{855A22C8-C958-590F-59DF-790C7FDF15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35520" y="1418827"/>
              <a:ext cx="3978360" cy="2100759"/>
            </a:xfrm>
            <a:prstGeom prst="rect">
              <a:avLst/>
            </a:prstGeom>
          </p:spPr>
        </p:pic>
        <p:sp>
          <p:nvSpPr>
            <p:cNvPr id="8" name="Text Placeholder">
              <a:extLst>
                <a:ext uri="{FF2B5EF4-FFF2-40B4-BE49-F238E27FC236}">
                  <a16:creationId xmlns:a16="http://schemas.microsoft.com/office/drawing/2014/main" id="{A49683E8-62FC-85F7-578A-60FB22BB038B}"/>
                </a:ext>
              </a:extLst>
            </p:cNvPr>
            <p:cNvSpPr txBox="1">
              <a:spLocks/>
            </p:cNvSpPr>
            <p:nvPr/>
          </p:nvSpPr>
          <p:spPr>
            <a:xfrm>
              <a:off x="7573819" y="1647181"/>
              <a:ext cx="3501761" cy="164404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b="0" dirty="0">
                  <a:latin typeface="Arial" panose="020B0604020202020204" pitchFamily="34" charset="0"/>
                  <a:cs typeface="Arial" panose="020B0604020202020204" pitchFamily="34" charset="0"/>
                </a:rPr>
                <a:t>This is really important to archaeologists as it is very hard to work out what people in the past actually thought!</a:t>
              </a:r>
              <a:endParaRPr lang="en-US" sz="2000" b="0" dirty="0"/>
            </a:p>
          </p:txBody>
        </p:sp>
      </p:grpSp>
    </p:spTree>
    <p:extLst>
      <p:ext uri="{BB962C8B-B14F-4D97-AF65-F5344CB8AC3E}">
        <p14:creationId xmlns:p14="http://schemas.microsoft.com/office/powerpoint/2010/main" val="3063304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482D-4D47-B33F-0EF4-96F12CB940B4}"/>
              </a:ext>
            </a:extLst>
          </p:cNvPr>
          <p:cNvSpPr>
            <a:spLocks noGrp="1"/>
          </p:cNvSpPr>
          <p:nvPr>
            <p:ph type="title"/>
          </p:nvPr>
        </p:nvSpPr>
        <p:spPr/>
        <p:txBody>
          <a:bodyPr/>
          <a:lstStyle/>
          <a:p>
            <a:r>
              <a:rPr lang="en-US" dirty="0"/>
              <a:t>Rock Art </a:t>
            </a:r>
            <a:r>
              <a:rPr lang="en-US" dirty="0">
                <a:solidFill>
                  <a:schemeClr val="bg1"/>
                </a:solidFill>
              </a:rPr>
              <a:t>2</a:t>
            </a:r>
          </a:p>
        </p:txBody>
      </p:sp>
      <p:pic>
        <p:nvPicPr>
          <p:cNvPr id="4" name="Picture 1" descr="Photo of some rock art. There are feet and animals including a person on a horse. ">
            <a:extLst>
              <a:ext uri="{FF2B5EF4-FFF2-40B4-BE49-F238E27FC236}">
                <a16:creationId xmlns:a16="http://schemas.microsoft.com/office/drawing/2014/main" id="{6D26A7B4-B7AE-AFC8-F500-CBC17FA7CA0B}"/>
              </a:ext>
            </a:extLst>
          </p:cNvPr>
          <p:cNvPicPr>
            <a:picLocks noChangeAspect="1"/>
          </p:cNvPicPr>
          <p:nvPr/>
        </p:nvPicPr>
        <p:blipFill>
          <a:blip r:embed="rId3">
            <a:extLst>
              <a:ext uri="{28A0092B-C50C-407E-A947-70E740481C1C}">
                <a14:useLocalDpi xmlns:a14="http://schemas.microsoft.com/office/drawing/2010/main" val="0"/>
              </a:ext>
            </a:extLst>
          </a:blip>
          <a:srcRect t="1193" b="5571"/>
          <a:stretch>
            <a:fillRect/>
          </a:stretch>
        </p:blipFill>
        <p:spPr bwMode="auto">
          <a:xfrm>
            <a:off x="384299" y="1179513"/>
            <a:ext cx="7338377" cy="504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ashi">
            <a:extLst>
              <a:ext uri="{FF2B5EF4-FFF2-40B4-BE49-F238E27FC236}">
                <a16:creationId xmlns:a16="http://schemas.microsoft.com/office/drawing/2014/main" id="{624A8F84-92CE-C243-842E-6F98268AA38F}"/>
              </a:ext>
              <a:ext uri="{C183D7F6-B498-43B3-948B-1728B52AA6E4}">
                <adec:decorative xmlns:adec="http://schemas.microsoft.com/office/drawing/2017/decorative" val="1"/>
              </a:ext>
            </a:extLst>
          </p:cNvPr>
          <p:cNvGrpSpPr/>
          <p:nvPr/>
        </p:nvGrpSpPr>
        <p:grpSpPr>
          <a:xfrm>
            <a:off x="7985760" y="1795869"/>
            <a:ext cx="3254057" cy="3812639"/>
            <a:chOff x="6888479" y="203201"/>
            <a:chExt cx="3637279" cy="2247482"/>
          </a:xfrm>
        </p:grpSpPr>
        <p:sp>
          <p:nvSpPr>
            <p:cNvPr id="6" name="Picture 9">
              <a:extLst>
                <a:ext uri="{FF2B5EF4-FFF2-40B4-BE49-F238E27FC236}">
                  <a16:creationId xmlns:a16="http://schemas.microsoft.com/office/drawing/2014/main" id="{2D643406-FB25-797D-EF0D-0D006135556C}"/>
                </a:ext>
                <a:ext uri="{C183D7F6-B498-43B3-948B-1728B52AA6E4}">
                  <adec:decorative xmlns:adec="http://schemas.microsoft.com/office/drawing/2017/decorative" val="1"/>
                </a:ext>
              </a:extLst>
            </p:cNvPr>
            <p:cNvSpPr/>
            <p:nvPr/>
          </p:nvSpPr>
          <p:spPr>
            <a:xfrm rot="10800000" flipV="1">
              <a:off x="6888479" y="203201"/>
              <a:ext cx="3637279" cy="2247482"/>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F49B7DB6-725A-1CE6-E450-FD10D4F41E4B}"/>
                </a:ext>
              </a:extLst>
            </p:cNvPr>
            <p:cNvSpPr txBox="1">
              <a:spLocks/>
            </p:cNvSpPr>
            <p:nvPr/>
          </p:nvSpPr>
          <p:spPr>
            <a:xfrm rot="21383919">
              <a:off x="7344053" y="435767"/>
              <a:ext cx="2905449" cy="177051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2400" b="0" dirty="0">
                  <a:latin typeface="Arial" panose="020B0604020202020204" pitchFamily="34" charset="0"/>
                  <a:cs typeface="Arial" panose="020B0604020202020204" pitchFamily="34" charset="0"/>
                </a:rPr>
                <a:t>Rock art has been found on </a:t>
              </a:r>
              <a:r>
                <a:rPr lang="en-GB" altLang="en-US" sz="2400" dirty="0">
                  <a:latin typeface="Arial" panose="020B0604020202020204" pitchFamily="34" charset="0"/>
                  <a:cs typeface="Arial" panose="020B0604020202020204" pitchFamily="34" charset="0"/>
                </a:rPr>
                <a:t>every continent </a:t>
              </a:r>
              <a:r>
                <a:rPr lang="en-GB" altLang="en-US" sz="2400" b="0" dirty="0">
                  <a:latin typeface="Arial" panose="020B0604020202020204" pitchFamily="34" charset="0"/>
                  <a:cs typeface="Arial" panose="020B0604020202020204" pitchFamily="34" charset="0"/>
                </a:rPr>
                <a:t>and was made by very different societies from farmers to fishermen!</a:t>
              </a:r>
            </a:p>
          </p:txBody>
        </p:sp>
      </p:grpSp>
    </p:spTree>
    <p:extLst>
      <p:ext uri="{BB962C8B-B14F-4D97-AF65-F5344CB8AC3E}">
        <p14:creationId xmlns:p14="http://schemas.microsoft.com/office/powerpoint/2010/main" val="2246614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482D-4D47-B33F-0EF4-96F12CB940B4}"/>
              </a:ext>
            </a:extLst>
          </p:cNvPr>
          <p:cNvSpPr>
            <a:spLocks noGrp="1"/>
          </p:cNvSpPr>
          <p:nvPr>
            <p:ph type="title"/>
          </p:nvPr>
        </p:nvSpPr>
        <p:spPr/>
        <p:txBody>
          <a:bodyPr/>
          <a:lstStyle/>
          <a:p>
            <a:r>
              <a:rPr lang="en-GB" altLang="en-US" sz="3200" b="1" dirty="0">
                <a:cs typeface="Arial" panose="020B0604020202020204" pitchFamily="34" charset="0"/>
              </a:rPr>
              <a:t>Aboriginal</a:t>
            </a:r>
            <a:r>
              <a:rPr lang="en-GB" altLang="en-US" sz="3200" b="1" dirty="0">
                <a:latin typeface="Source Sans Pro Light" panose="020F0302020204030204" pitchFamily="34" charset="0"/>
              </a:rPr>
              <a:t> </a:t>
            </a:r>
            <a:r>
              <a:rPr lang="en-US" dirty="0"/>
              <a:t>Rock Art</a:t>
            </a:r>
          </a:p>
        </p:txBody>
      </p:sp>
      <p:pic>
        <p:nvPicPr>
          <p:cNvPr id="3" name="Picture 1" descr="A photo of aboriginal rock art showing a kangaroo and person using a spear thrower. ">
            <a:extLst>
              <a:ext uri="{FF2B5EF4-FFF2-40B4-BE49-F238E27FC236}">
                <a16:creationId xmlns:a16="http://schemas.microsoft.com/office/drawing/2014/main" id="{33FC060D-B9FC-F0F9-010B-88087E85F7F6}"/>
              </a:ext>
            </a:extLst>
          </p:cNvPr>
          <p:cNvPicPr>
            <a:picLocks noChangeAspect="1"/>
          </p:cNvPicPr>
          <p:nvPr/>
        </p:nvPicPr>
        <p:blipFill>
          <a:blip r:embed="rId3">
            <a:extLst>
              <a:ext uri="{28A0092B-C50C-407E-A947-70E740481C1C}">
                <a14:useLocalDpi xmlns:a14="http://schemas.microsoft.com/office/drawing/2010/main" val="0"/>
              </a:ext>
            </a:extLst>
          </a:blip>
          <a:srcRect t="3886" b="7401"/>
          <a:stretch>
            <a:fillRect/>
          </a:stretch>
        </p:blipFill>
        <p:spPr bwMode="auto">
          <a:xfrm>
            <a:off x="5321864" y="494861"/>
            <a:ext cx="5169852" cy="599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ashi">
            <a:extLst>
              <a:ext uri="{FF2B5EF4-FFF2-40B4-BE49-F238E27FC236}">
                <a16:creationId xmlns:a16="http://schemas.microsoft.com/office/drawing/2014/main" id="{624A8F84-92CE-C243-842E-6F98268AA38F}"/>
              </a:ext>
              <a:ext uri="{C183D7F6-B498-43B3-948B-1728B52AA6E4}">
                <adec:decorative xmlns:adec="http://schemas.microsoft.com/office/drawing/2017/decorative" val="1"/>
              </a:ext>
            </a:extLst>
          </p:cNvPr>
          <p:cNvGrpSpPr/>
          <p:nvPr/>
        </p:nvGrpSpPr>
        <p:grpSpPr>
          <a:xfrm>
            <a:off x="640680" y="1733506"/>
            <a:ext cx="4397692" cy="3520721"/>
            <a:chOff x="6888478" y="203201"/>
            <a:chExt cx="5505132" cy="1537430"/>
          </a:xfrm>
        </p:grpSpPr>
        <p:sp>
          <p:nvSpPr>
            <p:cNvPr id="6" name="Picture 9">
              <a:extLst>
                <a:ext uri="{FF2B5EF4-FFF2-40B4-BE49-F238E27FC236}">
                  <a16:creationId xmlns:a16="http://schemas.microsoft.com/office/drawing/2014/main" id="{2D643406-FB25-797D-EF0D-0D006135556C}"/>
                </a:ext>
                <a:ext uri="{C183D7F6-B498-43B3-948B-1728B52AA6E4}">
                  <adec:decorative xmlns:adec="http://schemas.microsoft.com/office/drawing/2017/decorative" val="1"/>
                </a:ext>
              </a:extLst>
            </p:cNvPr>
            <p:cNvSpPr/>
            <p:nvPr/>
          </p:nvSpPr>
          <p:spPr>
            <a:xfrm rot="10800000" flipV="1">
              <a:off x="6888478" y="203201"/>
              <a:ext cx="5505132" cy="153743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F49B7DB6-725A-1CE6-E450-FD10D4F41E4B}"/>
                </a:ext>
              </a:extLst>
            </p:cNvPr>
            <p:cNvSpPr txBox="1">
              <a:spLocks/>
            </p:cNvSpPr>
            <p:nvPr/>
          </p:nvSpPr>
          <p:spPr>
            <a:xfrm rot="21383919">
              <a:off x="7324891" y="382478"/>
              <a:ext cx="4619674" cy="121426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2400" b="0" dirty="0">
                  <a:latin typeface="Arial" panose="020B0604020202020204" pitchFamily="34" charset="0"/>
                  <a:cs typeface="Arial" panose="020B0604020202020204" pitchFamily="34" charset="0"/>
                </a:rPr>
                <a:t>Archaeologists have estimated that there are over </a:t>
              </a:r>
              <a:r>
                <a:rPr lang="en-GB" altLang="en-US" sz="2400" dirty="0">
                  <a:latin typeface="Arial" panose="020B0604020202020204" pitchFamily="34" charset="0"/>
                  <a:cs typeface="Arial" panose="020B0604020202020204" pitchFamily="34" charset="0"/>
                </a:rPr>
                <a:t>50 million </a:t>
              </a:r>
              <a:r>
                <a:rPr lang="en-GB" altLang="en-US" sz="2400" b="0" dirty="0">
                  <a:latin typeface="Arial" panose="020B0604020202020204" pitchFamily="34" charset="0"/>
                  <a:cs typeface="Arial" panose="020B0604020202020204" pitchFamily="34" charset="0"/>
                </a:rPr>
                <a:t>recorded rock art images around the world!</a:t>
              </a:r>
            </a:p>
          </p:txBody>
        </p:sp>
      </p:grpSp>
    </p:spTree>
    <p:extLst>
      <p:ext uri="{BB962C8B-B14F-4D97-AF65-F5344CB8AC3E}">
        <p14:creationId xmlns:p14="http://schemas.microsoft.com/office/powerpoint/2010/main" val="694065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2DAA0D92-F30E-7911-BD65-B5CAD4F078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0970" y="812800"/>
            <a:ext cx="10230870" cy="6045200"/>
          </a:xfrm>
          <a:prstGeom prst="rect">
            <a:avLst/>
          </a:prstGeom>
        </p:spPr>
      </p:pic>
      <p:sp>
        <p:nvSpPr>
          <p:cNvPr id="2" name="Title 1">
            <a:extLst>
              <a:ext uri="{FF2B5EF4-FFF2-40B4-BE49-F238E27FC236}">
                <a16:creationId xmlns:a16="http://schemas.microsoft.com/office/drawing/2014/main" id="{606B0152-2230-5E9D-589A-F3E97F29E008}"/>
              </a:ext>
            </a:extLst>
          </p:cNvPr>
          <p:cNvSpPr>
            <a:spLocks noGrp="1"/>
          </p:cNvSpPr>
          <p:nvPr>
            <p:ph type="title"/>
          </p:nvPr>
        </p:nvSpPr>
        <p:spPr/>
        <p:txBody>
          <a:bodyPr>
            <a:normAutofit/>
          </a:bodyPr>
          <a:lstStyle/>
          <a:p>
            <a:r>
              <a:rPr lang="en-GB" altLang="en-US" sz="3200" b="1" dirty="0">
                <a:cs typeface="Arial" panose="020B0604020202020204" pitchFamily="34" charset="0"/>
              </a:rPr>
              <a:t>British Rock Art </a:t>
            </a:r>
            <a:r>
              <a:rPr lang="en-GB" altLang="en-US" sz="3200" b="1"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DA083FF6-6A05-BF4C-28F2-C62CDACCD63F}"/>
              </a:ext>
            </a:extLst>
          </p:cNvPr>
          <p:cNvSpPr>
            <a:spLocks noGrp="1"/>
          </p:cNvSpPr>
          <p:nvPr>
            <p:ph idx="1"/>
          </p:nvPr>
        </p:nvSpPr>
        <p:spPr>
          <a:xfrm>
            <a:off x="1371600" y="1422400"/>
            <a:ext cx="9001759" cy="5070474"/>
          </a:xfrm>
        </p:spPr>
        <p:txBody>
          <a:bodyPr/>
          <a:lstStyle/>
          <a:p>
            <a:pPr>
              <a:spcAft>
                <a:spcPts val="600"/>
              </a:spcAft>
            </a:pPr>
            <a:r>
              <a:rPr lang="en-GB" altLang="en-US" sz="2400" dirty="0">
                <a:latin typeface="Arial" panose="020B0604020202020204" pitchFamily="34" charset="0"/>
                <a:cs typeface="Arial" panose="020B0604020202020204" pitchFamily="34" charset="0"/>
              </a:rPr>
              <a:t>Here in Britain most of our rock art images are Petroglyphs. Most (but not all) are found in Northern England, Scotland and Ireland.</a:t>
            </a:r>
            <a:endParaRPr lang="en-US" sz="2400" dirty="0">
              <a:latin typeface="Arial" panose="020B0604020202020204" pitchFamily="34" charset="0"/>
              <a:cs typeface="Arial" panose="020B0604020202020204" pitchFamily="34" charset="0"/>
            </a:endParaRPr>
          </a:p>
          <a:p>
            <a:pPr>
              <a:spcAft>
                <a:spcPts val="600"/>
              </a:spcAft>
            </a:pPr>
            <a:r>
              <a:rPr lang="en-GB" altLang="en-US" sz="2400" dirty="0">
                <a:latin typeface="Arial" panose="020B0604020202020204" pitchFamily="34" charset="0"/>
                <a:cs typeface="Arial" panose="020B0604020202020204" pitchFamily="34" charset="0"/>
              </a:rPr>
              <a:t>Archaeologists have dated many of these carvings to the Neolithic (6000-4400years ago) and Bronze Age (4400-2700 years ago).</a:t>
            </a:r>
          </a:p>
          <a:p>
            <a:pPr eaLnBrk="1" hangingPunct="1">
              <a:spcAft>
                <a:spcPts val="600"/>
              </a:spcAft>
            </a:pPr>
            <a:r>
              <a:rPr lang="en-GB" altLang="en-US" sz="2400" dirty="0">
                <a:latin typeface="Arial" panose="020B0604020202020204" pitchFamily="34" charset="0"/>
                <a:cs typeface="Arial" panose="020B0604020202020204" pitchFamily="34" charset="0"/>
              </a:rPr>
              <a:t>They were able to do this because some of the carvings were found on stone slabs, inside burial chambers (large graves). </a:t>
            </a:r>
          </a:p>
          <a:p>
            <a:pPr eaLnBrk="1" hangingPunct="1">
              <a:spcAft>
                <a:spcPts val="600"/>
              </a:spcAft>
            </a:pPr>
            <a:r>
              <a:rPr lang="en-GB" altLang="en-US" sz="2400" dirty="0">
                <a:latin typeface="Arial" panose="020B0604020202020204" pitchFamily="34" charset="0"/>
                <a:cs typeface="Arial" panose="020B0604020202020204" pitchFamily="34" charset="0"/>
              </a:rPr>
              <a:t>The other objects from these graves, such as pottery, could be dated. </a:t>
            </a:r>
          </a:p>
          <a:p>
            <a:pPr eaLnBrk="1" hangingPunct="1">
              <a:spcAft>
                <a:spcPts val="600"/>
              </a:spcAft>
            </a:pPr>
            <a:r>
              <a:rPr lang="en-GB" altLang="en-US" sz="2400" dirty="0">
                <a:latin typeface="Arial" panose="020B0604020202020204" pitchFamily="34" charset="0"/>
                <a:cs typeface="Arial" panose="020B0604020202020204" pitchFamily="34" charset="0"/>
              </a:rPr>
              <a:t>This told us that the carvings belonged to the Bronze Age, some 4000 years ago!</a:t>
            </a:r>
          </a:p>
          <a:p>
            <a:endParaRPr lang="en-GB" alt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3491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2C07-119E-E6B1-59A0-8BF36E800106}"/>
              </a:ext>
            </a:extLst>
          </p:cNvPr>
          <p:cNvSpPr>
            <a:spLocks noGrp="1"/>
          </p:cNvSpPr>
          <p:nvPr>
            <p:ph type="title"/>
          </p:nvPr>
        </p:nvSpPr>
        <p:spPr/>
        <p:txBody>
          <a:bodyPr>
            <a:normAutofit/>
          </a:bodyPr>
          <a:lstStyle/>
          <a:p>
            <a:r>
              <a:rPr lang="en-GB" altLang="en-US" sz="3200" b="1" dirty="0">
                <a:cs typeface="Arial" panose="020B0604020202020204" pitchFamily="34" charset="0"/>
              </a:rPr>
              <a:t>Carved stone from New Grange, Republic of Ireland</a:t>
            </a:r>
            <a:endParaRPr lang="en-US" dirty="0">
              <a:cs typeface="Arial" panose="020B0604020202020204" pitchFamily="34" charset="0"/>
            </a:endParaRPr>
          </a:p>
        </p:txBody>
      </p:sp>
      <p:pic>
        <p:nvPicPr>
          <p:cNvPr id="4" name="Picture 12" descr="Newgrange%2C_Ireland">
            <a:extLst>
              <a:ext uri="{FF2B5EF4-FFF2-40B4-BE49-F238E27FC236}">
                <a16:creationId xmlns:a16="http://schemas.microsoft.com/office/drawing/2014/main" id="{5698B7F1-30C2-6312-96E9-DB0D440A1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803" y="1337184"/>
            <a:ext cx="7739380" cy="515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39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2DAA0D92-F30E-7911-BD65-B5CAD4F078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0970" y="812800"/>
            <a:ext cx="10230870" cy="6045200"/>
          </a:xfrm>
          <a:prstGeom prst="rect">
            <a:avLst/>
          </a:prstGeom>
        </p:spPr>
      </p:pic>
      <p:sp>
        <p:nvSpPr>
          <p:cNvPr id="2" name="Title 1">
            <a:extLst>
              <a:ext uri="{FF2B5EF4-FFF2-40B4-BE49-F238E27FC236}">
                <a16:creationId xmlns:a16="http://schemas.microsoft.com/office/drawing/2014/main" id="{606B0152-2230-5E9D-589A-F3E97F29E008}"/>
              </a:ext>
            </a:extLst>
          </p:cNvPr>
          <p:cNvSpPr>
            <a:spLocks noGrp="1"/>
          </p:cNvSpPr>
          <p:nvPr>
            <p:ph type="title"/>
          </p:nvPr>
        </p:nvSpPr>
        <p:spPr/>
        <p:txBody>
          <a:bodyPr>
            <a:normAutofit/>
          </a:bodyPr>
          <a:lstStyle/>
          <a:p>
            <a:r>
              <a:rPr lang="en-GB" altLang="en-US" sz="3200" b="1" dirty="0">
                <a:cs typeface="Arial" panose="020B0604020202020204" pitchFamily="34" charset="0"/>
              </a:rPr>
              <a:t>British Rock Art </a:t>
            </a:r>
            <a:r>
              <a:rPr lang="en-GB" altLang="en-US" sz="3200" b="1" dirty="0">
                <a:solidFill>
                  <a:schemeClr val="bg1"/>
                </a:solidFill>
                <a:cs typeface="Arial" panose="020B0604020202020204" pitchFamily="34" charset="0"/>
              </a:rPr>
              <a:t>2</a:t>
            </a:r>
            <a:endParaRPr lang="en-US"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DA083FF6-6A05-BF4C-28F2-C62CDACCD63F}"/>
              </a:ext>
            </a:extLst>
          </p:cNvPr>
          <p:cNvSpPr>
            <a:spLocks noGrp="1"/>
          </p:cNvSpPr>
          <p:nvPr>
            <p:ph idx="1"/>
          </p:nvPr>
        </p:nvSpPr>
        <p:spPr>
          <a:xfrm>
            <a:off x="1280160" y="1422400"/>
            <a:ext cx="8773285" cy="5070474"/>
          </a:xfrm>
        </p:spPr>
        <p:txBody>
          <a:bodyPr/>
          <a:lstStyle/>
          <a:p>
            <a:pPr eaLnBrk="1" hangingPunct="1"/>
            <a:r>
              <a:rPr lang="en-GB" altLang="en-US" sz="2400" dirty="0">
                <a:latin typeface="Arial" panose="020B0604020202020204" pitchFamily="34" charset="0"/>
                <a:cs typeface="Arial" panose="020B0604020202020204" pitchFamily="34" charset="0"/>
              </a:rPr>
              <a:t>Beneath or behind some of these Bronze Age carved slabs were natural stone outcrops that had also been carved. </a:t>
            </a:r>
          </a:p>
          <a:p>
            <a:pPr eaLnBrk="1" hangingPunct="1"/>
            <a:r>
              <a:rPr lang="en-GB" altLang="en-US" sz="2400" dirty="0">
                <a:latin typeface="Arial" panose="020B0604020202020204" pitchFamily="34" charset="0"/>
                <a:cs typeface="Arial" panose="020B0604020202020204" pitchFamily="34" charset="0"/>
              </a:rPr>
              <a:t>They appeared to be quite badly eroded (worn away), which led archaeologists to believe that they must be much older. </a:t>
            </a:r>
          </a:p>
          <a:p>
            <a:pPr eaLnBrk="1" hangingPunct="1"/>
            <a:r>
              <a:rPr lang="en-GB" altLang="en-US" sz="2400" dirty="0">
                <a:latin typeface="Arial" panose="020B0604020202020204" pitchFamily="34" charset="0"/>
                <a:cs typeface="Arial" panose="020B0604020202020204" pitchFamily="34" charset="0"/>
              </a:rPr>
              <a:t>They have been dated as up to 6000 years old (the Early Neolithic).</a:t>
            </a:r>
          </a:p>
          <a:p>
            <a:pPr eaLnBrk="1" hangingPunct="1"/>
            <a:r>
              <a:rPr lang="en-GB" altLang="en-US" sz="2400" dirty="0">
                <a:latin typeface="Arial" panose="020B0604020202020204" pitchFamily="34" charset="0"/>
                <a:cs typeface="Arial" panose="020B0604020202020204" pitchFamily="34" charset="0"/>
              </a:rPr>
              <a:t>By studying these carvings, we can tell that they were made using stone tools. </a:t>
            </a:r>
          </a:p>
          <a:p>
            <a:pPr eaLnBrk="1" hangingPunct="1"/>
            <a:r>
              <a:rPr lang="en-GB" altLang="en-US" sz="2400" dirty="0">
                <a:latin typeface="Arial" panose="020B0604020202020204" pitchFamily="34" charset="0"/>
                <a:cs typeface="Arial" panose="020B0604020202020204" pitchFamily="34" charset="0"/>
              </a:rPr>
              <a:t>Sometimes these tools were just held in their hand and used to 'peck' away at the stone and sometimes extra force was needed using two stones - one to hit the other, like hammering.</a:t>
            </a:r>
          </a:p>
          <a:p>
            <a:endParaRPr lang="en-GB" alt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451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F8F7-A4F6-B091-FF62-98910E4E7105}"/>
              </a:ext>
            </a:extLst>
          </p:cNvPr>
          <p:cNvSpPr>
            <a:spLocks noGrp="1"/>
          </p:cNvSpPr>
          <p:nvPr>
            <p:ph type="title"/>
          </p:nvPr>
        </p:nvSpPr>
        <p:spPr/>
        <p:txBody>
          <a:bodyPr>
            <a:normAutofit/>
          </a:bodyPr>
          <a:lstStyle/>
          <a:p>
            <a:r>
              <a:rPr lang="en-GB" altLang="en-US" dirty="0">
                <a:cs typeface="Arial" panose="020B0604020202020204" pitchFamily="34" charset="0"/>
              </a:rPr>
              <a:t>Northumbrian Rock Art </a:t>
            </a:r>
            <a:r>
              <a:rPr lang="en-GB" altLang="en-US"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pic>
        <p:nvPicPr>
          <p:cNvPr id="4" name="Picture 6" descr="click to return to image details">
            <a:extLst>
              <a:ext uri="{FF2B5EF4-FFF2-40B4-BE49-F238E27FC236}">
                <a16:creationId xmlns:a16="http://schemas.microsoft.com/office/drawing/2014/main" id="{0BF16E7E-7E6F-868C-FF69-E81B4BDF1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52" b="1"/>
          <a:stretch/>
        </p:blipFill>
        <p:spPr bwMode="auto">
          <a:xfrm>
            <a:off x="4824094" y="1182686"/>
            <a:ext cx="6086157" cy="495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Washi">
            <a:extLst>
              <a:ext uri="{FF2B5EF4-FFF2-40B4-BE49-F238E27FC236}">
                <a16:creationId xmlns:a16="http://schemas.microsoft.com/office/drawing/2014/main" id="{D76AE756-FC29-820D-DDEA-F3735A2397DC}"/>
              </a:ext>
              <a:ext uri="{C183D7F6-B498-43B3-948B-1728B52AA6E4}">
                <adec:decorative xmlns:adec="http://schemas.microsoft.com/office/drawing/2017/decorative" val="1"/>
              </a:ext>
            </a:extLst>
          </p:cNvPr>
          <p:cNvGrpSpPr/>
          <p:nvPr/>
        </p:nvGrpSpPr>
        <p:grpSpPr>
          <a:xfrm>
            <a:off x="4274435" y="6220730"/>
            <a:ext cx="7079365" cy="544287"/>
            <a:chOff x="7872631" y="303434"/>
            <a:chExt cx="1078156" cy="1307056"/>
          </a:xfrm>
        </p:grpSpPr>
        <p:sp>
          <p:nvSpPr>
            <p:cNvPr id="8" name="Picture 9">
              <a:extLst>
                <a:ext uri="{FF2B5EF4-FFF2-40B4-BE49-F238E27FC236}">
                  <a16:creationId xmlns:a16="http://schemas.microsoft.com/office/drawing/2014/main" id="{DFE27905-D797-DCB4-132A-54FC10E864A1}"/>
                </a:ext>
                <a:ext uri="{C183D7F6-B498-43B3-948B-1728B52AA6E4}">
                  <adec:decorative xmlns:adec="http://schemas.microsoft.com/office/drawing/2017/decorative" val="1"/>
                </a:ext>
              </a:extLst>
            </p:cNvPr>
            <p:cNvSpPr/>
            <p:nvPr/>
          </p:nvSpPr>
          <p:spPr>
            <a:xfrm rot="10800000" flipV="1">
              <a:off x="7894672" y="303434"/>
              <a:ext cx="1034075" cy="130705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accent4"/>
            </a:solidFill>
            <a:ln w="9257"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A0B7B96C-8796-6456-8D39-04358730AE80}"/>
                </a:ext>
              </a:extLst>
            </p:cNvPr>
            <p:cNvSpPr txBox="1">
              <a:spLocks/>
            </p:cNvSpPr>
            <p:nvPr/>
          </p:nvSpPr>
          <p:spPr>
            <a:xfrm>
              <a:off x="7872631" y="708297"/>
              <a:ext cx="1078156" cy="4973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000" b="0" dirty="0">
                  <a:latin typeface="Arial" panose="020B0604020202020204" pitchFamily="34" charset="0"/>
                  <a:cs typeface="Arial" panose="020B0604020202020204" pitchFamily="34" charset="0"/>
                </a:rPr>
                <a:t>Prehistoric Rock Art on Doddington Moor, Northumberland</a:t>
              </a:r>
            </a:p>
          </p:txBody>
        </p:sp>
      </p:grpSp>
      <p:grpSp>
        <p:nvGrpSpPr>
          <p:cNvPr id="10" name="Washi">
            <a:extLst>
              <a:ext uri="{FF2B5EF4-FFF2-40B4-BE49-F238E27FC236}">
                <a16:creationId xmlns:a16="http://schemas.microsoft.com/office/drawing/2014/main" id="{09C24A76-66E4-EFA0-FC55-01666E886EE4}"/>
              </a:ext>
              <a:ext uri="{C183D7F6-B498-43B3-948B-1728B52AA6E4}">
                <adec:decorative xmlns:adec="http://schemas.microsoft.com/office/drawing/2017/decorative" val="1"/>
              </a:ext>
            </a:extLst>
          </p:cNvPr>
          <p:cNvGrpSpPr/>
          <p:nvPr/>
        </p:nvGrpSpPr>
        <p:grpSpPr>
          <a:xfrm>
            <a:off x="162559" y="1182686"/>
            <a:ext cx="4500881" cy="4953255"/>
            <a:chOff x="5855492" y="4986814"/>
            <a:chExt cx="5172725" cy="1218941"/>
          </a:xfrm>
        </p:grpSpPr>
        <p:sp>
          <p:nvSpPr>
            <p:cNvPr id="11" name="Picture 9">
              <a:extLst>
                <a:ext uri="{FF2B5EF4-FFF2-40B4-BE49-F238E27FC236}">
                  <a16:creationId xmlns:a16="http://schemas.microsoft.com/office/drawing/2014/main" id="{FF18974B-B401-D075-11BA-F97578DF0B53}"/>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2" name="Text Placeholder">
              <a:extLst>
                <a:ext uri="{FF2B5EF4-FFF2-40B4-BE49-F238E27FC236}">
                  <a16:creationId xmlns:a16="http://schemas.microsoft.com/office/drawing/2014/main" id="{DF78F400-A2E6-28A7-D683-9BF0DDC97A58}"/>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This stone carving probably dates from the late Stone Age or early Bronze Age (approximately 3800BC to 1500BC). </a:t>
              </a:r>
            </a:p>
            <a:p>
              <a:pPr algn="ctr" eaLnBrk="1" hangingPunct="1">
                <a:spcBef>
                  <a:spcPct val="50000"/>
                </a:spcBef>
              </a:pPr>
              <a:r>
                <a:rPr lang="en-GB" altLang="en-US" sz="2000" b="0" dirty="0">
                  <a:latin typeface="Arial" panose="020B0604020202020204" pitchFamily="34" charset="0"/>
                  <a:cs typeface="Arial" panose="020B0604020202020204" pitchFamily="34" charset="0"/>
                </a:rPr>
                <a:t>We think this because of the type of carvings on it. </a:t>
              </a:r>
            </a:p>
            <a:p>
              <a:pPr algn="ctr" eaLnBrk="1" hangingPunct="1">
                <a:spcBef>
                  <a:spcPct val="50000"/>
                </a:spcBef>
              </a:pPr>
              <a:r>
                <a:rPr lang="en-GB" altLang="en-US" sz="2000" b="0" dirty="0">
                  <a:latin typeface="Arial" panose="020B0604020202020204" pitchFamily="34" charset="0"/>
                  <a:cs typeface="Arial" panose="020B0604020202020204" pitchFamily="34" charset="0"/>
                </a:rPr>
                <a:t>It has ‘cup' marks (shallow bowl-shaped depressions a few centimetres across) and ‘cup-and-ring’ marks (a cup mark that has one or more grooves around it).</a:t>
              </a:r>
            </a:p>
          </p:txBody>
        </p:sp>
      </p:grpSp>
    </p:spTree>
    <p:extLst>
      <p:ext uri="{BB962C8B-B14F-4D97-AF65-F5344CB8AC3E}">
        <p14:creationId xmlns:p14="http://schemas.microsoft.com/office/powerpoint/2010/main" val="297174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F8F7-A4F6-B091-FF62-98910E4E7105}"/>
              </a:ext>
            </a:extLst>
          </p:cNvPr>
          <p:cNvSpPr>
            <a:spLocks noGrp="1"/>
          </p:cNvSpPr>
          <p:nvPr>
            <p:ph type="title"/>
          </p:nvPr>
        </p:nvSpPr>
        <p:spPr/>
        <p:txBody>
          <a:bodyPr>
            <a:normAutofit/>
          </a:bodyPr>
          <a:lstStyle/>
          <a:p>
            <a:r>
              <a:rPr lang="en-GB" altLang="en-US" dirty="0">
                <a:cs typeface="Arial" panose="020B0604020202020204" pitchFamily="34" charset="0"/>
              </a:rPr>
              <a:t>Northumbrian Rock Art </a:t>
            </a:r>
            <a:r>
              <a:rPr lang="en-GB" altLang="en-US" dirty="0">
                <a:solidFill>
                  <a:schemeClr val="bg1"/>
                </a:solidFill>
                <a:cs typeface="Arial" panose="020B0604020202020204" pitchFamily="34" charset="0"/>
              </a:rPr>
              <a:t>2</a:t>
            </a:r>
            <a:endParaRPr lang="en-US" dirty="0">
              <a:solidFill>
                <a:schemeClr val="bg1"/>
              </a:solidFill>
              <a:cs typeface="Arial" panose="020B0604020202020204" pitchFamily="34" charset="0"/>
            </a:endParaRPr>
          </a:p>
        </p:txBody>
      </p:sp>
      <p:pic>
        <p:nvPicPr>
          <p:cNvPr id="3" name="Picture 1" descr="A photo of rock art carved into stone, showing lots of rings of circle. ">
            <a:extLst>
              <a:ext uri="{FF2B5EF4-FFF2-40B4-BE49-F238E27FC236}">
                <a16:creationId xmlns:a16="http://schemas.microsoft.com/office/drawing/2014/main" id="{8B9B6CA6-5721-5484-6AAF-21F0DD0BF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6760" y="1110689"/>
            <a:ext cx="7664132" cy="511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Washi">
            <a:extLst>
              <a:ext uri="{FF2B5EF4-FFF2-40B4-BE49-F238E27FC236}">
                <a16:creationId xmlns:a16="http://schemas.microsoft.com/office/drawing/2014/main" id="{C117A283-7E41-AED6-7261-C1DB0923C845}"/>
              </a:ext>
              <a:ext uri="{C183D7F6-B498-43B3-948B-1728B52AA6E4}">
                <adec:decorative xmlns:adec="http://schemas.microsoft.com/office/drawing/2017/decorative" val="1"/>
              </a:ext>
            </a:extLst>
          </p:cNvPr>
          <p:cNvGrpSpPr/>
          <p:nvPr/>
        </p:nvGrpSpPr>
        <p:grpSpPr>
          <a:xfrm>
            <a:off x="3573395" y="6296203"/>
            <a:ext cx="7079365" cy="544287"/>
            <a:chOff x="7872631" y="303434"/>
            <a:chExt cx="1078156" cy="1307056"/>
          </a:xfrm>
        </p:grpSpPr>
        <p:sp>
          <p:nvSpPr>
            <p:cNvPr id="8" name="Picture 9">
              <a:extLst>
                <a:ext uri="{FF2B5EF4-FFF2-40B4-BE49-F238E27FC236}">
                  <a16:creationId xmlns:a16="http://schemas.microsoft.com/office/drawing/2014/main" id="{A129405D-BDA6-F40E-69A5-85A53F920537}"/>
                </a:ext>
                <a:ext uri="{C183D7F6-B498-43B3-948B-1728B52AA6E4}">
                  <adec:decorative xmlns:adec="http://schemas.microsoft.com/office/drawing/2017/decorative" val="1"/>
                </a:ext>
              </a:extLst>
            </p:cNvPr>
            <p:cNvSpPr/>
            <p:nvPr/>
          </p:nvSpPr>
          <p:spPr>
            <a:xfrm rot="10800000" flipV="1">
              <a:off x="7894672" y="303434"/>
              <a:ext cx="1034075" cy="130705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accent4"/>
            </a:solidFill>
            <a:ln w="9257"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3BA0E236-7878-BF2E-8E9E-FCE7F0C62B92}"/>
                </a:ext>
              </a:extLst>
            </p:cNvPr>
            <p:cNvSpPr txBox="1">
              <a:spLocks/>
            </p:cNvSpPr>
            <p:nvPr/>
          </p:nvSpPr>
          <p:spPr>
            <a:xfrm>
              <a:off x="7872631" y="708297"/>
              <a:ext cx="1078156" cy="4973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000" b="0" dirty="0">
                  <a:latin typeface="Arial" panose="020B0604020202020204" pitchFamily="34" charset="0"/>
                  <a:cs typeface="Arial" panose="020B0604020202020204" pitchFamily="34" charset="0"/>
                </a:rPr>
                <a:t>Prehistoric Rock Art on </a:t>
              </a:r>
              <a:r>
                <a:rPr lang="en-GB" altLang="en-US" sz="2000" b="0" dirty="0" err="1">
                  <a:latin typeface="Arial" panose="020B0604020202020204" pitchFamily="34" charset="0"/>
                  <a:cs typeface="Arial" panose="020B0604020202020204" pitchFamily="34" charset="0"/>
                </a:rPr>
                <a:t>Weetwood</a:t>
              </a:r>
              <a:r>
                <a:rPr lang="en-GB" altLang="en-US" sz="2000" b="0" dirty="0">
                  <a:latin typeface="Arial" panose="020B0604020202020204" pitchFamily="34" charset="0"/>
                  <a:cs typeface="Arial" panose="020B0604020202020204" pitchFamily="34" charset="0"/>
                </a:rPr>
                <a:t> Moor, Northumberland</a:t>
              </a:r>
            </a:p>
          </p:txBody>
        </p:sp>
      </p:grpSp>
      <p:grpSp>
        <p:nvGrpSpPr>
          <p:cNvPr id="10" name="Washi">
            <a:extLst>
              <a:ext uri="{FF2B5EF4-FFF2-40B4-BE49-F238E27FC236}">
                <a16:creationId xmlns:a16="http://schemas.microsoft.com/office/drawing/2014/main" id="{94374F0D-608D-14F3-8D53-E624CCCD4145}"/>
              </a:ext>
              <a:ext uri="{C183D7F6-B498-43B3-948B-1728B52AA6E4}">
                <adec:decorative xmlns:adec="http://schemas.microsoft.com/office/drawing/2017/decorative" val="1"/>
              </a:ext>
            </a:extLst>
          </p:cNvPr>
          <p:cNvGrpSpPr/>
          <p:nvPr/>
        </p:nvGrpSpPr>
        <p:grpSpPr>
          <a:xfrm>
            <a:off x="111759" y="1563111"/>
            <a:ext cx="3159761" cy="4053840"/>
            <a:chOff x="5855492" y="4986814"/>
            <a:chExt cx="5172725" cy="1218941"/>
          </a:xfrm>
        </p:grpSpPr>
        <p:sp>
          <p:nvSpPr>
            <p:cNvPr id="11" name="Picture 9">
              <a:extLst>
                <a:ext uri="{FF2B5EF4-FFF2-40B4-BE49-F238E27FC236}">
                  <a16:creationId xmlns:a16="http://schemas.microsoft.com/office/drawing/2014/main" id="{70CEBB5A-7CD4-DA51-0858-34ABB1AEDD8F}"/>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2" name="Text Placeholder">
              <a:extLst>
                <a:ext uri="{FF2B5EF4-FFF2-40B4-BE49-F238E27FC236}">
                  <a16:creationId xmlns:a16="http://schemas.microsoft.com/office/drawing/2014/main" id="{7108CEB7-E322-CC94-B4A6-665771B0F4EA}"/>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This carved stone is just of 26 known panels of ’Cup and Ring’ mark petroglyphs on </a:t>
              </a:r>
              <a:r>
                <a:rPr lang="en-GB" altLang="en-US" sz="2000" b="0" dirty="0" err="1">
                  <a:latin typeface="Arial" panose="020B0604020202020204" pitchFamily="34" charset="0"/>
                  <a:cs typeface="Arial" panose="020B0604020202020204" pitchFamily="34" charset="0"/>
                </a:rPr>
                <a:t>Weetwood</a:t>
              </a:r>
              <a:r>
                <a:rPr lang="en-GB" altLang="en-US" sz="2000" b="0" dirty="0">
                  <a:latin typeface="Arial" panose="020B0604020202020204" pitchFamily="34" charset="0"/>
                  <a:cs typeface="Arial" panose="020B0604020202020204" pitchFamily="34" charset="0"/>
                </a:rPr>
                <a:t> Moor.</a:t>
              </a:r>
            </a:p>
            <a:p>
              <a:pPr algn="ctr" eaLnBrk="1" hangingPunct="1">
                <a:spcBef>
                  <a:spcPct val="50000"/>
                </a:spcBef>
              </a:pPr>
              <a:endParaRPr lang="en-GB" altLang="en-US" sz="2000" b="0" dirty="0">
                <a:latin typeface="Arial" panose="020B0604020202020204" pitchFamily="34" charset="0"/>
                <a:cs typeface="Arial" panose="020B0604020202020204" pitchFamily="34" charset="0"/>
              </a:endParaRPr>
            </a:p>
            <a:p>
              <a:pPr algn="ctr" eaLnBrk="1" hangingPunct="1">
                <a:spcBef>
                  <a:spcPct val="50000"/>
                </a:spcBef>
              </a:pPr>
              <a:r>
                <a:rPr lang="en-GB" altLang="en-US" sz="2000" b="0" dirty="0">
                  <a:latin typeface="Arial" panose="020B0604020202020204" pitchFamily="34" charset="0"/>
                  <a:cs typeface="Arial" panose="020B0604020202020204" pitchFamily="34" charset="0"/>
                </a:rPr>
                <a:t>It has been dated to between 1500 and 3800 BC</a:t>
              </a:r>
            </a:p>
          </p:txBody>
        </p:sp>
      </p:grpSp>
    </p:spTree>
    <p:extLst>
      <p:ext uri="{BB962C8B-B14F-4D97-AF65-F5344CB8AC3E}">
        <p14:creationId xmlns:p14="http://schemas.microsoft.com/office/powerpoint/2010/main" val="89861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89EC-6730-53D8-BDA5-1737C112ADB1}"/>
              </a:ext>
            </a:extLst>
          </p:cNvPr>
          <p:cNvSpPr>
            <a:spLocks noGrp="1"/>
          </p:cNvSpPr>
          <p:nvPr>
            <p:ph type="title"/>
          </p:nvPr>
        </p:nvSpPr>
        <p:spPr/>
        <p:txBody>
          <a:bodyPr>
            <a:normAutofit/>
          </a:bodyPr>
          <a:lstStyle/>
          <a:p>
            <a:r>
              <a:rPr lang="en-GB" altLang="en-US" sz="3200" dirty="0">
                <a:cs typeface="Arial" panose="020B0604020202020204" pitchFamily="34" charset="0"/>
              </a:rPr>
              <a:t>Northumberland Rock Art</a:t>
            </a:r>
            <a:endParaRPr lang="en-US" dirty="0">
              <a:cs typeface="Arial" panose="020B0604020202020204" pitchFamily="34" charset="0"/>
            </a:endParaRPr>
          </a:p>
        </p:txBody>
      </p:sp>
      <p:pic>
        <p:nvPicPr>
          <p:cNvPr id="4" name="Picture 5" descr="An image of different symbols make of circles and dots. ">
            <a:extLst>
              <a:ext uri="{FF2B5EF4-FFF2-40B4-BE49-F238E27FC236}">
                <a16:creationId xmlns:a16="http://schemas.microsoft.com/office/drawing/2014/main" id="{5FF903A4-5A73-A7E4-E0BE-004D46CBE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65" b="2905"/>
          <a:stretch>
            <a:fillRect/>
          </a:stretch>
        </p:blipFill>
        <p:spPr bwMode="auto">
          <a:xfrm>
            <a:off x="3384550" y="1236317"/>
            <a:ext cx="7969250" cy="516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Washi">
            <a:extLst>
              <a:ext uri="{FF2B5EF4-FFF2-40B4-BE49-F238E27FC236}">
                <a16:creationId xmlns:a16="http://schemas.microsoft.com/office/drawing/2014/main" id="{FD624960-1AD7-F9F7-DBDA-553397D140DD}"/>
              </a:ext>
              <a:ext uri="{C183D7F6-B498-43B3-948B-1728B52AA6E4}">
                <adec:decorative xmlns:adec="http://schemas.microsoft.com/office/drawing/2017/decorative" val="1"/>
              </a:ext>
            </a:extLst>
          </p:cNvPr>
          <p:cNvGrpSpPr/>
          <p:nvPr/>
        </p:nvGrpSpPr>
        <p:grpSpPr>
          <a:xfrm>
            <a:off x="91440" y="1452880"/>
            <a:ext cx="3293110" cy="4500880"/>
            <a:chOff x="7291968" y="-164252"/>
            <a:chExt cx="2517512" cy="1920874"/>
          </a:xfrm>
        </p:grpSpPr>
        <p:sp>
          <p:nvSpPr>
            <p:cNvPr id="6" name="Picture 9">
              <a:extLst>
                <a:ext uri="{FF2B5EF4-FFF2-40B4-BE49-F238E27FC236}">
                  <a16:creationId xmlns:a16="http://schemas.microsoft.com/office/drawing/2014/main" id="{68BE9617-91CE-7173-A98B-55C5DF637FBC}"/>
                </a:ext>
                <a:ext uri="{C183D7F6-B498-43B3-948B-1728B52AA6E4}">
                  <adec:decorative xmlns:adec="http://schemas.microsoft.com/office/drawing/2017/decorative" val="1"/>
                </a:ext>
              </a:extLst>
            </p:cNvPr>
            <p:cNvSpPr/>
            <p:nvPr/>
          </p:nvSpPr>
          <p:spPr>
            <a:xfrm>
              <a:off x="7291968" y="-164252"/>
              <a:ext cx="2517512" cy="192087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C3ABEF11-3757-0245-7B9F-632A51FA6A0B}"/>
                </a:ext>
              </a:extLst>
            </p:cNvPr>
            <p:cNvSpPr txBox="1">
              <a:spLocks/>
            </p:cNvSpPr>
            <p:nvPr/>
          </p:nvSpPr>
          <p:spPr>
            <a:xfrm>
              <a:off x="7416242" y="-22012"/>
              <a:ext cx="2283528" cy="160253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000" b="0" dirty="0">
                  <a:latin typeface="Arial" panose="020B0604020202020204" pitchFamily="34" charset="0"/>
                  <a:cs typeface="Arial" panose="020B0604020202020204" pitchFamily="34" charset="0"/>
                </a:rPr>
                <a:t>All of the shapes carved on the panels are ‘abstract’. </a:t>
              </a:r>
            </a:p>
            <a:p>
              <a:pPr algn="ctr" eaLnBrk="1" hangingPunct="1"/>
              <a:r>
                <a:rPr lang="en-GB" altLang="en-US" sz="2000" b="0" dirty="0">
                  <a:latin typeface="Arial" panose="020B0604020202020204" pitchFamily="34" charset="0"/>
                  <a:cs typeface="Arial" panose="020B0604020202020204" pitchFamily="34" charset="0"/>
                </a:rPr>
                <a:t>These are the most common shapes.</a:t>
              </a:r>
            </a:p>
            <a:p>
              <a:pPr algn="ctr" eaLnBrk="1" hangingPunct="1"/>
              <a:r>
                <a:rPr lang="en-GB" altLang="en-US" sz="2000" b="0" dirty="0">
                  <a:latin typeface="Arial" panose="020B0604020202020204" pitchFamily="34" charset="0"/>
                  <a:cs typeface="Arial" panose="020B0604020202020204" pitchFamily="34" charset="0"/>
                </a:rPr>
                <a:t>Because all they are abstract people today can only really guess at what exactly they meant!</a:t>
              </a:r>
            </a:p>
          </p:txBody>
        </p:sp>
      </p:grpSp>
    </p:spTree>
    <p:extLst>
      <p:ext uri="{BB962C8B-B14F-4D97-AF65-F5344CB8AC3E}">
        <p14:creationId xmlns:p14="http://schemas.microsoft.com/office/powerpoint/2010/main" val="1622860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865B-11E9-B880-311A-F40F5E15AE2B}"/>
              </a:ext>
            </a:extLst>
          </p:cNvPr>
          <p:cNvSpPr>
            <a:spLocks noGrp="1"/>
          </p:cNvSpPr>
          <p:nvPr>
            <p:ph type="title"/>
          </p:nvPr>
        </p:nvSpPr>
        <p:spPr/>
        <p:txBody>
          <a:bodyPr>
            <a:normAutofit/>
          </a:bodyPr>
          <a:lstStyle/>
          <a:p>
            <a:r>
              <a:rPr lang="en-GB" altLang="en-US" sz="3200" dirty="0">
                <a:cs typeface="Arial" panose="020B0604020202020204" pitchFamily="34" charset="0"/>
              </a:rPr>
              <a:t>What do </a:t>
            </a:r>
            <a:r>
              <a:rPr lang="en-GB" altLang="en-US" sz="3200" b="1" dirty="0">
                <a:cs typeface="Arial" panose="020B0604020202020204" pitchFamily="34" charset="0"/>
              </a:rPr>
              <a:t>you</a:t>
            </a:r>
            <a:r>
              <a:rPr lang="en-GB" altLang="en-US" sz="3200" dirty="0">
                <a:cs typeface="Arial" panose="020B0604020202020204" pitchFamily="34" charset="0"/>
              </a:rPr>
              <a:t> think, feel free to add your own ideas!!</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14C8F4DA-D8AD-F2A3-F02C-69AB3C6A1E06}"/>
              </a:ext>
            </a:extLst>
          </p:cNvPr>
          <p:cNvSpPr>
            <a:spLocks noGrp="1"/>
          </p:cNvSpPr>
          <p:nvPr>
            <p:ph idx="1"/>
          </p:nvPr>
        </p:nvSpPr>
        <p:spPr>
          <a:xfrm>
            <a:off x="1065946" y="1250965"/>
            <a:ext cx="4534853" cy="5337122"/>
          </a:xfrm>
        </p:spPr>
        <p:txBody>
          <a:bodyPr/>
          <a:lstStyle/>
          <a:p>
            <a:r>
              <a:rPr lang="en-GB" altLang="en-US" sz="3200" dirty="0">
                <a:latin typeface="Arial" panose="020B0604020202020204" pitchFamily="34" charset="0"/>
                <a:cs typeface="Arial" panose="020B0604020202020204" pitchFamily="34" charset="0"/>
              </a:rPr>
              <a:t>Star charts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Decorations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Places of sacrifice</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Religious or magical symbols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Pilgrimage markers </a:t>
            </a:r>
          </a:p>
          <a:p>
            <a:r>
              <a:rPr lang="en-GB" altLang="en-US" sz="3200" dirty="0">
                <a:latin typeface="Arial" panose="020B0604020202020204" pitchFamily="34" charset="0"/>
                <a:cs typeface="Arial" panose="020B0604020202020204" pitchFamily="34" charset="0"/>
              </a:rPr>
              <a:t>(like milestones)</a:t>
            </a:r>
            <a:endParaRPr lang="en-US" sz="3200" dirty="0"/>
          </a:p>
        </p:txBody>
      </p:sp>
      <p:sp>
        <p:nvSpPr>
          <p:cNvPr id="4" name="Content Placeholder 2">
            <a:extLst>
              <a:ext uri="{FF2B5EF4-FFF2-40B4-BE49-F238E27FC236}">
                <a16:creationId xmlns:a16="http://schemas.microsoft.com/office/drawing/2014/main" id="{B8C7ECDD-33C3-FE23-6CEF-8E978BFDEC8F}"/>
              </a:ext>
            </a:extLst>
          </p:cNvPr>
          <p:cNvSpPr txBox="1">
            <a:spLocks/>
          </p:cNvSpPr>
          <p:nvPr/>
        </p:nvSpPr>
        <p:spPr>
          <a:xfrm>
            <a:off x="6818947" y="1250965"/>
            <a:ext cx="4534853" cy="5652083"/>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3200" dirty="0">
                <a:latin typeface="Arial" panose="020B0604020202020204" pitchFamily="34" charset="0"/>
                <a:cs typeface="Arial" panose="020B0604020202020204" pitchFamily="34" charset="0"/>
              </a:rPr>
              <a:t>Maps of ancient camps or settlements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An early form of writing</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Records of local burials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Boundary markers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Ownership markers</a:t>
            </a:r>
          </a:p>
          <a:p>
            <a:endParaRPr lang="en-GB" altLang="en-US" sz="1000" dirty="0">
              <a:latin typeface="Arial" panose="020B0604020202020204" pitchFamily="34" charset="0"/>
              <a:cs typeface="Arial" panose="020B0604020202020204" pitchFamily="34" charset="0"/>
            </a:endParaRPr>
          </a:p>
          <a:p>
            <a:r>
              <a:rPr lang="en-GB" altLang="en-US" sz="3200" dirty="0">
                <a:latin typeface="Arial" panose="020B0604020202020204" pitchFamily="34" charset="0"/>
                <a:cs typeface="Arial" panose="020B0604020202020204" pitchFamily="34" charset="0"/>
              </a:rPr>
              <a:t>Sun symbols</a:t>
            </a:r>
          </a:p>
          <a:p>
            <a:endParaRPr lang="en-GB" altLang="en-US" sz="2400" dirty="0">
              <a:latin typeface="Arial" panose="020B0604020202020204" pitchFamily="34" charset="0"/>
              <a:cs typeface="Arial" panose="020B0604020202020204" pitchFamily="34" charset="0"/>
            </a:endParaRPr>
          </a:p>
          <a:p>
            <a:endParaRPr lang="en-GB" altLang="en-US" sz="2400" dirty="0">
              <a:latin typeface="Arial" panose="020B0604020202020204" pitchFamily="34" charset="0"/>
              <a:cs typeface="Arial" panose="020B0604020202020204" pitchFamily="34" charset="0"/>
            </a:endParaRPr>
          </a:p>
          <a:p>
            <a:endParaRPr lang="en-GB" altLang="en-US" sz="2400" dirty="0">
              <a:latin typeface="Arial" panose="020B0604020202020204" pitchFamily="34" charset="0"/>
              <a:cs typeface="Arial" panose="020B0604020202020204" pitchFamily="34" charset="0"/>
            </a:endParaRPr>
          </a:p>
          <a:p>
            <a:endParaRPr lang="en-US" dirty="0"/>
          </a:p>
        </p:txBody>
      </p:sp>
      <p:pic>
        <p:nvPicPr>
          <p:cNvPr id="17" name="Graphic 16" descr="Treasure Map outline">
            <a:extLst>
              <a:ext uri="{FF2B5EF4-FFF2-40B4-BE49-F238E27FC236}">
                <a16:creationId xmlns:a16="http://schemas.microsoft.com/office/drawing/2014/main" id="{C5056EB2-8195-AFD7-D13A-A4891D0980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7607" y="1277499"/>
            <a:ext cx="914400" cy="914400"/>
          </a:xfrm>
          <a:prstGeom prst="rect">
            <a:avLst/>
          </a:prstGeom>
        </p:spPr>
      </p:pic>
      <p:pic>
        <p:nvPicPr>
          <p:cNvPr id="19" name="Graphic 18" descr="Stars outline">
            <a:extLst>
              <a:ext uri="{FF2B5EF4-FFF2-40B4-BE49-F238E27FC236}">
                <a16:creationId xmlns:a16="http://schemas.microsoft.com/office/drawing/2014/main" id="{4C519B2A-F06D-561E-0ADA-935EBE5772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673" y="1205917"/>
            <a:ext cx="762297" cy="762297"/>
          </a:xfrm>
          <a:prstGeom prst="rect">
            <a:avLst/>
          </a:prstGeom>
        </p:spPr>
      </p:pic>
      <p:pic>
        <p:nvPicPr>
          <p:cNvPr id="25" name="Graphic 24" descr="Bunting outline">
            <a:extLst>
              <a:ext uri="{FF2B5EF4-FFF2-40B4-BE49-F238E27FC236}">
                <a16:creationId xmlns:a16="http://schemas.microsoft.com/office/drawing/2014/main" id="{83D523C0-19B5-7398-856D-3B1032AEE2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603" y="2098717"/>
            <a:ext cx="676436" cy="676436"/>
          </a:xfrm>
          <a:prstGeom prst="rect">
            <a:avLst/>
          </a:prstGeom>
        </p:spPr>
      </p:pic>
      <p:pic>
        <p:nvPicPr>
          <p:cNvPr id="27" name="Graphic 26" descr="Magic Wand Auto outline">
            <a:extLst>
              <a:ext uri="{FF2B5EF4-FFF2-40B4-BE49-F238E27FC236}">
                <a16:creationId xmlns:a16="http://schemas.microsoft.com/office/drawing/2014/main" id="{0A62D693-5043-446A-C98D-B034356BDC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838" y="4149821"/>
            <a:ext cx="739966" cy="739966"/>
          </a:xfrm>
          <a:prstGeom prst="rect">
            <a:avLst/>
          </a:prstGeom>
        </p:spPr>
      </p:pic>
      <p:pic>
        <p:nvPicPr>
          <p:cNvPr id="29" name="Graphic 28" descr="Signpost outline">
            <a:extLst>
              <a:ext uri="{FF2B5EF4-FFF2-40B4-BE49-F238E27FC236}">
                <a16:creationId xmlns:a16="http://schemas.microsoft.com/office/drawing/2014/main" id="{65B9C521-81A5-7DDE-4CBB-031C721D1D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6249" y="5481310"/>
            <a:ext cx="783145" cy="783145"/>
          </a:xfrm>
          <a:prstGeom prst="rect">
            <a:avLst/>
          </a:prstGeom>
        </p:spPr>
      </p:pic>
      <p:pic>
        <p:nvPicPr>
          <p:cNvPr id="31" name="Graphic 30" descr="Signature outline">
            <a:extLst>
              <a:ext uri="{FF2B5EF4-FFF2-40B4-BE49-F238E27FC236}">
                <a16:creationId xmlns:a16="http://schemas.microsoft.com/office/drawing/2014/main" id="{9FE767F6-A665-C5E0-F6F9-E5A7A9C84F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3807" y="2463469"/>
            <a:ext cx="762000" cy="762000"/>
          </a:xfrm>
          <a:prstGeom prst="rect">
            <a:avLst/>
          </a:prstGeom>
        </p:spPr>
      </p:pic>
      <p:pic>
        <p:nvPicPr>
          <p:cNvPr id="33" name="Graphic 32" descr="Gravestone outline">
            <a:extLst>
              <a:ext uri="{FF2B5EF4-FFF2-40B4-BE49-F238E27FC236}">
                <a16:creationId xmlns:a16="http://schemas.microsoft.com/office/drawing/2014/main" id="{2EC9D921-F37A-92D4-F4F2-AB8EDBB65A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98857" y="3355439"/>
            <a:ext cx="751901" cy="751901"/>
          </a:xfrm>
          <a:prstGeom prst="rect">
            <a:avLst/>
          </a:prstGeom>
        </p:spPr>
      </p:pic>
      <p:pic>
        <p:nvPicPr>
          <p:cNvPr id="35" name="Graphic 34" descr="Sign outline">
            <a:extLst>
              <a:ext uri="{FF2B5EF4-FFF2-40B4-BE49-F238E27FC236}">
                <a16:creationId xmlns:a16="http://schemas.microsoft.com/office/drawing/2014/main" id="{E16B32D5-9B96-9C74-9E0F-A060EF0C07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14132" y="4451066"/>
            <a:ext cx="721351" cy="721351"/>
          </a:xfrm>
          <a:prstGeom prst="rect">
            <a:avLst/>
          </a:prstGeom>
        </p:spPr>
      </p:pic>
      <p:pic>
        <p:nvPicPr>
          <p:cNvPr id="37" name="Graphic 36" descr="Group of people outline">
            <a:extLst>
              <a:ext uri="{FF2B5EF4-FFF2-40B4-BE49-F238E27FC236}">
                <a16:creationId xmlns:a16="http://schemas.microsoft.com/office/drawing/2014/main" id="{87C704AB-8F2D-05D7-6CF8-2B5BEB972D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31907" y="5281223"/>
            <a:ext cx="685800" cy="685800"/>
          </a:xfrm>
          <a:prstGeom prst="rect">
            <a:avLst/>
          </a:prstGeom>
        </p:spPr>
      </p:pic>
      <p:pic>
        <p:nvPicPr>
          <p:cNvPr id="39" name="Graphic 38" descr="Dim (Medium Sun) outline">
            <a:extLst>
              <a:ext uri="{FF2B5EF4-FFF2-40B4-BE49-F238E27FC236}">
                <a16:creationId xmlns:a16="http://schemas.microsoft.com/office/drawing/2014/main" id="{CBC4E2FD-3AF1-C768-0791-A734F2407D6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96989" y="6142574"/>
            <a:ext cx="755636" cy="755636"/>
          </a:xfrm>
          <a:prstGeom prst="rect">
            <a:avLst/>
          </a:prstGeom>
        </p:spPr>
      </p:pic>
      <p:pic>
        <p:nvPicPr>
          <p:cNvPr id="43" name="Graphic 42" descr="Prehistoric Tool outline">
            <a:extLst>
              <a:ext uri="{FF2B5EF4-FFF2-40B4-BE49-F238E27FC236}">
                <a16:creationId xmlns:a16="http://schemas.microsoft.com/office/drawing/2014/main" id="{EF36386B-AB71-2020-3545-55BC04315C8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84584" y="3013160"/>
            <a:ext cx="666474" cy="666474"/>
          </a:xfrm>
          <a:prstGeom prst="rect">
            <a:avLst/>
          </a:prstGeom>
        </p:spPr>
      </p:pic>
    </p:spTree>
    <p:extLst>
      <p:ext uri="{BB962C8B-B14F-4D97-AF65-F5344CB8AC3E}">
        <p14:creationId xmlns:p14="http://schemas.microsoft.com/office/powerpoint/2010/main" val="12773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71069-3A3F-65B7-8084-0B5FB180F293}"/>
              </a:ext>
            </a:extLst>
          </p:cNvPr>
          <p:cNvSpPr>
            <a:spLocks noGrp="1"/>
          </p:cNvSpPr>
          <p:nvPr>
            <p:ph type="title"/>
          </p:nvPr>
        </p:nvSpPr>
        <p:spPr/>
        <p:txBody>
          <a:bodyPr/>
          <a:lstStyle/>
          <a:p>
            <a:r>
              <a:rPr lang="en-GB" dirty="0"/>
              <a:t>How to use this PPT</a:t>
            </a:r>
          </a:p>
        </p:txBody>
      </p:sp>
      <p:sp>
        <p:nvSpPr>
          <p:cNvPr id="3" name="Text Placeholder 2">
            <a:extLst>
              <a:ext uri="{FF2B5EF4-FFF2-40B4-BE49-F238E27FC236}">
                <a16:creationId xmlns:a16="http://schemas.microsoft.com/office/drawing/2014/main" id="{090789B9-D56D-F6B8-FE3B-11D4FB6741C1}"/>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7A62EE43-827F-D460-4954-AABA393638D0}"/>
              </a:ext>
            </a:extLst>
          </p:cNvPr>
          <p:cNvSpPr>
            <a:spLocks noGrp="1"/>
          </p:cNvSpPr>
          <p:nvPr>
            <p:ph idx="1"/>
          </p:nvPr>
        </p:nvSpPr>
        <p:spPr>
          <a:xfrm>
            <a:off x="789130" y="1636776"/>
            <a:ext cx="4433110" cy="3895344"/>
          </a:xfrm>
        </p:spPr>
        <p:txBody>
          <a:bodyPr/>
          <a:lstStyle/>
          <a:p>
            <a:r>
              <a:rPr lang="en-GB" sz="2400" dirty="0"/>
              <a:t>Pupils learn how archaeologists study ‘Rock Art’ to tell us about past cultures and their beliefs.</a:t>
            </a:r>
          </a:p>
          <a:p>
            <a:r>
              <a:rPr lang="en-GB" sz="2400" dirty="0"/>
              <a:t>They can then make their own ‘Rock Art’ and try to interpret each others</a:t>
            </a:r>
          </a:p>
          <a:p>
            <a:r>
              <a:rPr lang="en-GB" sz="2400" dirty="0"/>
              <a:t>There is additional information for teachers in the ‘notes’ section below each slide, including links to other sites and resources.</a:t>
            </a:r>
          </a:p>
        </p:txBody>
      </p:sp>
      <p:sp>
        <p:nvSpPr>
          <p:cNvPr id="5" name="Text Placeholder 4">
            <a:extLst>
              <a:ext uri="{FF2B5EF4-FFF2-40B4-BE49-F238E27FC236}">
                <a16:creationId xmlns:a16="http://schemas.microsoft.com/office/drawing/2014/main" id="{FFA2F7DF-C50E-12B7-19C5-13F8E48FBC10}"/>
              </a:ext>
            </a:extLst>
          </p:cNvPr>
          <p:cNvSpPr>
            <a:spLocks noGrp="1"/>
          </p:cNvSpPr>
          <p:nvPr>
            <p:ph type="body" sz="quarter" idx="12"/>
          </p:nvPr>
        </p:nvSpPr>
        <p:spPr/>
        <p:txBody>
          <a:bodyPr/>
          <a:lstStyle/>
          <a:p>
            <a:r>
              <a:rPr lang="en-GB" dirty="0"/>
              <a:t>Contents</a:t>
            </a:r>
          </a:p>
        </p:txBody>
      </p:sp>
      <p:sp>
        <p:nvSpPr>
          <p:cNvPr id="6" name="Content Placeholder 5">
            <a:extLst>
              <a:ext uri="{FF2B5EF4-FFF2-40B4-BE49-F238E27FC236}">
                <a16:creationId xmlns:a16="http://schemas.microsoft.com/office/drawing/2014/main" id="{071EC279-56E1-DADE-346E-2FC241BCEF4E}"/>
              </a:ext>
            </a:extLst>
          </p:cNvPr>
          <p:cNvSpPr>
            <a:spLocks noGrp="1"/>
          </p:cNvSpPr>
          <p:nvPr>
            <p:ph idx="11"/>
          </p:nvPr>
        </p:nvSpPr>
        <p:spPr/>
        <p:txBody>
          <a:bodyPr/>
          <a:lstStyle/>
          <a:p>
            <a:pPr marL="457200" indent="-457200">
              <a:buFont typeface="Arial" panose="020B0604020202020204" pitchFamily="34" charset="0"/>
              <a:buChar char="•"/>
            </a:pPr>
            <a:r>
              <a:rPr lang="en-GB" dirty="0"/>
              <a:t>Starter Activity – Symbols Quiz</a:t>
            </a:r>
          </a:p>
          <a:p>
            <a:pPr marL="457200" indent="-457200">
              <a:buFont typeface="Arial" panose="020B0604020202020204" pitchFamily="34" charset="0"/>
              <a:buChar char="•"/>
            </a:pPr>
            <a:r>
              <a:rPr lang="en-GB" dirty="0"/>
              <a:t>Types of Rock Art - Petroglyphs</a:t>
            </a:r>
          </a:p>
          <a:p>
            <a:pPr marL="457200" indent="-457200">
              <a:buFont typeface="Arial" panose="020B0604020202020204" pitchFamily="34" charset="0"/>
              <a:buChar char="•"/>
            </a:pPr>
            <a:r>
              <a:rPr lang="en-GB" dirty="0"/>
              <a:t>Types of </a:t>
            </a:r>
            <a:r>
              <a:rPr lang="en-GB"/>
              <a:t>Rock Art - Pictographs</a:t>
            </a:r>
            <a:endParaRPr lang="en-GB" dirty="0"/>
          </a:p>
          <a:p>
            <a:pPr marL="457200" indent="-457200">
              <a:buFont typeface="Arial" panose="020B0604020202020204" pitchFamily="34" charset="0"/>
              <a:buChar char="•"/>
            </a:pPr>
            <a:r>
              <a:rPr lang="en-GB" dirty="0"/>
              <a:t>Types of Rock Art - </a:t>
            </a:r>
            <a:r>
              <a:rPr lang="en-GB" dirty="0" err="1"/>
              <a:t>Petroforms</a:t>
            </a:r>
            <a:endParaRPr lang="en-GB" dirty="0"/>
          </a:p>
          <a:p>
            <a:pPr marL="457200" indent="-457200">
              <a:buFont typeface="Arial" panose="020B0604020202020204" pitchFamily="34" charset="0"/>
              <a:buChar char="•"/>
            </a:pPr>
            <a:r>
              <a:rPr lang="en-GB" dirty="0"/>
              <a:t>Rock Art around the world</a:t>
            </a:r>
          </a:p>
          <a:p>
            <a:pPr marL="457200" indent="-457200">
              <a:buFont typeface="Arial" panose="020B0604020202020204" pitchFamily="34" charset="0"/>
              <a:buChar char="•"/>
            </a:pPr>
            <a:r>
              <a:rPr lang="en-GB" dirty="0"/>
              <a:t>Rock Art in Britain</a:t>
            </a:r>
          </a:p>
          <a:p>
            <a:pPr marL="457200" indent="-457200">
              <a:buFont typeface="Arial" panose="020B0604020202020204" pitchFamily="34" charset="0"/>
              <a:buChar char="•"/>
            </a:pPr>
            <a:r>
              <a:rPr lang="en-GB" dirty="0"/>
              <a:t>Activity: Make your own rock carving (petroglyph) </a:t>
            </a:r>
          </a:p>
        </p:txBody>
      </p:sp>
    </p:spTree>
    <p:extLst>
      <p:ext uri="{BB962C8B-B14F-4D97-AF65-F5344CB8AC3E}">
        <p14:creationId xmlns:p14="http://schemas.microsoft.com/office/powerpoint/2010/main" val="4100044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3DCE6-ACF4-EEC8-91AF-619D000910A1}"/>
              </a:ext>
            </a:extLst>
          </p:cNvPr>
          <p:cNvSpPr>
            <a:spLocks noGrp="1"/>
          </p:cNvSpPr>
          <p:nvPr>
            <p:ph type="title"/>
          </p:nvPr>
        </p:nvSpPr>
        <p:spPr/>
        <p:txBody>
          <a:bodyPr>
            <a:normAutofit fontScale="90000"/>
          </a:bodyPr>
          <a:lstStyle/>
          <a:p>
            <a:r>
              <a:rPr lang="en-GB" dirty="0"/>
              <a:t>Activity: Make your own rock carving (petroglyph) </a:t>
            </a:r>
          </a:p>
        </p:txBody>
      </p:sp>
      <p:sp>
        <p:nvSpPr>
          <p:cNvPr id="5" name="Content Placeholder 4">
            <a:extLst>
              <a:ext uri="{FF2B5EF4-FFF2-40B4-BE49-F238E27FC236}">
                <a16:creationId xmlns:a16="http://schemas.microsoft.com/office/drawing/2014/main" id="{EB2763AA-173D-6FF9-6661-E0A5247D5AFE}"/>
              </a:ext>
            </a:extLst>
          </p:cNvPr>
          <p:cNvSpPr>
            <a:spLocks noGrp="1"/>
          </p:cNvSpPr>
          <p:nvPr>
            <p:ph idx="1"/>
          </p:nvPr>
        </p:nvSpPr>
        <p:spPr>
          <a:xfrm>
            <a:off x="381886" y="1411704"/>
            <a:ext cx="5324852" cy="5341660"/>
          </a:xfrm>
        </p:spPr>
        <p:txBody>
          <a:bodyPr/>
          <a:lstStyle/>
          <a:p>
            <a:pPr>
              <a:lnSpc>
                <a:spcPct val="130000"/>
              </a:lnSpc>
              <a:spcBef>
                <a:spcPts val="0"/>
              </a:spcBef>
              <a:spcAft>
                <a:spcPts val="600"/>
              </a:spcAft>
            </a:pPr>
            <a:r>
              <a:rPr lang="en-US" sz="1400" b="1" spc="25" dirty="0">
                <a:ea typeface="Calibri" panose="020F0502020204030204" pitchFamily="34" charset="0"/>
                <a:cs typeface="Arial" panose="020B0604020202020204" pitchFamily="34" charset="0"/>
              </a:rPr>
              <a:t>What you will need:</a:t>
            </a: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Dental plaster </a:t>
            </a:r>
            <a:r>
              <a:rPr lang="en-US" sz="1100" spc="25" dirty="0">
                <a:effectLst/>
                <a:ea typeface="Calibri" panose="020F0502020204030204" pitchFamily="34" charset="0"/>
                <a:cs typeface="Arial" panose="020B0604020202020204" pitchFamily="34" charset="0"/>
              </a:rPr>
              <a:t>(Or other child-friendly plaster like plaster of Paris, dental is hypoallergenic and sets in 10-15 minutes, plaster of Paris takes about an hour.)</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Sand </a:t>
            </a:r>
            <a:r>
              <a:rPr lang="en-US" sz="1100" spc="25" dirty="0">
                <a:effectLst/>
                <a:ea typeface="Calibri" panose="020F0502020204030204" pitchFamily="34" charset="0"/>
                <a:cs typeface="Arial" panose="020B0604020202020204" pitchFamily="34" charset="0"/>
              </a:rPr>
              <a:t>(children’s play sand is best and safest)</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Water</a:t>
            </a:r>
            <a:endParaRPr lang="en-GB" sz="14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Small flat plastic tubs</a:t>
            </a:r>
            <a:r>
              <a:rPr lang="en-US" sz="1400" spc="25" dirty="0">
                <a:effectLst/>
                <a:ea typeface="Calibri" panose="020F0502020204030204" pitchFamily="34" charset="0"/>
                <a:cs typeface="Arial" panose="020B0604020202020204" pitchFamily="34" charset="0"/>
              </a:rPr>
              <a:t> </a:t>
            </a:r>
            <a:r>
              <a:rPr lang="en-US" sz="1100" spc="25" dirty="0">
                <a:effectLst/>
                <a:ea typeface="Calibri" panose="020F0502020204030204" pitchFamily="34" charset="0"/>
                <a:cs typeface="Arial" panose="020B0604020202020204" pitchFamily="34" charset="0"/>
              </a:rPr>
              <a:t>(flat based take-away style tubs are ideal, if planning the session in advance you could ask pupils to bring these in from home for free)</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Cling-film</a:t>
            </a:r>
            <a:endParaRPr lang="en-GB" sz="14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Small stones/pebbles</a:t>
            </a:r>
            <a:r>
              <a:rPr lang="en-US" sz="1400" spc="25" dirty="0">
                <a:effectLst/>
                <a:ea typeface="Calibri" panose="020F0502020204030204" pitchFamily="34" charset="0"/>
                <a:cs typeface="Arial" panose="020B0604020202020204" pitchFamily="34" charset="0"/>
              </a:rPr>
              <a:t> </a:t>
            </a:r>
            <a:r>
              <a:rPr lang="en-US" sz="1100" spc="25" dirty="0">
                <a:effectLst/>
                <a:ea typeface="Calibri" panose="020F0502020204030204" pitchFamily="34" charset="0"/>
                <a:cs typeface="Arial" panose="020B0604020202020204" pitchFamily="34" charset="0"/>
              </a:rPr>
              <a:t>(preferably with pointy but not sharp edges, these could be bought, or the children could ‘gather’ their own under supervision from around the school grounds)</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Small plastic cups</a:t>
            </a:r>
            <a:r>
              <a:rPr lang="en-US" sz="1400" spc="25" dirty="0">
                <a:effectLst/>
                <a:ea typeface="Calibri" panose="020F0502020204030204" pitchFamily="34" charset="0"/>
                <a:cs typeface="Arial" panose="020B0604020202020204" pitchFamily="34" charset="0"/>
              </a:rPr>
              <a:t> </a:t>
            </a:r>
            <a:r>
              <a:rPr lang="en-US" sz="1100" spc="25" dirty="0">
                <a:effectLst/>
                <a:ea typeface="Calibri" panose="020F0502020204030204" pitchFamily="34" charset="0"/>
                <a:cs typeface="Arial" panose="020B0604020202020204" pitchFamily="34" charset="0"/>
              </a:rPr>
              <a:t>(supermarket ‘basics/value’ type, like you get in a vending machine)</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Mixing bowls </a:t>
            </a:r>
            <a:r>
              <a:rPr lang="en-US" sz="1100" spc="25" dirty="0">
                <a:effectLst/>
                <a:ea typeface="Calibri" panose="020F0502020204030204" pitchFamily="34" charset="0"/>
                <a:cs typeface="Arial" panose="020B0604020202020204" pitchFamily="34" charset="0"/>
              </a:rPr>
              <a:t>(any small bowl will do, but if you get extra takeaway tubs these work well, especially the slightly deeper ones)</a:t>
            </a:r>
            <a:endParaRPr lang="en-GB" sz="1100" spc="25" dirty="0">
              <a:effectLst/>
              <a:ea typeface="Calibri" panose="020F0502020204030204" pitchFamily="34" charset="0"/>
              <a:cs typeface="Times New Roman" panose="02020603050405020304" pitchFamily="18" charset="0"/>
            </a:endParaRPr>
          </a:p>
          <a:p>
            <a:pPr>
              <a:lnSpc>
                <a:spcPct val="130000"/>
              </a:lnSpc>
              <a:spcBef>
                <a:spcPts val="0"/>
              </a:spcBef>
              <a:spcAft>
                <a:spcPts val="600"/>
              </a:spcAft>
            </a:pPr>
            <a:r>
              <a:rPr lang="en-US" sz="1400" b="1" spc="25" dirty="0">
                <a:effectLst/>
                <a:ea typeface="Calibri" panose="020F0502020204030204" pitchFamily="34" charset="0"/>
                <a:cs typeface="Arial" panose="020B0604020202020204" pitchFamily="34" charset="0"/>
              </a:rPr>
              <a:t>Sticks for mixing</a:t>
            </a:r>
            <a:r>
              <a:rPr lang="en-US" sz="1400" spc="25" dirty="0">
                <a:effectLst/>
                <a:ea typeface="Calibri" panose="020F0502020204030204" pitchFamily="34" charset="0"/>
                <a:cs typeface="Arial" panose="020B0604020202020204" pitchFamily="34" charset="0"/>
              </a:rPr>
              <a:t> </a:t>
            </a:r>
            <a:r>
              <a:rPr lang="en-US" sz="1100" spc="25" dirty="0">
                <a:effectLst/>
                <a:ea typeface="Calibri" panose="020F0502020204030204" pitchFamily="34" charset="0"/>
                <a:cs typeface="Arial" panose="020B0604020202020204" pitchFamily="34" charset="0"/>
              </a:rPr>
              <a:t>(you could buy lollypop sticks or the children could ‘gather’ their own stick under supervision from around the school grounds)</a:t>
            </a:r>
            <a:endParaRPr lang="en-GB" sz="1100" spc="25" dirty="0">
              <a:effectLst/>
              <a:ea typeface="Calibri" panose="020F0502020204030204" pitchFamily="34" charset="0"/>
              <a:cs typeface="Times New Roman" panose="02020603050405020304" pitchFamily="18" charset="0"/>
            </a:endParaRPr>
          </a:p>
          <a:p>
            <a:endParaRPr lang="en-GB" dirty="0"/>
          </a:p>
        </p:txBody>
      </p:sp>
      <p:pic>
        <p:nvPicPr>
          <p:cNvPr id="10" name="Picture Placeholder 9" descr="A piece of rock with writing carved on it">
            <a:extLst>
              <a:ext uri="{FF2B5EF4-FFF2-40B4-BE49-F238E27FC236}">
                <a16:creationId xmlns:a16="http://schemas.microsoft.com/office/drawing/2014/main" id="{E68EDCC8-E5B2-964F-E85C-96FCF9A0EED0}"/>
              </a:ext>
            </a:extLst>
          </p:cNvPr>
          <p:cNvPicPr>
            <a:picLocks noGrp="1" noChangeAspect="1"/>
          </p:cNvPicPr>
          <p:nvPr>
            <p:ph type="pic" sz="quarter" idx="10"/>
          </p:nvPr>
        </p:nvPicPr>
        <p:blipFill rotWithShape="1">
          <a:blip r:embed="rId2"/>
          <a:srcRect l="42131" r="7900"/>
          <a:stretch/>
        </p:blipFill>
        <p:spPr>
          <a:xfrm>
            <a:off x="6096000" y="0"/>
            <a:ext cx="6096000" cy="6858000"/>
          </a:xfrm>
        </p:spPr>
      </p:pic>
      <p:sp>
        <p:nvSpPr>
          <p:cNvPr id="8" name="Picture Placeholder 7" descr="Create your own rock art">
            <a:extLst>
              <a:ext uri="{FF2B5EF4-FFF2-40B4-BE49-F238E27FC236}">
                <a16:creationId xmlns:a16="http://schemas.microsoft.com/office/drawing/2014/main" id="{E217FE8E-EB60-70A3-BFCC-4D6EB1FEBB9E}"/>
              </a:ext>
            </a:extLst>
          </p:cNvPr>
          <p:cNvSpPr>
            <a:spLocks noGrp="1"/>
          </p:cNvSpPr>
          <p:nvPr>
            <p:ph type="pic" sz="quarter" idx="24"/>
          </p:nvPr>
        </p:nvSpPr>
        <p:spPr>
          <a:xfrm>
            <a:off x="7254672" y="6173927"/>
            <a:ext cx="3643313" cy="579437"/>
          </a:xfrm>
        </p:spPr>
      </p:sp>
      <p:sp>
        <p:nvSpPr>
          <p:cNvPr id="7" name="Text Placeholder 6">
            <a:extLst>
              <a:ext uri="{FF2B5EF4-FFF2-40B4-BE49-F238E27FC236}">
                <a16:creationId xmlns:a16="http://schemas.microsoft.com/office/drawing/2014/main" id="{19528C88-FE51-CB17-3894-9DFF74AFD223}"/>
              </a:ext>
            </a:extLst>
          </p:cNvPr>
          <p:cNvSpPr>
            <a:spLocks noGrp="1"/>
          </p:cNvSpPr>
          <p:nvPr>
            <p:ph type="body" sz="quarter" idx="23"/>
          </p:nvPr>
        </p:nvSpPr>
        <p:spPr>
          <a:xfrm>
            <a:off x="7551104" y="6256476"/>
            <a:ext cx="2830459" cy="414338"/>
          </a:xfrm>
        </p:spPr>
        <p:txBody>
          <a:bodyPr/>
          <a:lstStyle/>
          <a:p>
            <a:r>
              <a:rPr lang="en-GB" dirty="0"/>
              <a:t>Create you own Rock Art</a:t>
            </a:r>
          </a:p>
        </p:txBody>
      </p:sp>
    </p:spTree>
    <p:extLst>
      <p:ext uri="{BB962C8B-B14F-4D97-AF65-F5344CB8AC3E}">
        <p14:creationId xmlns:p14="http://schemas.microsoft.com/office/powerpoint/2010/main" val="3890696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9B29-C8FB-F18D-FEE4-8AAF0730328F}"/>
              </a:ext>
            </a:extLst>
          </p:cNvPr>
          <p:cNvSpPr>
            <a:spLocks noGrp="1"/>
          </p:cNvSpPr>
          <p:nvPr>
            <p:ph type="title"/>
          </p:nvPr>
        </p:nvSpPr>
        <p:spPr/>
        <p:txBody>
          <a:bodyPr/>
          <a:lstStyle/>
          <a:p>
            <a:r>
              <a:rPr lang="en-GB" dirty="0"/>
              <a:t>Activity: Session plan – Part 1 – Make your ‘rock’</a:t>
            </a:r>
          </a:p>
        </p:txBody>
      </p:sp>
      <p:sp>
        <p:nvSpPr>
          <p:cNvPr id="3" name="Content Placeholder 2">
            <a:extLst>
              <a:ext uri="{FF2B5EF4-FFF2-40B4-BE49-F238E27FC236}">
                <a16:creationId xmlns:a16="http://schemas.microsoft.com/office/drawing/2014/main" id="{8FCDABD1-E945-BC30-DD86-E45D9491005D}"/>
              </a:ext>
            </a:extLst>
          </p:cNvPr>
          <p:cNvSpPr>
            <a:spLocks noGrp="1"/>
          </p:cNvSpPr>
          <p:nvPr>
            <p:ph idx="1"/>
          </p:nvPr>
        </p:nvSpPr>
        <p:spPr/>
        <p:txBody>
          <a:bodyPr/>
          <a:lstStyle/>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Explain to pupils that monuments like Stonehenge aren’t the only symbols left for us to use to try and understand what prehistoric people thought. Another really good source of evidence for archaeologists is ‘Rock Art’. In this session they will learn about Rock Art and have a go at making some of their own.</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First they need to make their own ‘rock’ – mix plaster with sand (use a 2:1 ratio of sand to plaster, amounts will vary depending on size of your tubs – but for the ‘take-away’ type mentioned above 1 plastic cup of sand to 1/2 cup of plaster works well or 200g sand to 100g plaster), add water (1/4 cup) and mix. Pour into the small plastic tubs lined with cling-film, to about 1-1.5 cm thick; gently tap the tub on the table to knock out any air bubbles.  (If you’re feeling impish you might want to swap these first two points around – have them come in and make their ‘rock’ but not tell them what it is or why they’re making it – it can make for some good discussions amongst pupils trying to guess what they might be doing!) </a:t>
            </a: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SEE SLIDES 35-38 FOR STEP-BY-STEP PHOTOS &amp; INSTRUCTIONS</a:t>
            </a:r>
            <a:endParaRPr lang="en-GB" sz="1600" spc="25"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2505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9B29-C8FB-F18D-FEE4-8AAF0730328F}"/>
              </a:ext>
            </a:extLst>
          </p:cNvPr>
          <p:cNvSpPr>
            <a:spLocks noGrp="1"/>
          </p:cNvSpPr>
          <p:nvPr>
            <p:ph type="title"/>
          </p:nvPr>
        </p:nvSpPr>
        <p:spPr/>
        <p:txBody>
          <a:bodyPr/>
          <a:lstStyle/>
          <a:p>
            <a:r>
              <a:rPr lang="en-GB" dirty="0"/>
              <a:t>Session plan – Part 2 – Design your petroglyph</a:t>
            </a:r>
          </a:p>
        </p:txBody>
      </p:sp>
      <p:sp>
        <p:nvSpPr>
          <p:cNvPr id="3" name="Content Placeholder 2">
            <a:extLst>
              <a:ext uri="{FF2B5EF4-FFF2-40B4-BE49-F238E27FC236}">
                <a16:creationId xmlns:a16="http://schemas.microsoft.com/office/drawing/2014/main" id="{8FCDABD1-E945-BC30-DD86-E45D9491005D}"/>
              </a:ext>
            </a:extLst>
          </p:cNvPr>
          <p:cNvSpPr>
            <a:spLocks noGrp="1"/>
          </p:cNvSpPr>
          <p:nvPr>
            <p:ph idx="1"/>
          </p:nvPr>
        </p:nvSpPr>
        <p:spPr/>
        <p:txBody>
          <a:bodyPr/>
          <a:lstStyle/>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Whilst their ‘rocks’ set (about 20-30 minutes) use the information provided (in the ppt) to look at Rock Art around the world and in Britain.</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Now focus their attention on the British Rock Art and how it is almost entirely made by carving shapes into rocks. They should now have learnt that the archaeological word for this is a petroglyph. Give each pupil a blank piece of paper and ask them to design their own petroglyph – they can make it ‘representative’ or ‘abstract’ (see ppt), but they mustn’t tell anyone else what it means…. </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When they have done their design and their ‘rock’ is set they can use one of the small stones to carve their petroglyph into the rock.  They must take care – you can’t rub out mistakes in rock! Nor can you fix it if you push too hard and break it – our ancestors used great skill in creating their Rock Art.</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endParaRPr lang="en-GB" dirty="0"/>
          </a:p>
        </p:txBody>
      </p:sp>
    </p:spTree>
    <p:extLst>
      <p:ext uri="{BB962C8B-B14F-4D97-AF65-F5344CB8AC3E}">
        <p14:creationId xmlns:p14="http://schemas.microsoft.com/office/powerpoint/2010/main" val="242327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9B29-C8FB-F18D-FEE4-8AAF0730328F}"/>
              </a:ext>
            </a:extLst>
          </p:cNvPr>
          <p:cNvSpPr>
            <a:spLocks noGrp="1"/>
          </p:cNvSpPr>
          <p:nvPr>
            <p:ph type="title"/>
          </p:nvPr>
        </p:nvSpPr>
        <p:spPr/>
        <p:txBody>
          <a:bodyPr/>
          <a:lstStyle/>
          <a:p>
            <a:r>
              <a:rPr lang="en-GB" dirty="0"/>
              <a:t>Session plan – Part 3 – Be archaeologists </a:t>
            </a:r>
            <a:r>
              <a:rPr lang="en-GB" dirty="0">
                <a:solidFill>
                  <a:schemeClr val="bg1"/>
                </a:solidFill>
              </a:rPr>
              <a:t>1</a:t>
            </a:r>
          </a:p>
        </p:txBody>
      </p:sp>
      <p:sp>
        <p:nvSpPr>
          <p:cNvPr id="3" name="Content Placeholder 2">
            <a:extLst>
              <a:ext uri="{FF2B5EF4-FFF2-40B4-BE49-F238E27FC236}">
                <a16:creationId xmlns:a16="http://schemas.microsoft.com/office/drawing/2014/main" id="{8FCDABD1-E945-BC30-DD86-E45D9491005D}"/>
              </a:ext>
            </a:extLst>
          </p:cNvPr>
          <p:cNvSpPr>
            <a:spLocks noGrp="1"/>
          </p:cNvSpPr>
          <p:nvPr>
            <p:ph idx="1"/>
          </p:nvPr>
        </p:nvSpPr>
        <p:spPr/>
        <p:txBody>
          <a:bodyPr/>
          <a:lstStyle/>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After all the pupils have created their petroglyphs put them all in one place so that everyone can see each other’s. They are now archaeologists – they must look at all the designs and try to work out what their meaning is. Give them 5-10 minutes to look at them all – remind them they must remain totally silent, no asking questions or discussing just yet.</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To start the discussion pick up one of the petroglyphs, ask who made it, and then ask them to come to the front, but stay totally silent. Now start a discussion amongst the whole class – what do they think it’s a carving of? What might it tell us? What might it tell us about the person who made it? Let them use their imaginations – based on the evidence in front of them, like all good archaeologists do. After you feel the discussion has reached a conclusion ask the pupil who made it to explain their thoughts and reasons behind their design.</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This will allow you to introduce the concept of ‘interpretation’ and how one object can have many different interpretations. Raise the question of what would they have done if they hadn’t been able to ask their fellow pupil what the real interpretation was?</a:t>
            </a:r>
            <a:endParaRPr lang="en-GB" dirty="0"/>
          </a:p>
        </p:txBody>
      </p:sp>
    </p:spTree>
    <p:extLst>
      <p:ext uri="{BB962C8B-B14F-4D97-AF65-F5344CB8AC3E}">
        <p14:creationId xmlns:p14="http://schemas.microsoft.com/office/powerpoint/2010/main" val="1002032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9B29-C8FB-F18D-FEE4-8AAF0730328F}"/>
              </a:ext>
            </a:extLst>
          </p:cNvPr>
          <p:cNvSpPr>
            <a:spLocks noGrp="1"/>
          </p:cNvSpPr>
          <p:nvPr>
            <p:ph type="title"/>
          </p:nvPr>
        </p:nvSpPr>
        <p:spPr/>
        <p:txBody>
          <a:bodyPr/>
          <a:lstStyle/>
          <a:p>
            <a:r>
              <a:rPr lang="en-GB" dirty="0"/>
              <a:t>Session plan – Part 3 – Be archaeologists </a:t>
            </a:r>
            <a:r>
              <a:rPr lang="en-GB" dirty="0">
                <a:solidFill>
                  <a:schemeClr val="bg1"/>
                </a:solidFill>
              </a:rPr>
              <a:t>2</a:t>
            </a:r>
          </a:p>
        </p:txBody>
      </p:sp>
      <p:sp>
        <p:nvSpPr>
          <p:cNvPr id="3" name="Content Placeholder 2">
            <a:extLst>
              <a:ext uri="{FF2B5EF4-FFF2-40B4-BE49-F238E27FC236}">
                <a16:creationId xmlns:a16="http://schemas.microsoft.com/office/drawing/2014/main" id="{8FCDABD1-E945-BC30-DD86-E45D9491005D}"/>
              </a:ext>
            </a:extLst>
          </p:cNvPr>
          <p:cNvSpPr>
            <a:spLocks noGrp="1"/>
          </p:cNvSpPr>
          <p:nvPr>
            <p:ph idx="1"/>
          </p:nvPr>
        </p:nvSpPr>
        <p:spPr/>
        <p:txBody>
          <a:bodyPr/>
          <a:lstStyle/>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Ask each pupil to pick up their petroglyph then split the class into groups so that they can repeat the same interpretation activity within each group. This way everyone gets to experience someone else trying to interpret their petroglyph.</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Finish by asking pupils what they have learnt about ancient cultures and how we as ‘modern’ archaeologists interpret them. Encourage higher level empathy and understanding of these historical concepts. What do they think an archaeologist in the future would make of their class as a society/culture based on their collection of petroglyphs? (Why not put all the petroglyphs on display for other pupils/teachers/parents and see what they make of your class based on the evidence before them! ;0)</a:t>
            </a:r>
            <a:endParaRPr lang="en-GB" sz="1600" spc="25"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600" spc="25" dirty="0">
                <a:effectLst/>
                <a:ea typeface="Calibri" panose="020F0502020204030204" pitchFamily="34" charset="0"/>
                <a:cs typeface="Arial" panose="020B0604020202020204" pitchFamily="34" charset="0"/>
              </a:rPr>
              <a:t>You could also do the same activity but instead of using a stone to carve a ‘petroglyph’, pupils could just use paints on their ‘rock’ to create a ‘pictograph’. Or get real value from your ‘rock’ and carve one side and paint the other! All of their ‘rocks’ could then be displayed as a ‘</a:t>
            </a:r>
            <a:r>
              <a:rPr lang="en-US" sz="1600" spc="25" dirty="0" err="1">
                <a:effectLst/>
                <a:ea typeface="Calibri" panose="020F0502020204030204" pitchFamily="34" charset="0"/>
                <a:cs typeface="Arial" panose="020B0604020202020204" pitchFamily="34" charset="0"/>
              </a:rPr>
              <a:t>petroform</a:t>
            </a:r>
            <a:r>
              <a:rPr lang="en-US" sz="1600" spc="25" dirty="0">
                <a:effectLst/>
                <a:ea typeface="Calibri" panose="020F0502020204030204" pitchFamily="34" charset="0"/>
                <a:cs typeface="Arial" panose="020B0604020202020204" pitchFamily="34" charset="0"/>
              </a:rPr>
              <a:t>’!</a:t>
            </a:r>
            <a:endParaRPr lang="en-GB" sz="1600" spc="25"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83134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CA24-C0CB-630A-C476-5F80ACA8D18C}"/>
              </a:ext>
            </a:extLst>
          </p:cNvPr>
          <p:cNvSpPr>
            <a:spLocks noGrp="1"/>
          </p:cNvSpPr>
          <p:nvPr>
            <p:ph type="title"/>
          </p:nvPr>
        </p:nvSpPr>
        <p:spPr/>
        <p:txBody>
          <a:bodyPr>
            <a:normAutofit/>
          </a:bodyPr>
          <a:lstStyle/>
          <a:p>
            <a:r>
              <a:rPr lang="en-GB" dirty="0"/>
              <a:t>Step 1: Get the ‘ingredients’ ready</a:t>
            </a:r>
          </a:p>
        </p:txBody>
      </p:sp>
      <p:sp>
        <p:nvSpPr>
          <p:cNvPr id="3" name="Content Placeholder 2">
            <a:extLst>
              <a:ext uri="{FF2B5EF4-FFF2-40B4-BE49-F238E27FC236}">
                <a16:creationId xmlns:a16="http://schemas.microsoft.com/office/drawing/2014/main" id="{CBAD3B5D-A973-C7AB-C496-BB6F65A3EC67}"/>
              </a:ext>
            </a:extLst>
          </p:cNvPr>
          <p:cNvSpPr>
            <a:spLocks noGrp="1"/>
          </p:cNvSpPr>
          <p:nvPr>
            <p:ph idx="1"/>
          </p:nvPr>
        </p:nvSpPr>
        <p:spPr>
          <a:xfrm>
            <a:off x="357187" y="1080312"/>
            <a:ext cx="5905354" cy="5188408"/>
          </a:xfrm>
        </p:spPr>
        <p:txBody>
          <a:bodyPr/>
          <a:lstStyle/>
          <a:p>
            <a:r>
              <a:rPr lang="en-GB" dirty="0"/>
              <a:t>Assemble everything you’ll need. </a:t>
            </a:r>
          </a:p>
          <a:p>
            <a:r>
              <a:rPr lang="en-GB" sz="2000" dirty="0"/>
              <a:t>Each pupils needs:</a:t>
            </a:r>
          </a:p>
          <a:p>
            <a:r>
              <a:rPr lang="en-GB" sz="2000" dirty="0"/>
              <a:t>Shallow take-away tub lined with clingfilm</a:t>
            </a:r>
          </a:p>
          <a:p>
            <a:r>
              <a:rPr lang="en-GB" sz="2000" dirty="0"/>
              <a:t>Mixing tub and stirring stick</a:t>
            </a:r>
          </a:p>
          <a:p>
            <a:r>
              <a:rPr lang="en-GB" sz="2000" dirty="0"/>
              <a:t>1 cup sand</a:t>
            </a:r>
          </a:p>
          <a:p>
            <a:r>
              <a:rPr lang="en-GB" sz="2000" dirty="0"/>
              <a:t>½ cup plaster</a:t>
            </a:r>
          </a:p>
          <a:p>
            <a:r>
              <a:rPr lang="en-GB" sz="2000" dirty="0"/>
              <a:t>¼ cup water </a:t>
            </a:r>
          </a:p>
          <a:p>
            <a:r>
              <a:rPr lang="en-GB" sz="2000" dirty="0"/>
              <a:t>Pointy (but not sharp) pebble</a:t>
            </a:r>
          </a:p>
          <a:p>
            <a:r>
              <a:rPr lang="en-GB" sz="1400" dirty="0"/>
              <a:t>(To save waste I don’t give each pupil a plastic cup, I assign a sand monitor, plaster monitor and water monitor – either adult helpers or responsible pupils, preferably an adult for the plaster. </a:t>
            </a:r>
          </a:p>
          <a:p>
            <a:r>
              <a:rPr lang="en-GB" sz="1400" dirty="0"/>
              <a:t>They stay in one place and the other pupils come around with their mixing bowls to receive their measures of sand,  plaster and water - think Oliver Twist!)</a:t>
            </a:r>
          </a:p>
        </p:txBody>
      </p:sp>
      <p:pic>
        <p:nvPicPr>
          <p:cNvPr id="18" name="Picture Placeholder 17" descr="A plastic take away tub lined with clingfilm, 3 plastic cups with sand, plaster and water in them. with medium confidence">
            <a:extLst>
              <a:ext uri="{FF2B5EF4-FFF2-40B4-BE49-F238E27FC236}">
                <a16:creationId xmlns:a16="http://schemas.microsoft.com/office/drawing/2014/main" id="{CE9EE7EE-95FF-17AD-050B-2F1C50F6539C}"/>
              </a:ext>
            </a:extLst>
          </p:cNvPr>
          <p:cNvPicPr>
            <a:picLocks noGrp="1" noChangeAspect="1"/>
          </p:cNvPicPr>
          <p:nvPr>
            <p:ph type="pic" sz="quarter" idx="14"/>
          </p:nvPr>
        </p:nvPicPr>
        <p:blipFill rotWithShape="1">
          <a:blip r:embed="rId2"/>
          <a:srcRect l="4507" r="35350"/>
          <a:stretch/>
        </p:blipFill>
        <p:spPr>
          <a:xfrm>
            <a:off x="6583284" y="1075414"/>
            <a:ext cx="4632984" cy="4093986"/>
          </a:xfrm>
        </p:spPr>
      </p:pic>
      <p:sp>
        <p:nvSpPr>
          <p:cNvPr id="20" name="Picture Placeholder 19" descr="Get the 'ingredients' ready">
            <a:extLst>
              <a:ext uri="{FF2B5EF4-FFF2-40B4-BE49-F238E27FC236}">
                <a16:creationId xmlns:a16="http://schemas.microsoft.com/office/drawing/2014/main" id="{400C06CF-D38B-4FF2-5778-9BF8346F61DD}"/>
              </a:ext>
            </a:extLst>
          </p:cNvPr>
          <p:cNvSpPr>
            <a:spLocks noGrp="1"/>
          </p:cNvSpPr>
          <p:nvPr>
            <p:ph type="pic" sz="quarter" idx="24"/>
          </p:nvPr>
        </p:nvSpPr>
        <p:spPr/>
      </p:sp>
      <p:sp>
        <p:nvSpPr>
          <p:cNvPr id="19" name="Text Placeholder 18">
            <a:extLst>
              <a:ext uri="{FF2B5EF4-FFF2-40B4-BE49-F238E27FC236}">
                <a16:creationId xmlns:a16="http://schemas.microsoft.com/office/drawing/2014/main" id="{5D8568B2-8D29-A984-EF92-3C464D37CE4A}"/>
              </a:ext>
            </a:extLst>
          </p:cNvPr>
          <p:cNvSpPr>
            <a:spLocks noGrp="1"/>
          </p:cNvSpPr>
          <p:nvPr>
            <p:ph type="body" sz="quarter" idx="23"/>
          </p:nvPr>
        </p:nvSpPr>
        <p:spPr/>
        <p:txBody>
          <a:bodyPr/>
          <a:lstStyle/>
          <a:p>
            <a:r>
              <a:rPr lang="en-GB" dirty="0"/>
              <a:t>Get the ‘ingredients’ ready</a:t>
            </a:r>
          </a:p>
        </p:txBody>
      </p:sp>
    </p:spTree>
    <p:extLst>
      <p:ext uri="{BB962C8B-B14F-4D97-AF65-F5344CB8AC3E}">
        <p14:creationId xmlns:p14="http://schemas.microsoft.com/office/powerpoint/2010/main" val="32767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1E5-D2FF-5678-247B-FDF665E6B457}"/>
              </a:ext>
            </a:extLst>
          </p:cNvPr>
          <p:cNvSpPr>
            <a:spLocks noGrp="1"/>
          </p:cNvSpPr>
          <p:nvPr>
            <p:ph type="title"/>
          </p:nvPr>
        </p:nvSpPr>
        <p:spPr/>
        <p:txBody>
          <a:bodyPr>
            <a:normAutofit/>
          </a:bodyPr>
          <a:lstStyle/>
          <a:p>
            <a:r>
              <a:rPr lang="en-GB" dirty="0"/>
              <a:t>Step 2: Mix it all together</a:t>
            </a:r>
          </a:p>
        </p:txBody>
      </p:sp>
      <p:sp>
        <p:nvSpPr>
          <p:cNvPr id="3" name="Content Placeholder 2">
            <a:extLst>
              <a:ext uri="{FF2B5EF4-FFF2-40B4-BE49-F238E27FC236}">
                <a16:creationId xmlns:a16="http://schemas.microsoft.com/office/drawing/2014/main" id="{F199A533-9E3B-C0E6-3C8B-8785CDB632B7}"/>
              </a:ext>
            </a:extLst>
          </p:cNvPr>
          <p:cNvSpPr>
            <a:spLocks noGrp="1"/>
          </p:cNvSpPr>
          <p:nvPr>
            <p:ph idx="1"/>
          </p:nvPr>
        </p:nvSpPr>
        <p:spPr/>
        <p:txBody>
          <a:bodyPr/>
          <a:lstStyle/>
          <a:p>
            <a:r>
              <a:rPr lang="en-GB" dirty="0"/>
              <a:t>Mix the sand and plaster together whilst still dry.</a:t>
            </a:r>
          </a:p>
          <a:p>
            <a:endParaRPr lang="en-GB" dirty="0"/>
          </a:p>
          <a:p>
            <a:r>
              <a:rPr lang="en-GB" dirty="0"/>
              <a:t>Then add the water and mix.</a:t>
            </a:r>
          </a:p>
          <a:p>
            <a:endParaRPr lang="en-GB" dirty="0"/>
          </a:p>
          <a:p>
            <a:r>
              <a:rPr lang="en-GB" dirty="0"/>
              <a:t>‘Sloppy porridge’ is a good description of the consistency you’re after.</a:t>
            </a:r>
          </a:p>
        </p:txBody>
      </p:sp>
      <p:pic>
        <p:nvPicPr>
          <p:cNvPr id="8" name="Picture Placeholder 7" descr="A tub of mixed sand, plaster and water.">
            <a:extLst>
              <a:ext uri="{FF2B5EF4-FFF2-40B4-BE49-F238E27FC236}">
                <a16:creationId xmlns:a16="http://schemas.microsoft.com/office/drawing/2014/main" id="{205913EE-B283-747B-5535-37AC9806D04A}"/>
              </a:ext>
            </a:extLst>
          </p:cNvPr>
          <p:cNvPicPr>
            <a:picLocks noGrp="1" noChangeAspect="1"/>
          </p:cNvPicPr>
          <p:nvPr>
            <p:ph type="pic" sz="quarter" idx="14"/>
          </p:nvPr>
        </p:nvPicPr>
        <p:blipFill rotWithShape="1">
          <a:blip r:embed="rId2"/>
          <a:srcRect l="5811" r="5811"/>
          <a:stretch/>
        </p:blipFill>
        <p:spPr/>
      </p:pic>
      <p:sp>
        <p:nvSpPr>
          <p:cNvPr id="9" name="Picture Placeholder 8" descr="Mix it all together">
            <a:extLst>
              <a:ext uri="{FF2B5EF4-FFF2-40B4-BE49-F238E27FC236}">
                <a16:creationId xmlns:a16="http://schemas.microsoft.com/office/drawing/2014/main" id="{38ED1014-FAD2-5778-5547-A22B9FF3BF82}"/>
              </a:ext>
            </a:extLst>
          </p:cNvPr>
          <p:cNvSpPr>
            <a:spLocks noGrp="1"/>
          </p:cNvSpPr>
          <p:nvPr>
            <p:ph type="pic" sz="quarter" idx="24"/>
          </p:nvPr>
        </p:nvSpPr>
        <p:spPr/>
      </p:sp>
      <p:sp>
        <p:nvSpPr>
          <p:cNvPr id="6" name="Text Placeholder 5">
            <a:extLst>
              <a:ext uri="{FF2B5EF4-FFF2-40B4-BE49-F238E27FC236}">
                <a16:creationId xmlns:a16="http://schemas.microsoft.com/office/drawing/2014/main" id="{1EE54C0E-0F13-2046-9B09-B1F6703CA033}"/>
              </a:ext>
            </a:extLst>
          </p:cNvPr>
          <p:cNvSpPr>
            <a:spLocks noGrp="1"/>
          </p:cNvSpPr>
          <p:nvPr>
            <p:ph type="body" sz="quarter" idx="23"/>
          </p:nvPr>
        </p:nvSpPr>
        <p:spPr/>
        <p:txBody>
          <a:bodyPr/>
          <a:lstStyle/>
          <a:p>
            <a:r>
              <a:rPr lang="en-GB" dirty="0"/>
              <a:t>Mix it all together</a:t>
            </a:r>
          </a:p>
        </p:txBody>
      </p:sp>
    </p:spTree>
    <p:extLst>
      <p:ext uri="{BB962C8B-B14F-4D97-AF65-F5344CB8AC3E}">
        <p14:creationId xmlns:p14="http://schemas.microsoft.com/office/powerpoint/2010/main" val="2823493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10FB-68CE-74C8-83CD-0BB386CEC1BD}"/>
              </a:ext>
            </a:extLst>
          </p:cNvPr>
          <p:cNvSpPr>
            <a:spLocks noGrp="1"/>
          </p:cNvSpPr>
          <p:nvPr>
            <p:ph type="title"/>
          </p:nvPr>
        </p:nvSpPr>
        <p:spPr/>
        <p:txBody>
          <a:bodyPr>
            <a:normAutofit/>
          </a:bodyPr>
          <a:lstStyle/>
          <a:p>
            <a:r>
              <a:rPr lang="en-GB" dirty="0"/>
              <a:t>Step 3: Tip &amp; wait</a:t>
            </a:r>
          </a:p>
        </p:txBody>
      </p:sp>
      <p:sp>
        <p:nvSpPr>
          <p:cNvPr id="3" name="Content Placeholder 2">
            <a:extLst>
              <a:ext uri="{FF2B5EF4-FFF2-40B4-BE49-F238E27FC236}">
                <a16:creationId xmlns:a16="http://schemas.microsoft.com/office/drawing/2014/main" id="{E373A54B-1A64-3588-0510-284416116D75}"/>
              </a:ext>
            </a:extLst>
          </p:cNvPr>
          <p:cNvSpPr>
            <a:spLocks noGrp="1"/>
          </p:cNvSpPr>
          <p:nvPr>
            <p:ph idx="1"/>
          </p:nvPr>
        </p:nvSpPr>
        <p:spPr/>
        <p:txBody>
          <a:bodyPr/>
          <a:lstStyle/>
          <a:p>
            <a:r>
              <a:rPr lang="en-GB" dirty="0"/>
              <a:t>Tip the mix into the shallow tub lined with cling film.</a:t>
            </a:r>
          </a:p>
          <a:p>
            <a:endParaRPr lang="en-GB" dirty="0"/>
          </a:p>
          <a:p>
            <a:r>
              <a:rPr lang="en-GB" dirty="0"/>
              <a:t>Give the tub a few gentle taps on the table to knock out any bubbles.</a:t>
            </a:r>
          </a:p>
          <a:p>
            <a:endParaRPr lang="en-GB" dirty="0"/>
          </a:p>
          <a:p>
            <a:r>
              <a:rPr lang="en-GB" dirty="0"/>
              <a:t>Leave to set for c.20 minutes (depending on the type of plaster you’ve used).</a:t>
            </a:r>
          </a:p>
        </p:txBody>
      </p:sp>
      <p:pic>
        <p:nvPicPr>
          <p:cNvPr id="8" name="Picture Placeholder 7" descr="A clingfilm lined  tub filled with sand, plaster and water.">
            <a:extLst>
              <a:ext uri="{FF2B5EF4-FFF2-40B4-BE49-F238E27FC236}">
                <a16:creationId xmlns:a16="http://schemas.microsoft.com/office/drawing/2014/main" id="{D225C744-758F-0BAD-D29A-02F27CF80E86}"/>
              </a:ext>
            </a:extLst>
          </p:cNvPr>
          <p:cNvPicPr>
            <a:picLocks noGrp="1" noChangeAspect="1"/>
          </p:cNvPicPr>
          <p:nvPr>
            <p:ph type="pic" sz="quarter" idx="14"/>
          </p:nvPr>
        </p:nvPicPr>
        <p:blipFill rotWithShape="1">
          <a:blip r:embed="rId2"/>
          <a:srcRect l="13272" r="21395"/>
          <a:stretch/>
        </p:blipFill>
        <p:spPr>
          <a:xfrm>
            <a:off x="6583284" y="1075414"/>
            <a:ext cx="4632984" cy="4093986"/>
          </a:xfrm>
        </p:spPr>
      </p:pic>
      <p:sp>
        <p:nvSpPr>
          <p:cNvPr id="5" name="Picture Placeholder 4" descr="Tip and wait">
            <a:extLst>
              <a:ext uri="{FF2B5EF4-FFF2-40B4-BE49-F238E27FC236}">
                <a16:creationId xmlns:a16="http://schemas.microsoft.com/office/drawing/2014/main" id="{4B007E80-80E5-34A4-93A5-FD3449F20677}"/>
              </a:ext>
            </a:extLst>
          </p:cNvPr>
          <p:cNvSpPr>
            <a:spLocks noGrp="1"/>
          </p:cNvSpPr>
          <p:nvPr>
            <p:ph type="pic" sz="quarter" idx="24"/>
          </p:nvPr>
        </p:nvSpPr>
        <p:spPr/>
      </p:sp>
      <p:sp>
        <p:nvSpPr>
          <p:cNvPr id="6" name="Text Placeholder 5">
            <a:extLst>
              <a:ext uri="{FF2B5EF4-FFF2-40B4-BE49-F238E27FC236}">
                <a16:creationId xmlns:a16="http://schemas.microsoft.com/office/drawing/2014/main" id="{514A3B14-AA2D-1238-E240-B4BF98677832}"/>
              </a:ext>
            </a:extLst>
          </p:cNvPr>
          <p:cNvSpPr>
            <a:spLocks noGrp="1"/>
          </p:cNvSpPr>
          <p:nvPr>
            <p:ph type="body" sz="quarter" idx="23"/>
          </p:nvPr>
        </p:nvSpPr>
        <p:spPr/>
        <p:txBody>
          <a:bodyPr/>
          <a:lstStyle/>
          <a:p>
            <a:r>
              <a:rPr lang="en-GB" dirty="0"/>
              <a:t>Tip &amp; wait</a:t>
            </a:r>
          </a:p>
        </p:txBody>
      </p:sp>
    </p:spTree>
    <p:extLst>
      <p:ext uri="{BB962C8B-B14F-4D97-AF65-F5344CB8AC3E}">
        <p14:creationId xmlns:p14="http://schemas.microsoft.com/office/powerpoint/2010/main" val="2118778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7193-E52D-21D6-6EE1-D6CD632CD89C}"/>
              </a:ext>
            </a:extLst>
          </p:cNvPr>
          <p:cNvSpPr>
            <a:spLocks noGrp="1"/>
          </p:cNvSpPr>
          <p:nvPr>
            <p:ph type="title"/>
          </p:nvPr>
        </p:nvSpPr>
        <p:spPr/>
        <p:txBody>
          <a:bodyPr/>
          <a:lstStyle/>
          <a:p>
            <a:r>
              <a:rPr lang="en-GB" dirty="0"/>
              <a:t>Step 4: Get carving</a:t>
            </a:r>
          </a:p>
        </p:txBody>
      </p:sp>
      <p:sp>
        <p:nvSpPr>
          <p:cNvPr id="3" name="Content Placeholder 2">
            <a:extLst>
              <a:ext uri="{FF2B5EF4-FFF2-40B4-BE49-F238E27FC236}">
                <a16:creationId xmlns:a16="http://schemas.microsoft.com/office/drawing/2014/main" id="{ED377B51-044C-A9B8-4ABF-6CF75F0CBAB0}"/>
              </a:ext>
            </a:extLst>
          </p:cNvPr>
          <p:cNvSpPr>
            <a:spLocks noGrp="1"/>
          </p:cNvSpPr>
          <p:nvPr>
            <p:ph idx="1"/>
          </p:nvPr>
        </p:nvSpPr>
        <p:spPr>
          <a:xfrm>
            <a:off x="357187" y="1080312"/>
            <a:ext cx="5905354" cy="5412562"/>
          </a:xfrm>
        </p:spPr>
        <p:txBody>
          <a:bodyPr/>
          <a:lstStyle/>
          <a:p>
            <a:r>
              <a:rPr lang="en-GB" dirty="0"/>
              <a:t>Gently push the plastic tub from the bottom and your ‘rock’ should pop out.</a:t>
            </a:r>
          </a:p>
          <a:p>
            <a:endParaRPr lang="en-GB" dirty="0"/>
          </a:p>
          <a:p>
            <a:r>
              <a:rPr lang="en-GB" dirty="0"/>
              <a:t>Then use your stone to carve it, making a ‘petroglyph’. </a:t>
            </a:r>
          </a:p>
          <a:p>
            <a:endParaRPr lang="en-GB" dirty="0"/>
          </a:p>
          <a:p>
            <a:r>
              <a:rPr lang="en-GB" dirty="0"/>
              <a:t>(Make even more use of it by turning it over to paint a ‘pictograph’ on the other side and then arrange everyone’s to make a ‘</a:t>
            </a:r>
            <a:r>
              <a:rPr lang="en-GB" dirty="0" err="1"/>
              <a:t>petroform</a:t>
            </a:r>
            <a:r>
              <a:rPr lang="en-GB" dirty="0"/>
              <a:t>’!)</a:t>
            </a:r>
          </a:p>
        </p:txBody>
      </p:sp>
      <p:pic>
        <p:nvPicPr>
          <p:cNvPr id="8" name="Picture Placeholder 7" descr="A piece of rock with writing carved on it.">
            <a:extLst>
              <a:ext uri="{FF2B5EF4-FFF2-40B4-BE49-F238E27FC236}">
                <a16:creationId xmlns:a16="http://schemas.microsoft.com/office/drawing/2014/main" id="{0863BEBA-C671-AAA3-A0D2-5602CAECDEE9}"/>
              </a:ext>
            </a:extLst>
          </p:cNvPr>
          <p:cNvPicPr>
            <a:picLocks noGrp="1" noChangeAspect="1"/>
          </p:cNvPicPr>
          <p:nvPr>
            <p:ph type="pic" sz="quarter" idx="14"/>
          </p:nvPr>
        </p:nvPicPr>
        <p:blipFill rotWithShape="1">
          <a:blip r:embed="rId2"/>
          <a:srcRect l="34013" r="2384"/>
          <a:stretch/>
        </p:blipFill>
        <p:spPr>
          <a:xfrm>
            <a:off x="6583284" y="1075414"/>
            <a:ext cx="4632984" cy="4093986"/>
          </a:xfrm>
        </p:spPr>
      </p:pic>
      <p:sp>
        <p:nvSpPr>
          <p:cNvPr id="5" name="Picture Placeholder 4" descr="Get carving">
            <a:extLst>
              <a:ext uri="{FF2B5EF4-FFF2-40B4-BE49-F238E27FC236}">
                <a16:creationId xmlns:a16="http://schemas.microsoft.com/office/drawing/2014/main" id="{B4C21C61-EDE6-5DEE-77CF-95876373D133}"/>
              </a:ext>
            </a:extLst>
          </p:cNvPr>
          <p:cNvSpPr>
            <a:spLocks noGrp="1"/>
          </p:cNvSpPr>
          <p:nvPr>
            <p:ph type="pic" sz="quarter" idx="24"/>
          </p:nvPr>
        </p:nvSpPr>
        <p:spPr/>
      </p:sp>
      <p:sp>
        <p:nvSpPr>
          <p:cNvPr id="6" name="Text Placeholder 5">
            <a:extLst>
              <a:ext uri="{FF2B5EF4-FFF2-40B4-BE49-F238E27FC236}">
                <a16:creationId xmlns:a16="http://schemas.microsoft.com/office/drawing/2014/main" id="{F4BA4841-154C-AA9A-0A2F-B9202C0FF6C9}"/>
              </a:ext>
            </a:extLst>
          </p:cNvPr>
          <p:cNvSpPr>
            <a:spLocks noGrp="1"/>
          </p:cNvSpPr>
          <p:nvPr>
            <p:ph type="body" sz="quarter" idx="23"/>
          </p:nvPr>
        </p:nvSpPr>
        <p:spPr/>
        <p:txBody>
          <a:bodyPr/>
          <a:lstStyle/>
          <a:p>
            <a:r>
              <a:rPr lang="en-GB" dirty="0"/>
              <a:t>Get carving</a:t>
            </a:r>
          </a:p>
        </p:txBody>
      </p:sp>
    </p:spTree>
    <p:extLst>
      <p:ext uri="{BB962C8B-B14F-4D97-AF65-F5344CB8AC3E}">
        <p14:creationId xmlns:p14="http://schemas.microsoft.com/office/powerpoint/2010/main" val="2661995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CD24-3BCA-6DCC-45F8-55A21A4B731D}"/>
              </a:ext>
            </a:extLst>
          </p:cNvPr>
          <p:cNvSpPr>
            <a:spLocks noGrp="1"/>
          </p:cNvSpPr>
          <p:nvPr>
            <p:ph type="title"/>
          </p:nvPr>
        </p:nvSpPr>
        <p:spPr/>
        <p:txBody>
          <a:bodyPr>
            <a:normAutofit/>
          </a:bodyPr>
          <a:lstStyle/>
          <a:p>
            <a:r>
              <a:rPr lang="en-GB" altLang="en-US" sz="3200" dirty="0">
                <a:cs typeface="Arial" panose="020B0604020202020204" pitchFamily="34" charset="0"/>
              </a:rPr>
              <a:t>Starter Activity - Symbols Quiz </a:t>
            </a:r>
            <a:r>
              <a:rPr lang="en-GB" altLang="en-US" sz="3200"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grpSp>
        <p:nvGrpSpPr>
          <p:cNvPr id="5" name="Washi">
            <a:extLst>
              <a:ext uri="{FF2B5EF4-FFF2-40B4-BE49-F238E27FC236}">
                <a16:creationId xmlns:a16="http://schemas.microsoft.com/office/drawing/2014/main" id="{14163947-C4FB-8D67-8C9E-DDB48DC22882}"/>
              </a:ext>
              <a:ext uri="{C183D7F6-B498-43B3-948B-1728B52AA6E4}">
                <adec:decorative xmlns:adec="http://schemas.microsoft.com/office/drawing/2017/decorative" val="1"/>
              </a:ext>
            </a:extLst>
          </p:cNvPr>
          <p:cNvGrpSpPr/>
          <p:nvPr/>
        </p:nvGrpSpPr>
        <p:grpSpPr>
          <a:xfrm>
            <a:off x="8848265" y="2607575"/>
            <a:ext cx="2224288" cy="2440203"/>
            <a:chOff x="9478355" y="1230283"/>
            <a:chExt cx="2224288" cy="2440203"/>
          </a:xfrm>
        </p:grpSpPr>
        <p:pic>
          <p:nvPicPr>
            <p:cNvPr id="6" name="Picture 5">
              <a:extLst>
                <a:ext uri="{FF2B5EF4-FFF2-40B4-BE49-F238E27FC236}">
                  <a16:creationId xmlns:a16="http://schemas.microsoft.com/office/drawing/2014/main" id="{0CA4C33A-DBF1-A36D-6415-B1D10C6C6D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5" y="1230283"/>
              <a:ext cx="2224288" cy="2440203"/>
            </a:xfrm>
            <a:prstGeom prst="rect">
              <a:avLst/>
            </a:prstGeom>
          </p:spPr>
        </p:pic>
        <p:sp>
          <p:nvSpPr>
            <p:cNvPr id="7" name="Text Placeholder">
              <a:extLst>
                <a:ext uri="{FF2B5EF4-FFF2-40B4-BE49-F238E27FC236}">
                  <a16:creationId xmlns:a16="http://schemas.microsoft.com/office/drawing/2014/main" id="{35105EDD-0E42-7939-983E-B48C9EB2E900}"/>
                </a:ext>
              </a:extLst>
            </p:cNvPr>
            <p:cNvSpPr txBox="1">
              <a:spLocks/>
            </p:cNvSpPr>
            <p:nvPr/>
          </p:nvSpPr>
          <p:spPr>
            <a:xfrm>
              <a:off x="9690963" y="1696109"/>
              <a:ext cx="1835523" cy="142947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400" dirty="0">
                  <a:latin typeface="Source Sans Pro" panose="020B0503030403020204" pitchFamily="34" charset="0"/>
                </a:rPr>
                <a:t>Can you work out what these symbols mean?</a:t>
              </a:r>
            </a:p>
          </p:txBody>
        </p:sp>
      </p:grpSp>
      <p:graphicFrame>
        <p:nvGraphicFramePr>
          <p:cNvPr id="8" name="Table 5">
            <a:extLst>
              <a:ext uri="{FF2B5EF4-FFF2-40B4-BE49-F238E27FC236}">
                <a16:creationId xmlns:a16="http://schemas.microsoft.com/office/drawing/2014/main" id="{2864579F-5871-F14A-5ACE-EF5D94EBF5C2}"/>
              </a:ext>
            </a:extLst>
          </p:cNvPr>
          <p:cNvGraphicFramePr>
            <a:graphicFrameLocks noGrp="1"/>
          </p:cNvGraphicFramePr>
          <p:nvPr>
            <p:extLst>
              <p:ext uri="{D42A27DB-BD31-4B8C-83A1-F6EECF244321}">
                <p14:modId xmlns:p14="http://schemas.microsoft.com/office/powerpoint/2010/main" val="3653641420"/>
              </p:ext>
            </p:extLst>
          </p:nvPr>
        </p:nvGraphicFramePr>
        <p:xfrm>
          <a:off x="570547" y="1799594"/>
          <a:ext cx="7533864" cy="3914692"/>
        </p:xfrm>
        <a:graphic>
          <a:graphicData uri="http://schemas.openxmlformats.org/drawingml/2006/table">
            <a:tbl>
              <a:tblPr firstRow="1" bandRow="1">
                <a:tableStyleId>{5940675A-B579-460E-94D1-54222C63F5DA}</a:tableStyleId>
              </a:tblPr>
              <a:tblGrid>
                <a:gridCol w="1883466">
                  <a:extLst>
                    <a:ext uri="{9D8B030D-6E8A-4147-A177-3AD203B41FA5}">
                      <a16:colId xmlns:a16="http://schemas.microsoft.com/office/drawing/2014/main" val="3603191138"/>
                    </a:ext>
                  </a:extLst>
                </a:gridCol>
                <a:gridCol w="1883466">
                  <a:extLst>
                    <a:ext uri="{9D8B030D-6E8A-4147-A177-3AD203B41FA5}">
                      <a16:colId xmlns:a16="http://schemas.microsoft.com/office/drawing/2014/main" val="3696113494"/>
                    </a:ext>
                  </a:extLst>
                </a:gridCol>
                <a:gridCol w="1883466">
                  <a:extLst>
                    <a:ext uri="{9D8B030D-6E8A-4147-A177-3AD203B41FA5}">
                      <a16:colId xmlns:a16="http://schemas.microsoft.com/office/drawing/2014/main" val="2113122206"/>
                    </a:ext>
                  </a:extLst>
                </a:gridCol>
                <a:gridCol w="1883466">
                  <a:extLst>
                    <a:ext uri="{9D8B030D-6E8A-4147-A177-3AD203B41FA5}">
                      <a16:colId xmlns:a16="http://schemas.microsoft.com/office/drawing/2014/main" val="1601873903"/>
                    </a:ext>
                  </a:extLst>
                </a:gridCol>
              </a:tblGrid>
              <a:tr h="1036446">
                <a:tc>
                  <a:txBody>
                    <a:bodyPr/>
                    <a:lstStyle/>
                    <a:p>
                      <a:endParaRPr lang="en-GB" sz="1300" dirty="0"/>
                    </a:p>
                    <a:p>
                      <a:endParaRPr lang="en-GB" sz="1300" dirty="0"/>
                    </a:p>
                    <a:p>
                      <a:endParaRPr lang="en-GB" sz="1300" dirty="0"/>
                    </a:p>
                    <a:p>
                      <a:endParaRPr lang="en-GB" sz="1300" dirty="0"/>
                    </a:p>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1788628147"/>
                  </a:ext>
                </a:extLst>
              </a:tr>
              <a:tr h="256836">
                <a:tc>
                  <a:txBody>
                    <a:bodyPr/>
                    <a:lstStyle/>
                    <a:p>
                      <a:endParaRPr lang="en-GB" sz="1300" dirty="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extLst>
                  <a:ext uri="{0D108BD9-81ED-4DB2-BD59-A6C34878D82A}">
                    <a16:rowId xmlns:a16="http://schemas.microsoft.com/office/drawing/2014/main" val="3983093865"/>
                  </a:ext>
                </a:extLst>
              </a:tr>
              <a:tr h="1036446">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835369413"/>
                  </a:ext>
                </a:extLst>
              </a:tr>
              <a:tr h="256836">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extLst>
                  <a:ext uri="{0D108BD9-81ED-4DB2-BD59-A6C34878D82A}">
                    <a16:rowId xmlns:a16="http://schemas.microsoft.com/office/drawing/2014/main" val="33721591"/>
                  </a:ext>
                </a:extLst>
              </a:tr>
              <a:tr h="1036446">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509102098"/>
                  </a:ext>
                </a:extLst>
              </a:tr>
              <a:tr h="256836">
                <a:tc>
                  <a:txBody>
                    <a:bodyPr/>
                    <a:lstStyle/>
                    <a:p>
                      <a:endParaRPr lang="en-GB" sz="1300" dirty="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1020382491"/>
                  </a:ext>
                </a:extLst>
              </a:tr>
            </a:tbl>
          </a:graphicData>
        </a:graphic>
      </p:graphicFrame>
      <p:pic>
        <p:nvPicPr>
          <p:cNvPr id="9" name="Graphic 8" descr="No smoking with solid fill">
            <a:extLst>
              <a:ext uri="{FF2B5EF4-FFF2-40B4-BE49-F238E27FC236}">
                <a16:creationId xmlns:a16="http://schemas.microsoft.com/office/drawing/2014/main" id="{F3637C20-84A7-5252-BB82-82109ADCED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7236" y="1902908"/>
            <a:ext cx="912567" cy="912567"/>
          </a:xfrm>
          <a:prstGeom prst="rect">
            <a:avLst/>
          </a:prstGeom>
        </p:spPr>
      </p:pic>
      <p:pic>
        <p:nvPicPr>
          <p:cNvPr id="10" name="Graphic 9" descr="Elevator with solid fill">
            <a:extLst>
              <a:ext uri="{FF2B5EF4-FFF2-40B4-BE49-F238E27FC236}">
                <a16:creationId xmlns:a16="http://schemas.microsoft.com/office/drawing/2014/main" id="{F302C55E-B4B5-E591-2246-7B6B4B9B85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8252" y="1884807"/>
            <a:ext cx="891793" cy="891793"/>
          </a:xfrm>
          <a:prstGeom prst="rect">
            <a:avLst/>
          </a:prstGeom>
        </p:spPr>
      </p:pic>
      <p:pic>
        <p:nvPicPr>
          <p:cNvPr id="18" name="Graphic 17" descr="No Driving with solid fill">
            <a:extLst>
              <a:ext uri="{FF2B5EF4-FFF2-40B4-BE49-F238E27FC236}">
                <a16:creationId xmlns:a16="http://schemas.microsoft.com/office/drawing/2014/main" id="{0041E400-59A4-434E-914F-782FBD6827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54064" y="1842126"/>
            <a:ext cx="916763" cy="916763"/>
          </a:xfrm>
          <a:prstGeom prst="rect">
            <a:avLst/>
          </a:prstGeom>
        </p:spPr>
      </p:pic>
      <p:pic>
        <p:nvPicPr>
          <p:cNvPr id="11" name="Graphic 10" descr="Do Not Iron with solid fill">
            <a:extLst>
              <a:ext uri="{FF2B5EF4-FFF2-40B4-BE49-F238E27FC236}">
                <a16:creationId xmlns:a16="http://schemas.microsoft.com/office/drawing/2014/main" id="{89280813-EC8E-3BFA-2C3F-AC580BE6D2E5}"/>
              </a:ext>
            </a:extLst>
          </p:cNvPr>
          <p:cNvPicPr>
            <a:picLocks noChangeAspect="1"/>
          </p:cNvPicPr>
          <p:nvPr/>
        </p:nvPicPr>
        <p:blipFill>
          <a:blip r:embed="rId10">
            <a:extLst>
              <a:ext uri="{96DAC541-7B7A-43D3-8B79-37D633B846F1}">
                <asvg:svgBlip xmlns:asvg="http://schemas.microsoft.com/office/drawing/2016/SVG/main" r:embed="rId11"/>
              </a:ext>
            </a:extLst>
          </a:blip>
          <a:srcRect t="6628" b="6628"/>
          <a:stretch/>
        </p:blipFill>
        <p:spPr>
          <a:xfrm>
            <a:off x="6509252" y="1863466"/>
            <a:ext cx="1077285" cy="934474"/>
          </a:xfrm>
          <a:prstGeom prst="rect">
            <a:avLst/>
          </a:prstGeom>
        </p:spPr>
      </p:pic>
      <p:pic>
        <p:nvPicPr>
          <p:cNvPr id="12" name="Graphic 11" descr="Coffee with solid fill">
            <a:extLst>
              <a:ext uri="{FF2B5EF4-FFF2-40B4-BE49-F238E27FC236}">
                <a16:creationId xmlns:a16="http://schemas.microsoft.com/office/drawing/2014/main" id="{A528D19D-CF2B-CDBD-C6B7-F5E22615EF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97236" y="3076404"/>
            <a:ext cx="957116" cy="957116"/>
          </a:xfrm>
          <a:prstGeom prst="rect">
            <a:avLst/>
          </a:prstGeom>
        </p:spPr>
      </p:pic>
      <p:pic>
        <p:nvPicPr>
          <p:cNvPr id="13" name="Graphic 12" descr="Recycle with solid fill">
            <a:extLst>
              <a:ext uri="{FF2B5EF4-FFF2-40B4-BE49-F238E27FC236}">
                <a16:creationId xmlns:a16="http://schemas.microsoft.com/office/drawing/2014/main" id="{F618EB2A-BD3B-82F1-AEDF-CC841FEB4C6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74830" y="3250897"/>
            <a:ext cx="931032" cy="931032"/>
          </a:xfrm>
          <a:prstGeom prst="rect">
            <a:avLst/>
          </a:prstGeom>
        </p:spPr>
      </p:pic>
      <p:pic>
        <p:nvPicPr>
          <p:cNvPr id="14" name="Graphic 13" descr="Woman with solid fill">
            <a:extLst>
              <a:ext uri="{FF2B5EF4-FFF2-40B4-BE49-F238E27FC236}">
                <a16:creationId xmlns:a16="http://schemas.microsoft.com/office/drawing/2014/main" id="{34ECD448-9E7B-CCC8-2806-1E79D13148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26340" y="3185086"/>
            <a:ext cx="903721" cy="903721"/>
          </a:xfrm>
          <a:prstGeom prst="rect">
            <a:avLst/>
          </a:prstGeom>
        </p:spPr>
      </p:pic>
      <p:pic>
        <p:nvPicPr>
          <p:cNvPr id="15" name="Graphic 14" descr="Man with solid fill">
            <a:extLst>
              <a:ext uri="{FF2B5EF4-FFF2-40B4-BE49-F238E27FC236}">
                <a16:creationId xmlns:a16="http://schemas.microsoft.com/office/drawing/2014/main" id="{AF829F22-2BD0-5EDD-3344-572BE5C0FD3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80599" y="3185086"/>
            <a:ext cx="891517" cy="891517"/>
          </a:xfrm>
          <a:prstGeom prst="rect">
            <a:avLst/>
          </a:prstGeom>
        </p:spPr>
      </p:pic>
      <p:pic>
        <p:nvPicPr>
          <p:cNvPr id="20" name="Graphic 19" descr="Slippery with solid fill">
            <a:extLst>
              <a:ext uri="{FF2B5EF4-FFF2-40B4-BE49-F238E27FC236}">
                <a16:creationId xmlns:a16="http://schemas.microsoft.com/office/drawing/2014/main" id="{A7270827-4AE5-C62D-3CDC-5D285C0AC36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72487" y="4501730"/>
            <a:ext cx="895347" cy="895347"/>
          </a:xfrm>
          <a:prstGeom prst="rect">
            <a:avLst/>
          </a:prstGeom>
        </p:spPr>
      </p:pic>
      <p:pic>
        <p:nvPicPr>
          <p:cNvPr id="16" name="Graphic 15" descr="Wireless with solid fill">
            <a:extLst>
              <a:ext uri="{FF2B5EF4-FFF2-40B4-BE49-F238E27FC236}">
                <a16:creationId xmlns:a16="http://schemas.microsoft.com/office/drawing/2014/main" id="{1496189E-E670-2A47-501C-BDD254D5CE9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951117" y="4491016"/>
            <a:ext cx="906061" cy="906061"/>
          </a:xfrm>
          <a:prstGeom prst="rect">
            <a:avLst/>
          </a:prstGeom>
        </p:spPr>
      </p:pic>
      <p:pic>
        <p:nvPicPr>
          <p:cNvPr id="19" name="Graphic 18" descr="No Littering with solid fill">
            <a:extLst>
              <a:ext uri="{FF2B5EF4-FFF2-40B4-BE49-F238E27FC236}">
                <a16:creationId xmlns:a16="http://schemas.microsoft.com/office/drawing/2014/main" id="{8BDE6336-600E-AB4C-4850-072D42881DB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05066" y="4485650"/>
            <a:ext cx="897604" cy="897604"/>
          </a:xfrm>
          <a:prstGeom prst="rect">
            <a:avLst/>
          </a:prstGeom>
        </p:spPr>
      </p:pic>
      <p:pic>
        <p:nvPicPr>
          <p:cNvPr id="17" name="Graphic 16" descr="Danger with solid fill">
            <a:extLst>
              <a:ext uri="{FF2B5EF4-FFF2-40B4-BE49-F238E27FC236}">
                <a16:creationId xmlns:a16="http://schemas.microsoft.com/office/drawing/2014/main" id="{E22F8B1A-7A1F-03FD-4B2A-3F759EA9C4E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50558" y="4422327"/>
            <a:ext cx="921558" cy="921558"/>
          </a:xfrm>
          <a:prstGeom prst="rect">
            <a:avLst/>
          </a:prstGeom>
        </p:spPr>
      </p:pic>
    </p:spTree>
    <p:extLst>
      <p:ext uri="{BB962C8B-B14F-4D97-AF65-F5344CB8AC3E}">
        <p14:creationId xmlns:p14="http://schemas.microsoft.com/office/powerpoint/2010/main" val="67280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altLang="en-US" sz="3200" dirty="0">
                <a:cs typeface="Arial" panose="020B0604020202020204" pitchFamily="34" charset="0"/>
              </a:rPr>
              <a:t>Starter Activity - </a:t>
            </a:r>
            <a:r>
              <a:rPr lang="en-GB" dirty="0"/>
              <a:t>Symbols Quiz </a:t>
            </a:r>
            <a:r>
              <a:rPr lang="en-GB" dirty="0">
                <a:solidFill>
                  <a:schemeClr val="bg1"/>
                </a:solidFill>
              </a:rPr>
              <a:t>2</a:t>
            </a:r>
          </a:p>
        </p:txBody>
      </p:sp>
      <p:graphicFrame>
        <p:nvGraphicFramePr>
          <p:cNvPr id="5" name="Table 5">
            <a:extLst>
              <a:ext uri="{FF2B5EF4-FFF2-40B4-BE49-F238E27FC236}">
                <a16:creationId xmlns:a16="http://schemas.microsoft.com/office/drawing/2014/main" id="{073EF690-A31D-6635-01BF-06AC2E913D08}"/>
              </a:ext>
            </a:extLst>
          </p:cNvPr>
          <p:cNvGraphicFramePr>
            <a:graphicFrameLocks noGrp="1"/>
          </p:cNvGraphicFramePr>
          <p:nvPr>
            <p:extLst>
              <p:ext uri="{D42A27DB-BD31-4B8C-83A1-F6EECF244321}">
                <p14:modId xmlns:p14="http://schemas.microsoft.com/office/powerpoint/2010/main" val="171355476"/>
              </p:ext>
            </p:extLst>
          </p:nvPr>
        </p:nvGraphicFramePr>
        <p:xfrm>
          <a:off x="357187" y="1220474"/>
          <a:ext cx="10728960" cy="5525280"/>
        </p:xfrm>
        <a:graphic>
          <a:graphicData uri="http://schemas.openxmlformats.org/drawingml/2006/table">
            <a:tbl>
              <a:tblPr firstRow="1" bandRow="1">
                <a:tableStyleId>{5940675A-B579-460E-94D1-54222C63F5DA}</a:tableStyleId>
              </a:tblPr>
              <a:tblGrid>
                <a:gridCol w="2682240">
                  <a:extLst>
                    <a:ext uri="{9D8B030D-6E8A-4147-A177-3AD203B41FA5}">
                      <a16:colId xmlns:a16="http://schemas.microsoft.com/office/drawing/2014/main" val="3603191138"/>
                    </a:ext>
                  </a:extLst>
                </a:gridCol>
                <a:gridCol w="2682240">
                  <a:extLst>
                    <a:ext uri="{9D8B030D-6E8A-4147-A177-3AD203B41FA5}">
                      <a16:colId xmlns:a16="http://schemas.microsoft.com/office/drawing/2014/main" val="3696113494"/>
                    </a:ext>
                  </a:extLst>
                </a:gridCol>
                <a:gridCol w="2682240">
                  <a:extLst>
                    <a:ext uri="{9D8B030D-6E8A-4147-A177-3AD203B41FA5}">
                      <a16:colId xmlns:a16="http://schemas.microsoft.com/office/drawing/2014/main" val="2113122206"/>
                    </a:ext>
                  </a:extLst>
                </a:gridCol>
                <a:gridCol w="2682240">
                  <a:extLst>
                    <a:ext uri="{9D8B030D-6E8A-4147-A177-3AD203B41FA5}">
                      <a16:colId xmlns:a16="http://schemas.microsoft.com/office/drawing/2014/main" val="1601873903"/>
                    </a:ext>
                  </a:extLst>
                </a:gridCol>
              </a:tblGrid>
              <a:tr h="1476000">
                <a:tc>
                  <a:txBody>
                    <a:bodyPr/>
                    <a:lstStyle/>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8628147"/>
                  </a:ext>
                </a:extLst>
              </a:tr>
              <a:tr h="324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83093865"/>
                  </a:ext>
                </a:extLst>
              </a:tr>
              <a:tr h="1476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35369413"/>
                  </a:ext>
                </a:extLst>
              </a:tr>
              <a:tr h="291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21591"/>
                  </a:ext>
                </a:extLst>
              </a:tr>
              <a:tr h="1476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09102098"/>
                  </a:ext>
                </a:extLst>
              </a:tr>
              <a:tr h="29591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20382491"/>
                  </a:ext>
                </a:extLst>
              </a:tr>
            </a:tbl>
          </a:graphicData>
        </a:graphic>
      </p:graphicFrame>
      <p:pic>
        <p:nvPicPr>
          <p:cNvPr id="7" name="Graphic 6" descr="No smoking with solid fill">
            <a:extLst>
              <a:ext uri="{FF2B5EF4-FFF2-40B4-BE49-F238E27FC236}">
                <a16:creationId xmlns:a16="http://schemas.microsoft.com/office/drawing/2014/main" id="{224266B9-88A5-38D7-4B60-3E8665FE34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936" y="1323788"/>
            <a:ext cx="1299584" cy="1299584"/>
          </a:xfrm>
          <a:prstGeom prst="rect">
            <a:avLst/>
          </a:prstGeom>
        </p:spPr>
      </p:pic>
      <p:pic>
        <p:nvPicPr>
          <p:cNvPr id="3" name="Graphic 2" descr="Elevator with solid fill">
            <a:extLst>
              <a:ext uri="{FF2B5EF4-FFF2-40B4-BE49-F238E27FC236}">
                <a16:creationId xmlns:a16="http://schemas.microsoft.com/office/drawing/2014/main" id="{C7377B29-A3F7-8B18-9B0D-B630A4D8F5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6640" y="1323788"/>
            <a:ext cx="1270000" cy="1270000"/>
          </a:xfrm>
          <a:prstGeom prst="rect">
            <a:avLst/>
          </a:prstGeom>
        </p:spPr>
      </p:pic>
      <p:pic>
        <p:nvPicPr>
          <p:cNvPr id="30" name="Graphic 29" descr="No Driving with solid fill">
            <a:extLst>
              <a:ext uri="{FF2B5EF4-FFF2-40B4-BE49-F238E27FC236}">
                <a16:creationId xmlns:a16="http://schemas.microsoft.com/office/drawing/2014/main" id="{084B6DF3-A81C-274C-28DC-9833A0FEC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8720" y="1323788"/>
            <a:ext cx="1305560" cy="1305560"/>
          </a:xfrm>
          <a:prstGeom prst="rect">
            <a:avLst/>
          </a:prstGeom>
        </p:spPr>
      </p:pic>
      <p:pic>
        <p:nvPicPr>
          <p:cNvPr id="10" name="Graphic 9" descr="Do Not Iron with solid fill">
            <a:extLst>
              <a:ext uri="{FF2B5EF4-FFF2-40B4-BE49-F238E27FC236}">
                <a16:creationId xmlns:a16="http://schemas.microsoft.com/office/drawing/2014/main" id="{283DE5ED-6D1D-E5BD-EC07-05688E16F1B3}"/>
              </a:ext>
            </a:extLst>
          </p:cNvPr>
          <p:cNvPicPr>
            <a:picLocks noChangeAspect="1"/>
          </p:cNvPicPr>
          <p:nvPr/>
        </p:nvPicPr>
        <p:blipFill>
          <a:blip r:embed="rId8">
            <a:extLst>
              <a:ext uri="{96DAC541-7B7A-43D3-8B79-37D633B846F1}">
                <asvg:svgBlip xmlns:asvg="http://schemas.microsoft.com/office/drawing/2016/SVG/main" r:embed="rId9"/>
              </a:ext>
            </a:extLst>
          </a:blip>
          <a:srcRect t="6628" b="6628"/>
          <a:stretch/>
        </p:blipFill>
        <p:spPr>
          <a:xfrm>
            <a:off x="9133840" y="1415316"/>
            <a:ext cx="1158240" cy="1158240"/>
          </a:xfrm>
          <a:prstGeom prst="rect">
            <a:avLst/>
          </a:prstGeom>
        </p:spPr>
      </p:pic>
      <p:pic>
        <p:nvPicPr>
          <p:cNvPr id="12" name="Graphic 11" descr="Coffee with solid fill">
            <a:extLst>
              <a:ext uri="{FF2B5EF4-FFF2-40B4-BE49-F238E27FC236}">
                <a16:creationId xmlns:a16="http://schemas.microsoft.com/office/drawing/2014/main" id="{221EC4E4-51C3-D7C0-9C4B-699849ABDF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4214" y="3119513"/>
            <a:ext cx="1363027" cy="1363027"/>
          </a:xfrm>
          <a:prstGeom prst="rect">
            <a:avLst/>
          </a:prstGeom>
        </p:spPr>
      </p:pic>
      <p:pic>
        <p:nvPicPr>
          <p:cNvPr id="14" name="Graphic 13" descr="Recycle with solid fill">
            <a:extLst>
              <a:ext uri="{FF2B5EF4-FFF2-40B4-BE49-F238E27FC236}">
                <a16:creationId xmlns:a16="http://schemas.microsoft.com/office/drawing/2014/main" id="{1597D3EC-4167-AF48-4BEE-F8B8122BE3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68700" y="3119513"/>
            <a:ext cx="1325880" cy="1325880"/>
          </a:xfrm>
          <a:prstGeom prst="rect">
            <a:avLst/>
          </a:prstGeom>
        </p:spPr>
      </p:pic>
      <p:pic>
        <p:nvPicPr>
          <p:cNvPr id="16" name="Graphic 15" descr="Woman with solid fill">
            <a:extLst>
              <a:ext uri="{FF2B5EF4-FFF2-40B4-BE49-F238E27FC236}">
                <a16:creationId xmlns:a16="http://schemas.microsoft.com/office/drawing/2014/main" id="{E3095EAB-D6D2-F6CA-6F8E-49F58ACFFF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93972" y="3158406"/>
            <a:ext cx="1286987" cy="1286987"/>
          </a:xfrm>
          <a:prstGeom prst="rect">
            <a:avLst/>
          </a:prstGeom>
        </p:spPr>
      </p:pic>
      <p:pic>
        <p:nvPicPr>
          <p:cNvPr id="18" name="Graphic 17" descr="Man with solid fill">
            <a:extLst>
              <a:ext uri="{FF2B5EF4-FFF2-40B4-BE49-F238E27FC236}">
                <a16:creationId xmlns:a16="http://schemas.microsoft.com/office/drawing/2014/main" id="{C2010FFA-D95F-FD18-CAFD-F224985A86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12116" y="3158406"/>
            <a:ext cx="1269608" cy="1269608"/>
          </a:xfrm>
          <a:prstGeom prst="rect">
            <a:avLst/>
          </a:prstGeom>
        </p:spPr>
      </p:pic>
      <p:pic>
        <p:nvPicPr>
          <p:cNvPr id="34" name="Graphic 33" descr="Slippery with solid fill">
            <a:extLst>
              <a:ext uri="{FF2B5EF4-FFF2-40B4-BE49-F238E27FC236}">
                <a16:creationId xmlns:a16="http://schemas.microsoft.com/office/drawing/2014/main" id="{7E99D2D1-0026-7CAE-88DF-B49C7CC1FE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6298" y="4978681"/>
            <a:ext cx="1275062" cy="1275062"/>
          </a:xfrm>
          <a:prstGeom prst="rect">
            <a:avLst/>
          </a:prstGeom>
        </p:spPr>
      </p:pic>
      <p:pic>
        <p:nvPicPr>
          <p:cNvPr id="22" name="Graphic 21" descr="Wireless with solid fill">
            <a:extLst>
              <a:ext uri="{FF2B5EF4-FFF2-40B4-BE49-F238E27FC236}">
                <a16:creationId xmlns:a16="http://schemas.microsoft.com/office/drawing/2014/main" id="{7978A8BC-FFBB-AC32-FC65-A606036017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04260" y="5054112"/>
            <a:ext cx="1290320" cy="1290320"/>
          </a:xfrm>
          <a:prstGeom prst="rect">
            <a:avLst/>
          </a:prstGeom>
        </p:spPr>
      </p:pic>
      <p:pic>
        <p:nvPicPr>
          <p:cNvPr id="32" name="Graphic 31" descr="No Littering with solid fill">
            <a:extLst>
              <a:ext uri="{FF2B5EF4-FFF2-40B4-BE49-F238E27FC236}">
                <a16:creationId xmlns:a16="http://schemas.microsoft.com/office/drawing/2014/main" id="{E00A0B8F-D3AB-A61D-5CE7-B97CB7DC6D6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2683" y="5043464"/>
            <a:ext cx="1278276" cy="1278276"/>
          </a:xfrm>
          <a:prstGeom prst="rect">
            <a:avLst/>
          </a:prstGeom>
        </p:spPr>
      </p:pic>
      <p:pic>
        <p:nvPicPr>
          <p:cNvPr id="28" name="Graphic 27" descr="Danger with solid fill">
            <a:extLst>
              <a:ext uri="{FF2B5EF4-FFF2-40B4-BE49-F238E27FC236}">
                <a16:creationId xmlns:a16="http://schemas.microsoft.com/office/drawing/2014/main" id="{64BC2D02-A60E-E6C2-B6DA-CC3FD9CFA43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69336" y="4978681"/>
            <a:ext cx="1312388" cy="1312388"/>
          </a:xfrm>
          <a:prstGeom prst="rect">
            <a:avLst/>
          </a:prstGeom>
        </p:spPr>
      </p:pic>
    </p:spTree>
    <p:extLst>
      <p:ext uri="{BB962C8B-B14F-4D97-AF65-F5344CB8AC3E}">
        <p14:creationId xmlns:p14="http://schemas.microsoft.com/office/powerpoint/2010/main" val="60002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CD24-3BCA-6DCC-45F8-55A21A4B731D}"/>
              </a:ext>
            </a:extLst>
          </p:cNvPr>
          <p:cNvSpPr>
            <a:spLocks noGrp="1"/>
          </p:cNvSpPr>
          <p:nvPr>
            <p:ph type="title"/>
          </p:nvPr>
        </p:nvSpPr>
        <p:spPr/>
        <p:txBody>
          <a:bodyPr>
            <a:normAutofit/>
          </a:bodyPr>
          <a:lstStyle/>
          <a:p>
            <a:r>
              <a:rPr lang="en-GB" altLang="en-US" sz="3200" dirty="0">
                <a:cs typeface="Arial" panose="020B0604020202020204" pitchFamily="34" charset="0"/>
              </a:rPr>
              <a:t>Starter Activity - Symbols Quiz – Additional </a:t>
            </a:r>
            <a:r>
              <a:rPr lang="en-GB" altLang="en-US" sz="3200"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grpSp>
        <p:nvGrpSpPr>
          <p:cNvPr id="5" name="Washi">
            <a:extLst>
              <a:ext uri="{FF2B5EF4-FFF2-40B4-BE49-F238E27FC236}">
                <a16:creationId xmlns:a16="http://schemas.microsoft.com/office/drawing/2014/main" id="{14163947-C4FB-8D67-8C9E-DDB48DC22882}"/>
              </a:ext>
              <a:ext uri="{C183D7F6-B498-43B3-948B-1728B52AA6E4}">
                <adec:decorative xmlns:adec="http://schemas.microsoft.com/office/drawing/2017/decorative" val="1"/>
              </a:ext>
            </a:extLst>
          </p:cNvPr>
          <p:cNvGrpSpPr/>
          <p:nvPr/>
        </p:nvGrpSpPr>
        <p:grpSpPr>
          <a:xfrm>
            <a:off x="8848265" y="2607575"/>
            <a:ext cx="2224288" cy="2440203"/>
            <a:chOff x="9478355" y="1230283"/>
            <a:chExt cx="2224288" cy="2440203"/>
          </a:xfrm>
        </p:grpSpPr>
        <p:pic>
          <p:nvPicPr>
            <p:cNvPr id="6" name="Picture 5">
              <a:extLst>
                <a:ext uri="{FF2B5EF4-FFF2-40B4-BE49-F238E27FC236}">
                  <a16:creationId xmlns:a16="http://schemas.microsoft.com/office/drawing/2014/main" id="{0CA4C33A-DBF1-A36D-6415-B1D10C6C6D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5" y="1230283"/>
              <a:ext cx="2224288" cy="2440203"/>
            </a:xfrm>
            <a:prstGeom prst="rect">
              <a:avLst/>
            </a:prstGeom>
          </p:spPr>
        </p:pic>
        <p:sp>
          <p:nvSpPr>
            <p:cNvPr id="7" name="Text Placeholder">
              <a:extLst>
                <a:ext uri="{FF2B5EF4-FFF2-40B4-BE49-F238E27FC236}">
                  <a16:creationId xmlns:a16="http://schemas.microsoft.com/office/drawing/2014/main" id="{35105EDD-0E42-7939-983E-B48C9EB2E900}"/>
                </a:ext>
              </a:extLst>
            </p:cNvPr>
            <p:cNvSpPr txBox="1">
              <a:spLocks/>
            </p:cNvSpPr>
            <p:nvPr/>
          </p:nvSpPr>
          <p:spPr>
            <a:xfrm>
              <a:off x="9690963" y="1696109"/>
              <a:ext cx="1835523" cy="142947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GB" altLang="en-US" sz="2400" dirty="0">
                  <a:latin typeface="Source Sans Pro" panose="020B0503030403020204" pitchFamily="34" charset="0"/>
                </a:rPr>
                <a:t>What about these too?</a:t>
              </a:r>
            </a:p>
          </p:txBody>
        </p:sp>
      </p:grpSp>
      <p:graphicFrame>
        <p:nvGraphicFramePr>
          <p:cNvPr id="8" name="Table 5">
            <a:extLst>
              <a:ext uri="{FF2B5EF4-FFF2-40B4-BE49-F238E27FC236}">
                <a16:creationId xmlns:a16="http://schemas.microsoft.com/office/drawing/2014/main" id="{2864579F-5871-F14A-5ACE-EF5D94EBF5C2}"/>
              </a:ext>
            </a:extLst>
          </p:cNvPr>
          <p:cNvGraphicFramePr>
            <a:graphicFrameLocks noGrp="1"/>
          </p:cNvGraphicFramePr>
          <p:nvPr/>
        </p:nvGraphicFramePr>
        <p:xfrm>
          <a:off x="570547" y="1799594"/>
          <a:ext cx="7533864" cy="3914692"/>
        </p:xfrm>
        <a:graphic>
          <a:graphicData uri="http://schemas.openxmlformats.org/drawingml/2006/table">
            <a:tbl>
              <a:tblPr firstRow="1" bandRow="1">
                <a:tableStyleId>{5940675A-B579-460E-94D1-54222C63F5DA}</a:tableStyleId>
              </a:tblPr>
              <a:tblGrid>
                <a:gridCol w="1883466">
                  <a:extLst>
                    <a:ext uri="{9D8B030D-6E8A-4147-A177-3AD203B41FA5}">
                      <a16:colId xmlns:a16="http://schemas.microsoft.com/office/drawing/2014/main" val="3603191138"/>
                    </a:ext>
                  </a:extLst>
                </a:gridCol>
                <a:gridCol w="1883466">
                  <a:extLst>
                    <a:ext uri="{9D8B030D-6E8A-4147-A177-3AD203B41FA5}">
                      <a16:colId xmlns:a16="http://schemas.microsoft.com/office/drawing/2014/main" val="3696113494"/>
                    </a:ext>
                  </a:extLst>
                </a:gridCol>
                <a:gridCol w="1883466">
                  <a:extLst>
                    <a:ext uri="{9D8B030D-6E8A-4147-A177-3AD203B41FA5}">
                      <a16:colId xmlns:a16="http://schemas.microsoft.com/office/drawing/2014/main" val="2113122206"/>
                    </a:ext>
                  </a:extLst>
                </a:gridCol>
                <a:gridCol w="1883466">
                  <a:extLst>
                    <a:ext uri="{9D8B030D-6E8A-4147-A177-3AD203B41FA5}">
                      <a16:colId xmlns:a16="http://schemas.microsoft.com/office/drawing/2014/main" val="1601873903"/>
                    </a:ext>
                  </a:extLst>
                </a:gridCol>
              </a:tblGrid>
              <a:tr h="1036446">
                <a:tc>
                  <a:txBody>
                    <a:bodyPr/>
                    <a:lstStyle/>
                    <a:p>
                      <a:endParaRPr lang="en-GB" sz="1300" dirty="0"/>
                    </a:p>
                    <a:p>
                      <a:endParaRPr lang="en-GB" sz="1300" dirty="0"/>
                    </a:p>
                    <a:p>
                      <a:endParaRPr lang="en-GB" sz="1300" dirty="0"/>
                    </a:p>
                    <a:p>
                      <a:endParaRPr lang="en-GB" sz="1300" dirty="0"/>
                    </a:p>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1788628147"/>
                  </a:ext>
                </a:extLst>
              </a:tr>
              <a:tr h="256836">
                <a:tc>
                  <a:txBody>
                    <a:bodyPr/>
                    <a:lstStyle/>
                    <a:p>
                      <a:endParaRPr lang="en-GB" sz="1300" dirty="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extLst>
                  <a:ext uri="{0D108BD9-81ED-4DB2-BD59-A6C34878D82A}">
                    <a16:rowId xmlns:a16="http://schemas.microsoft.com/office/drawing/2014/main" val="3983093865"/>
                  </a:ext>
                </a:extLst>
              </a:tr>
              <a:tr h="1036446">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835369413"/>
                  </a:ext>
                </a:extLst>
              </a:tr>
              <a:tr h="256836">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extLst>
                  <a:ext uri="{0D108BD9-81ED-4DB2-BD59-A6C34878D82A}">
                    <a16:rowId xmlns:a16="http://schemas.microsoft.com/office/drawing/2014/main" val="33721591"/>
                  </a:ext>
                </a:extLst>
              </a:tr>
              <a:tr h="1036446">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509102098"/>
                  </a:ext>
                </a:extLst>
              </a:tr>
              <a:tr h="256836">
                <a:tc>
                  <a:txBody>
                    <a:bodyPr/>
                    <a:lstStyle/>
                    <a:p>
                      <a:endParaRPr lang="en-GB" sz="1300" dirty="0"/>
                    </a:p>
                  </a:txBody>
                  <a:tcPr marL="64209" marR="64209" marT="32105" marB="32105"/>
                </a:tc>
                <a:tc>
                  <a:txBody>
                    <a:bodyPr/>
                    <a:lstStyle/>
                    <a:p>
                      <a:endParaRPr lang="en-GB" sz="1300"/>
                    </a:p>
                  </a:txBody>
                  <a:tcPr marL="64209" marR="64209" marT="32105" marB="32105"/>
                </a:tc>
                <a:tc>
                  <a:txBody>
                    <a:bodyPr/>
                    <a:lstStyle/>
                    <a:p>
                      <a:endParaRPr lang="en-GB" sz="1300"/>
                    </a:p>
                  </a:txBody>
                  <a:tcPr marL="64209" marR="64209" marT="32105" marB="32105"/>
                </a:tc>
                <a:tc>
                  <a:txBody>
                    <a:bodyPr/>
                    <a:lstStyle/>
                    <a:p>
                      <a:endParaRPr lang="en-GB" sz="1300" dirty="0"/>
                    </a:p>
                  </a:txBody>
                  <a:tcPr marL="64209" marR="64209" marT="32105" marB="32105"/>
                </a:tc>
                <a:extLst>
                  <a:ext uri="{0D108BD9-81ED-4DB2-BD59-A6C34878D82A}">
                    <a16:rowId xmlns:a16="http://schemas.microsoft.com/office/drawing/2014/main" val="1020382491"/>
                  </a:ext>
                </a:extLst>
              </a:tr>
            </a:tbl>
          </a:graphicData>
        </a:graphic>
      </p:graphicFrame>
      <p:pic>
        <p:nvPicPr>
          <p:cNvPr id="9" name="Graphic 8" descr="Play with solid fill">
            <a:extLst>
              <a:ext uri="{FF2B5EF4-FFF2-40B4-BE49-F238E27FC236}">
                <a16:creationId xmlns:a16="http://schemas.microsoft.com/office/drawing/2014/main" id="{F3637C20-84A7-5252-BB82-82109ADCED3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97236" y="1902908"/>
            <a:ext cx="912567" cy="912567"/>
          </a:xfrm>
          <a:prstGeom prst="rect">
            <a:avLst/>
          </a:prstGeom>
        </p:spPr>
      </p:pic>
      <p:pic>
        <p:nvPicPr>
          <p:cNvPr id="10" name="Graphic 9" descr="Rewind with solid fill">
            <a:extLst>
              <a:ext uri="{FF2B5EF4-FFF2-40B4-BE49-F238E27FC236}">
                <a16:creationId xmlns:a16="http://schemas.microsoft.com/office/drawing/2014/main" id="{F302C55E-B4B5-E591-2246-7B6B4B9B856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58252" y="1884807"/>
            <a:ext cx="891793" cy="891793"/>
          </a:xfrm>
          <a:prstGeom prst="rect">
            <a:avLst/>
          </a:prstGeom>
        </p:spPr>
      </p:pic>
      <p:pic>
        <p:nvPicPr>
          <p:cNvPr id="18" name="Graphic 17" descr="Stop with solid fill">
            <a:extLst>
              <a:ext uri="{FF2B5EF4-FFF2-40B4-BE49-F238E27FC236}">
                <a16:creationId xmlns:a16="http://schemas.microsoft.com/office/drawing/2014/main" id="{0041E400-59A4-434E-914F-782FBD68270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785907" y="1872321"/>
            <a:ext cx="916763" cy="916763"/>
          </a:xfrm>
          <a:prstGeom prst="rect">
            <a:avLst/>
          </a:prstGeom>
        </p:spPr>
      </p:pic>
      <p:pic>
        <p:nvPicPr>
          <p:cNvPr id="11" name="Graphic 10" descr="Fast Forward with solid fill">
            <a:extLst>
              <a:ext uri="{FF2B5EF4-FFF2-40B4-BE49-F238E27FC236}">
                <a16:creationId xmlns:a16="http://schemas.microsoft.com/office/drawing/2014/main" id="{89280813-EC8E-3BFA-2C3F-AC580BE6D2E5}"/>
              </a:ext>
            </a:extLst>
          </p:cNvPr>
          <p:cNvPicPr>
            <a:picLocks noChangeAspect="1"/>
          </p:cNvPicPr>
          <p:nvPr/>
        </p:nvPicPr>
        <p:blipFill>
          <a:blip r:embed="rId10">
            <a:extLst>
              <a:ext uri="{96DAC541-7B7A-43D3-8B79-37D633B846F1}">
                <asvg:svgBlip xmlns:asvg="http://schemas.microsoft.com/office/drawing/2016/SVG/main" r:embed="rId11"/>
              </a:ext>
            </a:extLst>
          </a:blip>
          <a:srcRect t="6628" b="6628"/>
          <a:stretch/>
        </p:blipFill>
        <p:spPr>
          <a:xfrm>
            <a:off x="6680380" y="1985364"/>
            <a:ext cx="861914" cy="747654"/>
          </a:xfrm>
          <a:prstGeom prst="rect">
            <a:avLst/>
          </a:prstGeom>
        </p:spPr>
      </p:pic>
      <p:pic>
        <p:nvPicPr>
          <p:cNvPr id="12" name="Graphic 11" descr="Pause with solid fill">
            <a:extLst>
              <a:ext uri="{FF2B5EF4-FFF2-40B4-BE49-F238E27FC236}">
                <a16:creationId xmlns:a16="http://schemas.microsoft.com/office/drawing/2014/main" id="{A528D19D-CF2B-CDBD-C6B7-F5E22615EF1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98304" y="3229701"/>
            <a:ext cx="843712" cy="843712"/>
          </a:xfrm>
          <a:prstGeom prst="rect">
            <a:avLst/>
          </a:prstGeom>
        </p:spPr>
      </p:pic>
      <p:pic>
        <p:nvPicPr>
          <p:cNvPr id="13" name="Graphic 12" descr="Shuffle with solid fill">
            <a:extLst>
              <a:ext uri="{FF2B5EF4-FFF2-40B4-BE49-F238E27FC236}">
                <a16:creationId xmlns:a16="http://schemas.microsoft.com/office/drawing/2014/main" id="{F618EB2A-BD3B-82F1-AEDF-CC841FEB4C6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974830" y="3250897"/>
            <a:ext cx="931032" cy="931032"/>
          </a:xfrm>
          <a:prstGeom prst="rect">
            <a:avLst/>
          </a:prstGeom>
        </p:spPr>
      </p:pic>
      <p:pic>
        <p:nvPicPr>
          <p:cNvPr id="14" name="Graphic 13" descr="Repeat with solid fill">
            <a:extLst>
              <a:ext uri="{FF2B5EF4-FFF2-40B4-BE49-F238E27FC236}">
                <a16:creationId xmlns:a16="http://schemas.microsoft.com/office/drawing/2014/main" id="{34ECD448-9E7B-CCC8-2806-1E79D1314806}"/>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4726340" y="3185086"/>
            <a:ext cx="903721" cy="903721"/>
          </a:xfrm>
          <a:prstGeom prst="rect">
            <a:avLst/>
          </a:prstGeom>
        </p:spPr>
      </p:pic>
      <p:pic>
        <p:nvPicPr>
          <p:cNvPr id="15" name="Graphic 14" descr="Power with solid fill">
            <a:extLst>
              <a:ext uri="{FF2B5EF4-FFF2-40B4-BE49-F238E27FC236}">
                <a16:creationId xmlns:a16="http://schemas.microsoft.com/office/drawing/2014/main" id="{AF829F22-2BD0-5EDD-3344-572BE5C0FD3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680599" y="3185086"/>
            <a:ext cx="891517" cy="891517"/>
          </a:xfrm>
          <a:prstGeom prst="rect">
            <a:avLst/>
          </a:prstGeom>
        </p:spPr>
      </p:pic>
      <p:pic>
        <p:nvPicPr>
          <p:cNvPr id="20" name="Graphic 19" descr="Eject with solid fill">
            <a:extLst>
              <a:ext uri="{FF2B5EF4-FFF2-40B4-BE49-F238E27FC236}">
                <a16:creationId xmlns:a16="http://schemas.microsoft.com/office/drawing/2014/main" id="{A7270827-4AE5-C62D-3CDC-5D285C0AC36F}"/>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172487" y="4501730"/>
            <a:ext cx="895347" cy="895347"/>
          </a:xfrm>
          <a:prstGeom prst="rect">
            <a:avLst/>
          </a:prstGeom>
        </p:spPr>
      </p:pic>
      <p:pic>
        <p:nvPicPr>
          <p:cNvPr id="16" name="Graphic 15" descr="Beginning with solid fill">
            <a:extLst>
              <a:ext uri="{FF2B5EF4-FFF2-40B4-BE49-F238E27FC236}">
                <a16:creationId xmlns:a16="http://schemas.microsoft.com/office/drawing/2014/main" id="{1496189E-E670-2A47-501C-BDD254D5CE98}"/>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951117" y="4491016"/>
            <a:ext cx="906061" cy="906061"/>
          </a:xfrm>
          <a:prstGeom prst="rect">
            <a:avLst/>
          </a:prstGeom>
        </p:spPr>
      </p:pic>
      <p:pic>
        <p:nvPicPr>
          <p:cNvPr id="19" name="Graphic 18" descr="Record with solid fill">
            <a:extLst>
              <a:ext uri="{FF2B5EF4-FFF2-40B4-BE49-F238E27FC236}">
                <a16:creationId xmlns:a16="http://schemas.microsoft.com/office/drawing/2014/main" id="{8BDE6336-600E-AB4C-4850-072D42881DB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805066" y="4485650"/>
            <a:ext cx="897604" cy="897604"/>
          </a:xfrm>
          <a:prstGeom prst="rect">
            <a:avLst/>
          </a:prstGeom>
        </p:spPr>
      </p:pic>
      <p:pic>
        <p:nvPicPr>
          <p:cNvPr id="4" name="Graphic 3" descr="Single gear with solid fill">
            <a:extLst>
              <a:ext uri="{FF2B5EF4-FFF2-40B4-BE49-F238E27FC236}">
                <a16:creationId xmlns:a16="http://schemas.microsoft.com/office/drawing/2014/main" id="{DC48B67B-BBAD-9B8D-2D69-8EE76F2528A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9157" y="4489529"/>
            <a:ext cx="914400" cy="914400"/>
          </a:xfrm>
          <a:prstGeom prst="rect">
            <a:avLst/>
          </a:prstGeom>
        </p:spPr>
      </p:pic>
    </p:spTree>
    <p:extLst>
      <p:ext uri="{BB962C8B-B14F-4D97-AF65-F5344CB8AC3E}">
        <p14:creationId xmlns:p14="http://schemas.microsoft.com/office/powerpoint/2010/main" val="243896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83086-42A4-36BA-644C-D9206038D3BB}"/>
              </a:ext>
            </a:extLst>
          </p:cNvPr>
          <p:cNvSpPr>
            <a:spLocks noGrp="1"/>
          </p:cNvSpPr>
          <p:nvPr>
            <p:ph type="title"/>
          </p:nvPr>
        </p:nvSpPr>
        <p:spPr/>
        <p:txBody>
          <a:bodyPr/>
          <a:lstStyle/>
          <a:p>
            <a:r>
              <a:rPr lang="en-GB" altLang="en-US" sz="3200" dirty="0">
                <a:cs typeface="Arial" panose="020B0604020202020204" pitchFamily="34" charset="0"/>
              </a:rPr>
              <a:t>Starter Activity - </a:t>
            </a:r>
            <a:r>
              <a:rPr lang="en-GB" dirty="0"/>
              <a:t>Symbols Quiz – Additional </a:t>
            </a:r>
            <a:r>
              <a:rPr lang="en-GB" dirty="0">
                <a:solidFill>
                  <a:schemeClr val="bg1"/>
                </a:solidFill>
              </a:rPr>
              <a:t>2</a:t>
            </a:r>
          </a:p>
        </p:txBody>
      </p:sp>
      <p:graphicFrame>
        <p:nvGraphicFramePr>
          <p:cNvPr id="5" name="Table 5">
            <a:extLst>
              <a:ext uri="{FF2B5EF4-FFF2-40B4-BE49-F238E27FC236}">
                <a16:creationId xmlns:a16="http://schemas.microsoft.com/office/drawing/2014/main" id="{073EF690-A31D-6635-01BF-06AC2E913D08}"/>
              </a:ext>
            </a:extLst>
          </p:cNvPr>
          <p:cNvGraphicFramePr>
            <a:graphicFrameLocks noGrp="1"/>
          </p:cNvGraphicFramePr>
          <p:nvPr/>
        </p:nvGraphicFramePr>
        <p:xfrm>
          <a:off x="357187" y="1220474"/>
          <a:ext cx="10728960" cy="5525280"/>
        </p:xfrm>
        <a:graphic>
          <a:graphicData uri="http://schemas.openxmlformats.org/drawingml/2006/table">
            <a:tbl>
              <a:tblPr firstRow="1" bandRow="1">
                <a:tableStyleId>{5940675A-B579-460E-94D1-54222C63F5DA}</a:tableStyleId>
              </a:tblPr>
              <a:tblGrid>
                <a:gridCol w="2682240">
                  <a:extLst>
                    <a:ext uri="{9D8B030D-6E8A-4147-A177-3AD203B41FA5}">
                      <a16:colId xmlns:a16="http://schemas.microsoft.com/office/drawing/2014/main" val="3603191138"/>
                    </a:ext>
                  </a:extLst>
                </a:gridCol>
                <a:gridCol w="2682240">
                  <a:extLst>
                    <a:ext uri="{9D8B030D-6E8A-4147-A177-3AD203B41FA5}">
                      <a16:colId xmlns:a16="http://schemas.microsoft.com/office/drawing/2014/main" val="3696113494"/>
                    </a:ext>
                  </a:extLst>
                </a:gridCol>
                <a:gridCol w="2682240">
                  <a:extLst>
                    <a:ext uri="{9D8B030D-6E8A-4147-A177-3AD203B41FA5}">
                      <a16:colId xmlns:a16="http://schemas.microsoft.com/office/drawing/2014/main" val="2113122206"/>
                    </a:ext>
                  </a:extLst>
                </a:gridCol>
                <a:gridCol w="2682240">
                  <a:extLst>
                    <a:ext uri="{9D8B030D-6E8A-4147-A177-3AD203B41FA5}">
                      <a16:colId xmlns:a16="http://schemas.microsoft.com/office/drawing/2014/main" val="1601873903"/>
                    </a:ext>
                  </a:extLst>
                </a:gridCol>
              </a:tblGrid>
              <a:tr h="1476000">
                <a:tc>
                  <a:txBody>
                    <a:bodyPr/>
                    <a:lstStyle/>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8628147"/>
                  </a:ext>
                </a:extLst>
              </a:tr>
              <a:tr h="324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83093865"/>
                  </a:ext>
                </a:extLst>
              </a:tr>
              <a:tr h="1476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35369413"/>
                  </a:ext>
                </a:extLst>
              </a:tr>
              <a:tr h="291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21591"/>
                  </a:ext>
                </a:extLst>
              </a:tr>
              <a:tr h="1476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09102098"/>
                  </a:ext>
                </a:extLst>
              </a:tr>
              <a:tr h="29591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20382491"/>
                  </a:ext>
                </a:extLst>
              </a:tr>
            </a:tbl>
          </a:graphicData>
        </a:graphic>
      </p:graphicFrame>
      <p:pic>
        <p:nvPicPr>
          <p:cNvPr id="7" name="Graphic 6" descr="Play with solid fill">
            <a:extLst>
              <a:ext uri="{FF2B5EF4-FFF2-40B4-BE49-F238E27FC236}">
                <a16:creationId xmlns:a16="http://schemas.microsoft.com/office/drawing/2014/main" id="{224266B9-88A5-38D7-4B60-3E8665FE34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5936" y="1323788"/>
            <a:ext cx="1299584" cy="1299584"/>
          </a:xfrm>
          <a:prstGeom prst="rect">
            <a:avLst/>
          </a:prstGeom>
        </p:spPr>
      </p:pic>
      <p:pic>
        <p:nvPicPr>
          <p:cNvPr id="3" name="Graphic 2" descr="Rewind with solid fill">
            <a:extLst>
              <a:ext uri="{FF2B5EF4-FFF2-40B4-BE49-F238E27FC236}">
                <a16:creationId xmlns:a16="http://schemas.microsoft.com/office/drawing/2014/main" id="{C7377B29-A3F7-8B18-9B0D-B630A4D8F54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6640" y="1323788"/>
            <a:ext cx="1270000" cy="1270000"/>
          </a:xfrm>
          <a:prstGeom prst="rect">
            <a:avLst/>
          </a:prstGeom>
        </p:spPr>
      </p:pic>
      <p:pic>
        <p:nvPicPr>
          <p:cNvPr id="30" name="Graphic 29" descr="Stop with solid fill">
            <a:extLst>
              <a:ext uri="{FF2B5EF4-FFF2-40B4-BE49-F238E27FC236}">
                <a16:creationId xmlns:a16="http://schemas.microsoft.com/office/drawing/2014/main" id="{084B6DF3-A81C-274C-28DC-9833A0FECCD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68720" y="1323788"/>
            <a:ext cx="1305560" cy="1305560"/>
          </a:xfrm>
          <a:prstGeom prst="rect">
            <a:avLst/>
          </a:prstGeom>
        </p:spPr>
      </p:pic>
      <p:pic>
        <p:nvPicPr>
          <p:cNvPr id="10" name="Graphic 9" descr="Fast Forward with solid fill">
            <a:extLst>
              <a:ext uri="{FF2B5EF4-FFF2-40B4-BE49-F238E27FC236}">
                <a16:creationId xmlns:a16="http://schemas.microsoft.com/office/drawing/2014/main" id="{283DE5ED-6D1D-E5BD-EC07-05688E16F1B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33840" y="1415316"/>
            <a:ext cx="1158240" cy="1158240"/>
          </a:xfrm>
          <a:prstGeom prst="rect">
            <a:avLst/>
          </a:prstGeom>
        </p:spPr>
      </p:pic>
      <p:pic>
        <p:nvPicPr>
          <p:cNvPr id="12" name="Graphic 11" descr="Pause with solid fill">
            <a:extLst>
              <a:ext uri="{FF2B5EF4-FFF2-40B4-BE49-F238E27FC236}">
                <a16:creationId xmlns:a16="http://schemas.microsoft.com/office/drawing/2014/main" id="{221EC4E4-51C3-D7C0-9C4B-699849ABDF3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24214" y="3119513"/>
            <a:ext cx="1363027" cy="1363027"/>
          </a:xfrm>
          <a:prstGeom prst="rect">
            <a:avLst/>
          </a:prstGeom>
        </p:spPr>
      </p:pic>
      <p:pic>
        <p:nvPicPr>
          <p:cNvPr id="14" name="Graphic 13" descr="Shuffle with solid fill">
            <a:extLst>
              <a:ext uri="{FF2B5EF4-FFF2-40B4-BE49-F238E27FC236}">
                <a16:creationId xmlns:a16="http://schemas.microsoft.com/office/drawing/2014/main" id="{1597D3EC-4167-AF48-4BEE-F8B8122BE34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568700" y="3119513"/>
            <a:ext cx="1325880" cy="1325880"/>
          </a:xfrm>
          <a:prstGeom prst="rect">
            <a:avLst/>
          </a:prstGeom>
        </p:spPr>
      </p:pic>
      <p:pic>
        <p:nvPicPr>
          <p:cNvPr id="16" name="Graphic 15" descr="Repeat with solid fill">
            <a:extLst>
              <a:ext uri="{FF2B5EF4-FFF2-40B4-BE49-F238E27FC236}">
                <a16:creationId xmlns:a16="http://schemas.microsoft.com/office/drawing/2014/main" id="{E3095EAB-D6D2-F6CA-6F8E-49F58ACFFF23}"/>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393972" y="3158406"/>
            <a:ext cx="1286987" cy="1286987"/>
          </a:xfrm>
          <a:prstGeom prst="rect">
            <a:avLst/>
          </a:prstGeom>
        </p:spPr>
      </p:pic>
      <p:pic>
        <p:nvPicPr>
          <p:cNvPr id="18" name="Graphic 17" descr="Power with solid fill">
            <a:extLst>
              <a:ext uri="{FF2B5EF4-FFF2-40B4-BE49-F238E27FC236}">
                <a16:creationId xmlns:a16="http://schemas.microsoft.com/office/drawing/2014/main" id="{C2010FFA-D95F-FD18-CAFD-F224985A86D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012116" y="3158406"/>
            <a:ext cx="1269608" cy="1269608"/>
          </a:xfrm>
          <a:prstGeom prst="rect">
            <a:avLst/>
          </a:prstGeom>
        </p:spPr>
      </p:pic>
      <p:pic>
        <p:nvPicPr>
          <p:cNvPr id="34" name="Graphic 33" descr="Eject with solid fill">
            <a:extLst>
              <a:ext uri="{FF2B5EF4-FFF2-40B4-BE49-F238E27FC236}">
                <a16:creationId xmlns:a16="http://schemas.microsoft.com/office/drawing/2014/main" id="{7E99D2D1-0026-7CAE-88DF-B49C7CC1FECD}"/>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24214" y="4976616"/>
            <a:ext cx="1275062" cy="1275062"/>
          </a:xfrm>
          <a:prstGeom prst="rect">
            <a:avLst/>
          </a:prstGeom>
        </p:spPr>
      </p:pic>
      <p:pic>
        <p:nvPicPr>
          <p:cNvPr id="22" name="Graphic 21" descr="Beginning with solid fill">
            <a:extLst>
              <a:ext uri="{FF2B5EF4-FFF2-40B4-BE49-F238E27FC236}">
                <a16:creationId xmlns:a16="http://schemas.microsoft.com/office/drawing/2014/main" id="{7978A8BC-FFBB-AC32-FC65-A6060360179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604260" y="5054112"/>
            <a:ext cx="1290320" cy="1290320"/>
          </a:xfrm>
          <a:prstGeom prst="rect">
            <a:avLst/>
          </a:prstGeom>
        </p:spPr>
      </p:pic>
      <p:pic>
        <p:nvPicPr>
          <p:cNvPr id="32" name="Graphic 31" descr="Record with solid fill">
            <a:extLst>
              <a:ext uri="{FF2B5EF4-FFF2-40B4-BE49-F238E27FC236}">
                <a16:creationId xmlns:a16="http://schemas.microsoft.com/office/drawing/2014/main" id="{E00A0B8F-D3AB-A61D-5CE7-B97CB7DC6D6D}"/>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02683" y="5043464"/>
            <a:ext cx="1278276" cy="1278276"/>
          </a:xfrm>
          <a:prstGeom prst="rect">
            <a:avLst/>
          </a:prstGeom>
        </p:spPr>
      </p:pic>
      <p:pic>
        <p:nvPicPr>
          <p:cNvPr id="28" name="Graphic 27" descr="Single gear with solid fill">
            <a:extLst>
              <a:ext uri="{FF2B5EF4-FFF2-40B4-BE49-F238E27FC236}">
                <a16:creationId xmlns:a16="http://schemas.microsoft.com/office/drawing/2014/main" id="{64BC2D02-A60E-E6C2-B6DA-CC3FD9CFA438}"/>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969336" y="4978681"/>
            <a:ext cx="1312388" cy="1312388"/>
          </a:xfrm>
          <a:prstGeom prst="rect">
            <a:avLst/>
          </a:prstGeom>
        </p:spPr>
      </p:pic>
    </p:spTree>
    <p:extLst>
      <p:ext uri="{BB962C8B-B14F-4D97-AF65-F5344CB8AC3E}">
        <p14:creationId xmlns:p14="http://schemas.microsoft.com/office/powerpoint/2010/main" val="21027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46E6EE91-47EE-E7E9-8FF9-BC98F665FC8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8111" y="1547929"/>
            <a:ext cx="9785677" cy="4753118"/>
          </a:xfrm>
          <a:prstGeom prst="rect">
            <a:avLst/>
          </a:prstGeom>
        </p:spPr>
      </p:pic>
      <p:sp>
        <p:nvSpPr>
          <p:cNvPr id="2" name="Title 1">
            <a:extLst>
              <a:ext uri="{FF2B5EF4-FFF2-40B4-BE49-F238E27FC236}">
                <a16:creationId xmlns:a16="http://schemas.microsoft.com/office/drawing/2014/main" id="{E8E8D56D-D7ED-8579-326C-ECEAE073C40F}"/>
              </a:ext>
            </a:extLst>
          </p:cNvPr>
          <p:cNvSpPr>
            <a:spLocks noGrp="1"/>
          </p:cNvSpPr>
          <p:nvPr>
            <p:ph type="title"/>
          </p:nvPr>
        </p:nvSpPr>
        <p:spPr/>
        <p:txBody>
          <a:bodyPr>
            <a:normAutofit/>
          </a:bodyPr>
          <a:lstStyle/>
          <a:p>
            <a:r>
              <a:rPr lang="en-GB" altLang="en-US" sz="3200" dirty="0">
                <a:cs typeface="Arial" panose="020B0604020202020204" pitchFamily="34" charset="0"/>
              </a:rPr>
              <a:t>Rock Art </a:t>
            </a:r>
            <a:r>
              <a:rPr lang="en-GB" altLang="en-US" sz="3200"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181CF60C-B1A0-A2FA-3B6D-74EF9FDDF9D8}"/>
              </a:ext>
            </a:extLst>
          </p:cNvPr>
          <p:cNvSpPr>
            <a:spLocks noGrp="1"/>
          </p:cNvSpPr>
          <p:nvPr>
            <p:ph idx="1"/>
          </p:nvPr>
        </p:nvSpPr>
        <p:spPr>
          <a:xfrm>
            <a:off x="1618212" y="2308994"/>
            <a:ext cx="8695113" cy="3551980"/>
          </a:xfrm>
        </p:spPr>
        <p:txBody>
          <a:bodyPr/>
          <a:lstStyle/>
          <a:p>
            <a:pPr eaLnBrk="1" hangingPunct="1"/>
            <a:r>
              <a:rPr lang="en-GB" altLang="en-US" sz="2800" dirty="0">
                <a:latin typeface="Arial" panose="020B0604020202020204" pitchFamily="34" charset="0"/>
                <a:cs typeface="Arial" panose="020B0604020202020204" pitchFamily="34" charset="0"/>
              </a:rPr>
              <a:t>For 1000's of years people have expressed their thoughts and feelings by drawing, painting or carving pictures on to rocks or stone surfaces or using them to make patterns and shapes.</a:t>
            </a:r>
          </a:p>
          <a:p>
            <a:pPr eaLnBrk="1" hangingPunct="1"/>
            <a:endParaRPr lang="en-GB" altLang="en-US" sz="2800" dirty="0">
              <a:latin typeface="Arial" panose="020B0604020202020204" pitchFamily="34" charset="0"/>
              <a:cs typeface="Arial" panose="020B0604020202020204" pitchFamily="34" charset="0"/>
            </a:endParaRPr>
          </a:p>
          <a:p>
            <a:pPr eaLnBrk="1" hangingPunct="1"/>
            <a:r>
              <a:rPr lang="en-GB" altLang="en-US" sz="2800" dirty="0">
                <a:latin typeface="Arial" panose="020B0604020202020204" pitchFamily="34" charset="0"/>
                <a:cs typeface="Arial" panose="020B0604020202020204" pitchFamily="34" charset="0"/>
              </a:rPr>
              <a:t>Archaeologists have given these drawings special names:</a:t>
            </a:r>
          </a:p>
          <a:p>
            <a:endParaRPr lang="en-US" dirty="0"/>
          </a:p>
        </p:txBody>
      </p:sp>
    </p:spTree>
    <p:extLst>
      <p:ext uri="{BB962C8B-B14F-4D97-AF65-F5344CB8AC3E}">
        <p14:creationId xmlns:p14="http://schemas.microsoft.com/office/powerpoint/2010/main" val="2892052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0C16-BEA0-A143-CA6E-E999DCC18E22}"/>
              </a:ext>
            </a:extLst>
          </p:cNvPr>
          <p:cNvSpPr>
            <a:spLocks noGrp="1"/>
          </p:cNvSpPr>
          <p:nvPr>
            <p:ph type="title"/>
          </p:nvPr>
        </p:nvSpPr>
        <p:spPr/>
        <p:txBody>
          <a:bodyPr>
            <a:normAutofit/>
          </a:bodyPr>
          <a:lstStyle/>
          <a:p>
            <a:r>
              <a:rPr lang="en-GB" altLang="en-US" b="1" dirty="0">
                <a:cs typeface="Arial" panose="020B0604020202020204" pitchFamily="34" charset="0"/>
              </a:rPr>
              <a:t>Petroglyphs </a:t>
            </a:r>
            <a:r>
              <a:rPr lang="en-GB" altLang="en-US" i="1" dirty="0">
                <a:cs typeface="Arial" panose="020B0604020202020204" pitchFamily="34" charset="0"/>
              </a:rPr>
              <a:t>(pet-</a:t>
            </a:r>
            <a:r>
              <a:rPr lang="en-GB" altLang="en-US" i="1" dirty="0" err="1">
                <a:cs typeface="Arial" panose="020B0604020202020204" pitchFamily="34" charset="0"/>
              </a:rPr>
              <a:t>ro</a:t>
            </a:r>
            <a:r>
              <a:rPr lang="en-GB" altLang="en-US" i="1" dirty="0">
                <a:cs typeface="Arial" panose="020B0604020202020204" pitchFamily="34" charset="0"/>
              </a:rPr>
              <a:t>-gliffs) - </a:t>
            </a:r>
            <a:r>
              <a:rPr lang="en-GB" altLang="en-US" dirty="0">
                <a:cs typeface="Arial" panose="020B0604020202020204" pitchFamily="34" charset="0"/>
              </a:rPr>
              <a:t>pictures carved into stones</a:t>
            </a:r>
            <a:endParaRPr lang="en-US" dirty="0">
              <a:cs typeface="Arial" panose="020B0604020202020204" pitchFamily="34" charset="0"/>
            </a:endParaRPr>
          </a:p>
        </p:txBody>
      </p:sp>
      <p:pic>
        <p:nvPicPr>
          <p:cNvPr id="4" name="Picture 8" descr="click to return to image details">
            <a:extLst>
              <a:ext uri="{FF2B5EF4-FFF2-40B4-BE49-F238E27FC236}">
                <a16:creationId xmlns:a16="http://schemas.microsoft.com/office/drawing/2014/main" id="{CA88351D-1793-21E9-CF4A-1C199A211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8"/>
          <a:stretch/>
        </p:blipFill>
        <p:spPr bwMode="auto">
          <a:xfrm>
            <a:off x="3480669" y="1130628"/>
            <a:ext cx="7472527" cy="470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ashi" descr="Washi tape">
            <a:extLst>
              <a:ext uri="{FF2B5EF4-FFF2-40B4-BE49-F238E27FC236}">
                <a16:creationId xmlns:a16="http://schemas.microsoft.com/office/drawing/2014/main" id="{D4DCBFEA-A3DE-32B0-F21C-5290C165E98C}"/>
              </a:ext>
            </a:extLst>
          </p:cNvPr>
          <p:cNvGrpSpPr/>
          <p:nvPr/>
        </p:nvGrpSpPr>
        <p:grpSpPr>
          <a:xfrm>
            <a:off x="3618830" y="5891066"/>
            <a:ext cx="7196204" cy="887191"/>
            <a:chOff x="8046720" y="2378114"/>
            <a:chExt cx="3092334" cy="2144010"/>
          </a:xfrm>
        </p:grpSpPr>
        <p:pic>
          <p:nvPicPr>
            <p:cNvPr id="6" name="Washi">
              <a:extLst>
                <a:ext uri="{FF2B5EF4-FFF2-40B4-BE49-F238E27FC236}">
                  <a16:creationId xmlns:a16="http://schemas.microsoft.com/office/drawing/2014/main" id="{FC57F857-1350-C4B4-B68C-61989F7C4D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46720" y="2378114"/>
              <a:ext cx="3092334" cy="2144010"/>
            </a:xfrm>
            <a:prstGeom prst="rect">
              <a:avLst/>
            </a:prstGeom>
          </p:spPr>
        </p:pic>
        <p:sp>
          <p:nvSpPr>
            <p:cNvPr id="7" name="Text Placeholder">
              <a:extLst>
                <a:ext uri="{FF2B5EF4-FFF2-40B4-BE49-F238E27FC236}">
                  <a16:creationId xmlns:a16="http://schemas.microsoft.com/office/drawing/2014/main" id="{6C5563AF-93E2-AB5E-96AF-4D901898D49E}"/>
                </a:ext>
              </a:extLst>
            </p:cNvPr>
            <p:cNvSpPr txBox="1">
              <a:spLocks/>
            </p:cNvSpPr>
            <p:nvPr/>
          </p:nvSpPr>
          <p:spPr>
            <a:xfrm>
              <a:off x="8238191" y="2511548"/>
              <a:ext cx="2709392" cy="187713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dirty="0">
                  <a:latin typeface="Arial" panose="020B0604020202020204" pitchFamily="34" charset="0"/>
                  <a:cs typeface="Arial" panose="020B0604020202020204" pitchFamily="34" charset="0"/>
                </a:rPr>
                <a:t>‘Bird’ carving Creswell Crags, Derbyshire, UK - Palaeolithic (Old Stone Age), over 12,000 years old</a:t>
              </a:r>
            </a:p>
          </p:txBody>
        </p:sp>
      </p:grpSp>
      <p:grpSp>
        <p:nvGrpSpPr>
          <p:cNvPr id="3" name="Washi">
            <a:extLst>
              <a:ext uri="{FF2B5EF4-FFF2-40B4-BE49-F238E27FC236}">
                <a16:creationId xmlns:a16="http://schemas.microsoft.com/office/drawing/2014/main" id="{15B1CD71-201D-151D-D3EE-87C18F64CA86}"/>
              </a:ext>
              <a:ext uri="{C183D7F6-B498-43B3-948B-1728B52AA6E4}">
                <adec:decorative xmlns:adec="http://schemas.microsoft.com/office/drawing/2017/decorative" val="1"/>
              </a:ext>
            </a:extLst>
          </p:cNvPr>
          <p:cNvGrpSpPr/>
          <p:nvPr/>
        </p:nvGrpSpPr>
        <p:grpSpPr>
          <a:xfrm>
            <a:off x="184467" y="1456320"/>
            <a:ext cx="3159761" cy="4053840"/>
            <a:chOff x="5855492" y="4986814"/>
            <a:chExt cx="5172725" cy="1218941"/>
          </a:xfrm>
        </p:grpSpPr>
        <p:sp>
          <p:nvSpPr>
            <p:cNvPr id="8" name="Picture 9">
              <a:extLst>
                <a:ext uri="{FF2B5EF4-FFF2-40B4-BE49-F238E27FC236}">
                  <a16:creationId xmlns:a16="http://schemas.microsoft.com/office/drawing/2014/main" id="{457E2531-E4C3-53A3-9AC6-447D4CF098A3}"/>
                </a:ext>
                <a:ext uri="{C183D7F6-B498-43B3-948B-1728B52AA6E4}">
                  <adec:decorative xmlns:adec="http://schemas.microsoft.com/office/drawing/2017/decorative" val="1"/>
                </a:ext>
              </a:extLst>
            </p:cNvPr>
            <p:cNvSpPr/>
            <p:nvPr/>
          </p:nvSpPr>
          <p:spPr>
            <a:xfrm>
              <a:off x="5855492" y="4986814"/>
              <a:ext cx="5172725" cy="121894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92D050"/>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22FF245B-D655-9B22-D674-411A796DDF9E}"/>
                </a:ext>
              </a:extLst>
            </p:cNvPr>
            <p:cNvSpPr txBox="1">
              <a:spLocks/>
            </p:cNvSpPr>
            <p:nvPr/>
          </p:nvSpPr>
          <p:spPr>
            <a:xfrm>
              <a:off x="6013265" y="4999081"/>
              <a:ext cx="4710545" cy="120667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spcBef>
                  <a:spcPct val="50000"/>
                </a:spcBef>
              </a:pPr>
              <a:r>
                <a:rPr lang="en-GB" altLang="en-US" sz="2000" b="0" dirty="0">
                  <a:latin typeface="Arial" panose="020B0604020202020204" pitchFamily="34" charset="0"/>
                  <a:cs typeface="Arial" panose="020B0604020202020204" pitchFamily="34" charset="0"/>
                </a:rPr>
                <a:t>This image, along with many others discovered on the wall within Church Hole Cave, Creswell Crags, Derbyshire in 2003.</a:t>
              </a:r>
            </a:p>
            <a:p>
              <a:pPr algn="ctr" eaLnBrk="1" hangingPunct="1">
                <a:spcBef>
                  <a:spcPct val="50000"/>
                </a:spcBef>
              </a:pPr>
              <a:r>
                <a:rPr lang="en-GB" altLang="en-US" sz="2000" b="0" dirty="0">
                  <a:latin typeface="Arial" panose="020B0604020202020204" pitchFamily="34" charset="0"/>
                  <a:cs typeface="Arial" panose="020B0604020202020204" pitchFamily="34" charset="0"/>
                </a:rPr>
                <a:t>It is the oldest known Rock Art in England!</a:t>
              </a:r>
            </a:p>
          </p:txBody>
        </p:sp>
      </p:grpSp>
    </p:spTree>
    <p:extLst>
      <p:ext uri="{BB962C8B-B14F-4D97-AF65-F5344CB8AC3E}">
        <p14:creationId xmlns:p14="http://schemas.microsoft.com/office/powerpoint/2010/main" val="17043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1145</TotalTime>
  <Words>4772</Words>
  <Application>Microsoft Office PowerPoint</Application>
  <PresentationFormat>Widescreen</PresentationFormat>
  <Paragraphs>366</Paragraphs>
  <Slides>39</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Noto sans</vt:lpstr>
      <vt:lpstr>Source Sans Pro</vt:lpstr>
      <vt:lpstr>Source Sans Pro Bold</vt:lpstr>
      <vt:lpstr>Source Sans Pro Light</vt:lpstr>
      <vt:lpstr>Symbol</vt:lpstr>
      <vt:lpstr>Office Theme</vt:lpstr>
      <vt:lpstr>Prehistoric Rock Art: Culture and Beliefs   Make you own Rock Art?</vt:lpstr>
      <vt:lpstr>Prehistoric Rock Art: Culture and Beliefs - Make you own Rock Art?</vt:lpstr>
      <vt:lpstr>How to use this PPT</vt:lpstr>
      <vt:lpstr>Starter Activity - Symbols Quiz 1</vt:lpstr>
      <vt:lpstr>Starter Activity - Symbols Quiz 2</vt:lpstr>
      <vt:lpstr>Starter Activity - Symbols Quiz – Additional 1</vt:lpstr>
      <vt:lpstr>Starter Activity - Symbols Quiz – Additional 2</vt:lpstr>
      <vt:lpstr>Rock Art 1</vt:lpstr>
      <vt:lpstr>Petroglyphs (pet-ro-gliffs) - pictures carved into stones</vt:lpstr>
      <vt:lpstr>Petroglyphs (pet-ro-gliffs) - pictures carved into stones.</vt:lpstr>
      <vt:lpstr>Pictographs (pic-to-graffs ) - pictures drawn or painted onto a stone surface (be that a cave wall or a pebble)</vt:lpstr>
      <vt:lpstr>Pictographs (pic-to-graffs ) - pictures drawn or painted onto a stone surface (be that a cave wall or a pebble).</vt:lpstr>
      <vt:lpstr>Petroforms (pet-ro-forms) - pictures laid out on the ground using stones</vt:lpstr>
      <vt:lpstr>The pictures that are drawn or carved are described as being either representative or abstract </vt:lpstr>
      <vt:lpstr>Symbols Quiz – Answers – How did you do?</vt:lpstr>
      <vt:lpstr>Symbols Quiz – Which are representative?</vt:lpstr>
      <vt:lpstr>The pictures that are drawn or carved are described as being either representative or abstract</vt:lpstr>
      <vt:lpstr>Symbols Quiz – Additional Answers – How did you do?</vt:lpstr>
      <vt:lpstr>Symbols Quiz – Which are abstract?</vt:lpstr>
      <vt:lpstr>Thoughts or Beliefs</vt:lpstr>
      <vt:lpstr>Rock Art 2</vt:lpstr>
      <vt:lpstr>Aboriginal Rock Art</vt:lpstr>
      <vt:lpstr>British Rock Art 1</vt:lpstr>
      <vt:lpstr>Carved stone from New Grange, Republic of Ireland</vt:lpstr>
      <vt:lpstr>British Rock Art 2</vt:lpstr>
      <vt:lpstr>Northumbrian Rock Art 1</vt:lpstr>
      <vt:lpstr>Northumbrian Rock Art 2</vt:lpstr>
      <vt:lpstr>Northumberland Rock Art</vt:lpstr>
      <vt:lpstr>What do you think, feel free to add your own ideas!!</vt:lpstr>
      <vt:lpstr>Activity: Make your own rock carving (petroglyph) </vt:lpstr>
      <vt:lpstr>Activity: Session plan – Part 1 – Make your ‘rock’</vt:lpstr>
      <vt:lpstr>Session plan – Part 2 – Design your petroglyph</vt:lpstr>
      <vt:lpstr>Session plan – Part 3 – Be archaeologists 1</vt:lpstr>
      <vt:lpstr>Session plan – Part 3 – Be archaeologists 2</vt:lpstr>
      <vt:lpstr>Step 1: Get the ‘ingredients’ ready</vt:lpstr>
      <vt:lpstr>Step 2: Mix it all together</vt:lpstr>
      <vt:lpstr>Step 3: Tip &amp; wait</vt:lpstr>
      <vt:lpstr>Step 4: Get carving</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2024-10-22T13:26:00Z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