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2"/>
  </p:notesMasterIdLst>
  <p:handoutMasterIdLst>
    <p:handoutMasterId r:id="rId73"/>
  </p:handoutMasterIdLst>
  <p:sldIdLst>
    <p:sldId id="362" r:id="rId5"/>
    <p:sldId id="363"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425" r:id="rId25"/>
    <p:sldId id="426" r:id="rId26"/>
    <p:sldId id="382" r:id="rId27"/>
    <p:sldId id="383" r:id="rId28"/>
    <p:sldId id="384" r:id="rId29"/>
    <p:sldId id="385" r:id="rId30"/>
    <p:sldId id="386" r:id="rId31"/>
    <p:sldId id="387" r:id="rId32"/>
    <p:sldId id="388" r:id="rId33"/>
    <p:sldId id="389" r:id="rId34"/>
    <p:sldId id="390" r:id="rId35"/>
    <p:sldId id="429" r:id="rId36"/>
    <p:sldId id="391" r:id="rId37"/>
    <p:sldId id="428" r:id="rId38"/>
    <p:sldId id="427" r:id="rId39"/>
    <p:sldId id="392" r:id="rId40"/>
    <p:sldId id="393" r:id="rId41"/>
    <p:sldId id="394" r:id="rId42"/>
    <p:sldId id="395" r:id="rId43"/>
    <p:sldId id="396" r:id="rId44"/>
    <p:sldId id="397" r:id="rId45"/>
    <p:sldId id="398" r:id="rId46"/>
    <p:sldId id="399" r:id="rId47"/>
    <p:sldId id="400"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423" r:id="rId70"/>
    <p:sldId id="42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12D81-736B-44E1-AB2B-AEC0032FEFEE}" v="140" dt="2024-10-11T10:57:12.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75980" autoAdjust="0"/>
  </p:normalViewPr>
  <p:slideViewPr>
    <p:cSldViewPr snapToGrid="0">
      <p:cViewPr varScale="1">
        <p:scale>
          <a:sx n="83" d="100"/>
          <a:sy n="83" d="100"/>
        </p:scale>
        <p:origin x="1806" y="102"/>
      </p:cViewPr>
      <p:guideLst>
        <p:guide orient="horz" pos="4110"/>
        <p:guide pos="3749"/>
      </p:guideLst>
    </p:cSldViewPr>
  </p:slideViewPr>
  <p:outlineViewPr>
    <p:cViewPr>
      <p:scale>
        <a:sx n="33" d="100"/>
        <a:sy n="33" d="100"/>
      </p:scale>
      <p:origin x="0" y="-2838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15F12D81-736B-44E1-AB2B-AEC0032FEFEE}"/>
    <pc:docChg chg="undo redo custSel addSld delSld modSld modMainMaster">
      <pc:chgData name="McHarg, Catherine" userId="88b8f76c-9ae3-4745-88eb-fe0667a22af5" providerId="ADAL" clId="{15F12D81-736B-44E1-AB2B-AEC0032FEFEE}" dt="2024-10-11T10:57:27.053" v="853" actId="13244"/>
      <pc:docMkLst>
        <pc:docMk/>
      </pc:docMkLst>
      <pc:sldChg chg="del">
        <pc:chgData name="McHarg, Catherine" userId="88b8f76c-9ae3-4745-88eb-fe0667a22af5" providerId="ADAL" clId="{15F12D81-736B-44E1-AB2B-AEC0032FEFEE}" dt="2024-10-11T10:53:26.348" v="774" actId="47"/>
        <pc:sldMkLst>
          <pc:docMk/>
          <pc:sldMk cId="602609153" sldId="283"/>
        </pc:sldMkLst>
      </pc:sldChg>
      <pc:sldChg chg="del">
        <pc:chgData name="McHarg, Catherine" userId="88b8f76c-9ae3-4745-88eb-fe0667a22af5" providerId="ADAL" clId="{15F12D81-736B-44E1-AB2B-AEC0032FEFEE}" dt="2024-10-11T10:53:26.348" v="774" actId="47"/>
        <pc:sldMkLst>
          <pc:docMk/>
          <pc:sldMk cId="2353640299" sldId="285"/>
        </pc:sldMkLst>
      </pc:sldChg>
      <pc:sldChg chg="del">
        <pc:chgData name="McHarg, Catherine" userId="88b8f76c-9ae3-4745-88eb-fe0667a22af5" providerId="ADAL" clId="{15F12D81-736B-44E1-AB2B-AEC0032FEFEE}" dt="2024-10-11T10:53:26.348" v="774" actId="47"/>
        <pc:sldMkLst>
          <pc:docMk/>
          <pc:sldMk cId="333057673" sldId="286"/>
        </pc:sldMkLst>
      </pc:sldChg>
      <pc:sldChg chg="del">
        <pc:chgData name="McHarg, Catherine" userId="88b8f76c-9ae3-4745-88eb-fe0667a22af5" providerId="ADAL" clId="{15F12D81-736B-44E1-AB2B-AEC0032FEFEE}" dt="2024-10-11T10:53:21.622" v="773" actId="47"/>
        <pc:sldMkLst>
          <pc:docMk/>
          <pc:sldMk cId="708060320" sldId="287"/>
        </pc:sldMkLst>
      </pc:sldChg>
      <pc:sldChg chg="del">
        <pc:chgData name="McHarg, Catherine" userId="88b8f76c-9ae3-4745-88eb-fe0667a22af5" providerId="ADAL" clId="{15F12D81-736B-44E1-AB2B-AEC0032FEFEE}" dt="2024-10-11T10:53:21.622" v="773" actId="47"/>
        <pc:sldMkLst>
          <pc:docMk/>
          <pc:sldMk cId="359891337" sldId="289"/>
        </pc:sldMkLst>
      </pc:sldChg>
      <pc:sldChg chg="del">
        <pc:chgData name="McHarg, Catherine" userId="88b8f76c-9ae3-4745-88eb-fe0667a22af5" providerId="ADAL" clId="{15F12D81-736B-44E1-AB2B-AEC0032FEFEE}" dt="2024-10-11T10:53:21.622" v="773" actId="47"/>
        <pc:sldMkLst>
          <pc:docMk/>
          <pc:sldMk cId="1958285999" sldId="291"/>
        </pc:sldMkLst>
      </pc:sldChg>
      <pc:sldChg chg="del">
        <pc:chgData name="McHarg, Catherine" userId="88b8f76c-9ae3-4745-88eb-fe0667a22af5" providerId="ADAL" clId="{15F12D81-736B-44E1-AB2B-AEC0032FEFEE}" dt="2024-10-11T10:53:13.869" v="772" actId="47"/>
        <pc:sldMkLst>
          <pc:docMk/>
          <pc:sldMk cId="2076478782" sldId="292"/>
        </pc:sldMkLst>
      </pc:sldChg>
      <pc:sldChg chg="del">
        <pc:chgData name="McHarg, Catherine" userId="88b8f76c-9ae3-4745-88eb-fe0667a22af5" providerId="ADAL" clId="{15F12D81-736B-44E1-AB2B-AEC0032FEFEE}" dt="2024-10-11T10:53:26.348" v="774" actId="47"/>
        <pc:sldMkLst>
          <pc:docMk/>
          <pc:sldMk cId="1668708215" sldId="309"/>
        </pc:sldMkLst>
      </pc:sldChg>
      <pc:sldChg chg="del">
        <pc:chgData name="McHarg, Catherine" userId="88b8f76c-9ae3-4745-88eb-fe0667a22af5" providerId="ADAL" clId="{15F12D81-736B-44E1-AB2B-AEC0032FEFEE}" dt="2024-10-11T10:53:21.622" v="773" actId="47"/>
        <pc:sldMkLst>
          <pc:docMk/>
          <pc:sldMk cId="2605245185" sldId="310"/>
        </pc:sldMkLst>
      </pc:sldChg>
      <pc:sldChg chg="del">
        <pc:chgData name="McHarg, Catherine" userId="88b8f76c-9ae3-4745-88eb-fe0667a22af5" providerId="ADAL" clId="{15F12D81-736B-44E1-AB2B-AEC0032FEFEE}" dt="2024-10-11T10:53:21.622" v="773" actId="47"/>
        <pc:sldMkLst>
          <pc:docMk/>
          <pc:sldMk cId="2739499449" sldId="343"/>
        </pc:sldMkLst>
      </pc:sldChg>
      <pc:sldChg chg="del">
        <pc:chgData name="McHarg, Catherine" userId="88b8f76c-9ae3-4745-88eb-fe0667a22af5" providerId="ADAL" clId="{15F12D81-736B-44E1-AB2B-AEC0032FEFEE}" dt="2024-10-11T10:53:13.869" v="772" actId="47"/>
        <pc:sldMkLst>
          <pc:docMk/>
          <pc:sldMk cId="659483176" sldId="356"/>
        </pc:sldMkLst>
      </pc:sldChg>
      <pc:sldChg chg="del">
        <pc:chgData name="McHarg, Catherine" userId="88b8f76c-9ae3-4745-88eb-fe0667a22af5" providerId="ADAL" clId="{15F12D81-736B-44E1-AB2B-AEC0032FEFEE}" dt="2024-10-11T10:53:21.622" v="773" actId="47"/>
        <pc:sldMkLst>
          <pc:docMk/>
          <pc:sldMk cId="1693127398" sldId="358"/>
        </pc:sldMkLst>
      </pc:sldChg>
      <pc:sldChg chg="del">
        <pc:chgData name="McHarg, Catherine" userId="88b8f76c-9ae3-4745-88eb-fe0667a22af5" providerId="ADAL" clId="{15F12D81-736B-44E1-AB2B-AEC0032FEFEE}" dt="2024-10-11T10:53:13.869" v="772" actId="47"/>
        <pc:sldMkLst>
          <pc:docMk/>
          <pc:sldMk cId="3850329531" sldId="360"/>
        </pc:sldMkLst>
      </pc:sldChg>
      <pc:sldChg chg="del">
        <pc:chgData name="McHarg, Catherine" userId="88b8f76c-9ae3-4745-88eb-fe0667a22af5" providerId="ADAL" clId="{15F12D81-736B-44E1-AB2B-AEC0032FEFEE}" dt="2024-10-11T10:53:21.622" v="773" actId="47"/>
        <pc:sldMkLst>
          <pc:docMk/>
          <pc:sldMk cId="825104220" sldId="361"/>
        </pc:sldMkLst>
      </pc:sldChg>
      <pc:sldChg chg="modSp mod">
        <pc:chgData name="McHarg, Catherine" userId="88b8f76c-9ae3-4745-88eb-fe0667a22af5" providerId="ADAL" clId="{15F12D81-736B-44E1-AB2B-AEC0032FEFEE}" dt="2024-10-11T10:54:21.039" v="805" actId="207"/>
        <pc:sldMkLst>
          <pc:docMk/>
          <pc:sldMk cId="4003481980" sldId="382"/>
        </pc:sldMkLst>
        <pc:spChg chg="mod">
          <ac:chgData name="McHarg, Catherine" userId="88b8f76c-9ae3-4745-88eb-fe0667a22af5" providerId="ADAL" clId="{15F12D81-736B-44E1-AB2B-AEC0032FEFEE}" dt="2024-10-11T10:54:21.039" v="805" actId="207"/>
          <ac:spMkLst>
            <pc:docMk/>
            <pc:sldMk cId="4003481980" sldId="382"/>
            <ac:spMk id="2" creationId="{538E74DF-B9B6-3993-1466-2D7BA8EAE1DA}"/>
          </ac:spMkLst>
        </pc:spChg>
      </pc:sldChg>
      <pc:sldChg chg="modSp mod">
        <pc:chgData name="McHarg, Catherine" userId="88b8f76c-9ae3-4745-88eb-fe0667a22af5" providerId="ADAL" clId="{15F12D81-736B-44E1-AB2B-AEC0032FEFEE}" dt="2024-10-11T10:54:32.099" v="807" actId="20577"/>
        <pc:sldMkLst>
          <pc:docMk/>
          <pc:sldMk cId="1902777301" sldId="383"/>
        </pc:sldMkLst>
        <pc:spChg chg="mod">
          <ac:chgData name="McHarg, Catherine" userId="88b8f76c-9ae3-4745-88eb-fe0667a22af5" providerId="ADAL" clId="{15F12D81-736B-44E1-AB2B-AEC0032FEFEE}" dt="2024-10-11T10:54:32.099" v="807" actId="20577"/>
          <ac:spMkLst>
            <pc:docMk/>
            <pc:sldMk cId="1902777301" sldId="383"/>
            <ac:spMk id="2" creationId="{538E74DF-B9B6-3993-1466-2D7BA8EAE1DA}"/>
          </ac:spMkLst>
        </pc:spChg>
      </pc:sldChg>
      <pc:sldChg chg="modAnim">
        <pc:chgData name="McHarg, Catherine" userId="88b8f76c-9ae3-4745-88eb-fe0667a22af5" providerId="ADAL" clId="{15F12D81-736B-44E1-AB2B-AEC0032FEFEE}" dt="2024-10-11T09:54:51.220" v="106"/>
        <pc:sldMkLst>
          <pc:docMk/>
          <pc:sldMk cId="4160892147" sldId="384"/>
        </pc:sldMkLst>
      </pc:sldChg>
      <pc:sldChg chg="modAnim">
        <pc:chgData name="McHarg, Catherine" userId="88b8f76c-9ae3-4745-88eb-fe0667a22af5" providerId="ADAL" clId="{15F12D81-736B-44E1-AB2B-AEC0032FEFEE}" dt="2024-10-11T09:55:01.902" v="109"/>
        <pc:sldMkLst>
          <pc:docMk/>
          <pc:sldMk cId="713390783" sldId="385"/>
        </pc:sldMkLst>
      </pc:sldChg>
      <pc:sldChg chg="modAnim">
        <pc:chgData name="McHarg, Catherine" userId="88b8f76c-9ae3-4745-88eb-fe0667a22af5" providerId="ADAL" clId="{15F12D81-736B-44E1-AB2B-AEC0032FEFEE}" dt="2024-10-11T09:55:14.676" v="112"/>
        <pc:sldMkLst>
          <pc:docMk/>
          <pc:sldMk cId="1122767373" sldId="386"/>
        </pc:sldMkLst>
      </pc:sldChg>
      <pc:sldChg chg="modSp mod modAnim">
        <pc:chgData name="McHarg, Catherine" userId="88b8f76c-9ae3-4745-88eb-fe0667a22af5" providerId="ADAL" clId="{15F12D81-736B-44E1-AB2B-AEC0032FEFEE}" dt="2024-10-11T09:57:04.753" v="114"/>
        <pc:sldMkLst>
          <pc:docMk/>
          <pc:sldMk cId="2220398331" sldId="387"/>
        </pc:sldMkLst>
        <pc:grpChg chg="mod">
          <ac:chgData name="McHarg, Catherine" userId="88b8f76c-9ae3-4745-88eb-fe0667a22af5" providerId="ADAL" clId="{15F12D81-736B-44E1-AB2B-AEC0032FEFEE}" dt="2024-10-11T09:57:00.377" v="113" actId="1076"/>
          <ac:grpSpMkLst>
            <pc:docMk/>
            <pc:sldMk cId="2220398331" sldId="387"/>
            <ac:grpSpMk id="6" creationId="{ED3D1143-1AC4-259F-64DF-671C2031ABAD}"/>
          </ac:grpSpMkLst>
        </pc:grpChg>
      </pc:sldChg>
      <pc:sldChg chg="modSp mod">
        <pc:chgData name="McHarg, Catherine" userId="88b8f76c-9ae3-4745-88eb-fe0667a22af5" providerId="ADAL" clId="{15F12D81-736B-44E1-AB2B-AEC0032FEFEE}" dt="2024-10-11T09:57:12.470" v="115" actId="20577"/>
        <pc:sldMkLst>
          <pc:docMk/>
          <pc:sldMk cId="2220146704" sldId="388"/>
        </pc:sldMkLst>
        <pc:spChg chg="mod">
          <ac:chgData name="McHarg, Catherine" userId="88b8f76c-9ae3-4745-88eb-fe0667a22af5" providerId="ADAL" clId="{15F12D81-736B-44E1-AB2B-AEC0032FEFEE}" dt="2024-10-11T09:57:12.470" v="115" actId="20577"/>
          <ac:spMkLst>
            <pc:docMk/>
            <pc:sldMk cId="2220146704" sldId="388"/>
            <ac:spMk id="3" creationId="{F57F5862-8E39-67F7-5A54-8111C2017A39}"/>
          </ac:spMkLst>
        </pc:spChg>
      </pc:sldChg>
      <pc:sldChg chg="addSp delSp modSp mod modClrScheme chgLayout">
        <pc:chgData name="McHarg, Catherine" userId="88b8f76c-9ae3-4745-88eb-fe0667a22af5" providerId="ADAL" clId="{15F12D81-736B-44E1-AB2B-AEC0032FEFEE}" dt="2024-10-11T10:29:22.865" v="265" actId="692"/>
        <pc:sldMkLst>
          <pc:docMk/>
          <pc:sldMk cId="2043245642" sldId="390"/>
        </pc:sldMkLst>
        <pc:spChg chg="mod ord">
          <ac:chgData name="McHarg, Catherine" userId="88b8f76c-9ae3-4745-88eb-fe0667a22af5" providerId="ADAL" clId="{15F12D81-736B-44E1-AB2B-AEC0032FEFEE}" dt="2024-10-11T10:28:27.947" v="252" actId="700"/>
          <ac:spMkLst>
            <pc:docMk/>
            <pc:sldMk cId="2043245642" sldId="390"/>
            <ac:spMk id="2" creationId="{30A13A74-D4D3-A6E8-D4A6-B4F88C2DADF1}"/>
          </ac:spMkLst>
        </pc:spChg>
        <pc:spChg chg="add del mod ord">
          <ac:chgData name="McHarg, Catherine" userId="88b8f76c-9ae3-4745-88eb-fe0667a22af5" providerId="ADAL" clId="{15F12D81-736B-44E1-AB2B-AEC0032FEFEE}" dt="2024-10-11T10:28:33.885" v="253" actId="478"/>
          <ac:spMkLst>
            <pc:docMk/>
            <pc:sldMk cId="2043245642" sldId="390"/>
            <ac:spMk id="3" creationId="{3D7B38DE-7AD9-482E-4031-660239EFFB65}"/>
          </ac:spMkLst>
        </pc:spChg>
        <pc:spChg chg="mod">
          <ac:chgData name="McHarg, Catherine" userId="88b8f76c-9ae3-4745-88eb-fe0667a22af5" providerId="ADAL" clId="{15F12D81-736B-44E1-AB2B-AEC0032FEFEE}" dt="2024-10-11T10:28:21.256" v="251" actId="692"/>
          <ac:spMkLst>
            <pc:docMk/>
            <pc:sldMk cId="2043245642" sldId="390"/>
            <ac:spMk id="4" creationId="{FAA2275A-81F5-AF1C-08D3-AA6040025996}"/>
          </ac:spMkLst>
        </pc:spChg>
        <pc:spChg chg="mod">
          <ac:chgData name="McHarg, Catherine" userId="88b8f76c-9ae3-4745-88eb-fe0667a22af5" providerId="ADAL" clId="{15F12D81-736B-44E1-AB2B-AEC0032FEFEE}" dt="2024-10-11T10:28:43.448" v="255" actId="692"/>
          <ac:spMkLst>
            <pc:docMk/>
            <pc:sldMk cId="2043245642" sldId="390"/>
            <ac:spMk id="6" creationId="{4AE38FBC-936E-092E-D886-61DE6B382BE3}"/>
          </ac:spMkLst>
        </pc:spChg>
        <pc:spChg chg="mod">
          <ac:chgData name="McHarg, Catherine" userId="88b8f76c-9ae3-4745-88eb-fe0667a22af5" providerId="ADAL" clId="{15F12D81-736B-44E1-AB2B-AEC0032FEFEE}" dt="2024-10-11T10:28:43.448" v="255" actId="692"/>
          <ac:spMkLst>
            <pc:docMk/>
            <pc:sldMk cId="2043245642" sldId="390"/>
            <ac:spMk id="7" creationId="{33608E46-DE13-D878-0195-4848865186E5}"/>
          </ac:spMkLst>
        </pc:spChg>
        <pc:spChg chg="mod">
          <ac:chgData name="McHarg, Catherine" userId="88b8f76c-9ae3-4745-88eb-fe0667a22af5" providerId="ADAL" clId="{15F12D81-736B-44E1-AB2B-AEC0032FEFEE}" dt="2024-10-11T09:59:51.329" v="135" actId="692"/>
          <ac:spMkLst>
            <pc:docMk/>
            <pc:sldMk cId="2043245642" sldId="390"/>
            <ac:spMk id="9" creationId="{C2DB092C-74F1-C2B6-BEA6-22AAD36F5DE3}"/>
          </ac:spMkLst>
        </pc:spChg>
        <pc:spChg chg="mod">
          <ac:chgData name="McHarg, Catherine" userId="88b8f76c-9ae3-4745-88eb-fe0667a22af5" providerId="ADAL" clId="{15F12D81-736B-44E1-AB2B-AEC0032FEFEE}" dt="2024-10-11T10:28:55.565" v="257" actId="207"/>
          <ac:spMkLst>
            <pc:docMk/>
            <pc:sldMk cId="2043245642" sldId="390"/>
            <ac:spMk id="11" creationId="{CD87FA24-6D62-6EA6-E411-CE2DB2A40859}"/>
          </ac:spMkLst>
        </pc:spChg>
        <pc:spChg chg="mod">
          <ac:chgData name="McHarg, Catherine" userId="88b8f76c-9ae3-4745-88eb-fe0667a22af5" providerId="ADAL" clId="{15F12D81-736B-44E1-AB2B-AEC0032FEFEE}" dt="2024-10-11T10:29:22.865" v="265" actId="692"/>
          <ac:spMkLst>
            <pc:docMk/>
            <pc:sldMk cId="2043245642" sldId="390"/>
            <ac:spMk id="12" creationId="{368E8E2F-1A31-C1C1-1F3C-8333A68CAE48}"/>
          </ac:spMkLst>
        </pc:spChg>
        <pc:spChg chg="mod">
          <ac:chgData name="McHarg, Catherine" userId="88b8f76c-9ae3-4745-88eb-fe0667a22af5" providerId="ADAL" clId="{15F12D81-736B-44E1-AB2B-AEC0032FEFEE}" dt="2024-10-11T10:29:16.504" v="263" actId="692"/>
          <ac:spMkLst>
            <pc:docMk/>
            <pc:sldMk cId="2043245642" sldId="390"/>
            <ac:spMk id="13" creationId="{FF8DF3E4-F58C-BA8F-3A95-6F5D542694B5}"/>
          </ac:spMkLst>
        </pc:spChg>
        <pc:spChg chg="mod">
          <ac:chgData name="McHarg, Catherine" userId="88b8f76c-9ae3-4745-88eb-fe0667a22af5" providerId="ADAL" clId="{15F12D81-736B-44E1-AB2B-AEC0032FEFEE}" dt="2024-10-11T10:29:09.848" v="261" actId="692"/>
          <ac:spMkLst>
            <pc:docMk/>
            <pc:sldMk cId="2043245642" sldId="390"/>
            <ac:spMk id="14" creationId="{00B0A550-87EE-7FC3-9A73-A54AB7865B3D}"/>
          </ac:spMkLst>
        </pc:spChg>
        <pc:spChg chg="mod">
          <ac:chgData name="McHarg, Catherine" userId="88b8f76c-9ae3-4745-88eb-fe0667a22af5" providerId="ADAL" clId="{15F12D81-736B-44E1-AB2B-AEC0032FEFEE}" dt="2024-10-11T10:29:02.055" v="259" actId="692"/>
          <ac:spMkLst>
            <pc:docMk/>
            <pc:sldMk cId="2043245642" sldId="390"/>
            <ac:spMk id="15" creationId="{941739E4-35C1-376E-0E55-1B87E4727CA6}"/>
          </ac:spMkLst>
        </pc:spChg>
        <pc:spChg chg="mod">
          <ac:chgData name="McHarg, Catherine" userId="88b8f76c-9ae3-4745-88eb-fe0667a22af5" providerId="ADAL" clId="{15F12D81-736B-44E1-AB2B-AEC0032FEFEE}" dt="2024-10-11T10:00:05.060" v="141" actId="692"/>
          <ac:spMkLst>
            <pc:docMk/>
            <pc:sldMk cId="2043245642" sldId="390"/>
            <ac:spMk id="17" creationId="{7943F405-B3E2-867D-81EA-D0DF6DCCCED8}"/>
          </ac:spMkLst>
        </pc:spChg>
        <pc:grpChg chg="mod">
          <ac:chgData name="McHarg, Catherine" userId="88b8f76c-9ae3-4745-88eb-fe0667a22af5" providerId="ADAL" clId="{15F12D81-736B-44E1-AB2B-AEC0032FEFEE}" dt="2024-10-11T10:28:40.763" v="254" actId="207"/>
          <ac:grpSpMkLst>
            <pc:docMk/>
            <pc:sldMk cId="2043245642" sldId="390"/>
            <ac:grpSpMk id="5" creationId="{2DE5EAEC-A049-F09E-DC98-28C23E263E25}"/>
          </ac:grpSpMkLst>
        </pc:grpChg>
      </pc:sldChg>
      <pc:sldChg chg="modSp mod">
        <pc:chgData name="McHarg, Catherine" userId="88b8f76c-9ae3-4745-88eb-fe0667a22af5" providerId="ADAL" clId="{15F12D81-736B-44E1-AB2B-AEC0032FEFEE}" dt="2024-10-11T10:56:51.344" v="849" actId="962"/>
        <pc:sldMkLst>
          <pc:docMk/>
          <pc:sldMk cId="3247139791" sldId="391"/>
        </pc:sldMkLst>
        <pc:grpChg chg="mod">
          <ac:chgData name="McHarg, Catherine" userId="88b8f76c-9ae3-4745-88eb-fe0667a22af5" providerId="ADAL" clId="{15F12D81-736B-44E1-AB2B-AEC0032FEFEE}" dt="2024-10-11T10:56:51.344" v="849" actId="962"/>
          <ac:grpSpMkLst>
            <pc:docMk/>
            <pc:sldMk cId="3247139791" sldId="391"/>
            <ac:grpSpMk id="8" creationId="{CA45D2D5-5BB6-7562-79D0-AF6E227CECB5}"/>
          </ac:grpSpMkLst>
        </pc:grpChg>
        <pc:picChg chg="mod">
          <ac:chgData name="McHarg, Catherine" userId="88b8f76c-9ae3-4745-88eb-fe0667a22af5" providerId="ADAL" clId="{15F12D81-736B-44E1-AB2B-AEC0032FEFEE}" dt="2024-10-11T10:56:36.731" v="844" actId="962"/>
          <ac:picMkLst>
            <pc:docMk/>
            <pc:sldMk cId="3247139791" sldId="391"/>
            <ac:picMk id="4" creationId="{B9A1BD3B-CF7A-E13A-B8A7-7195FEEB82F8}"/>
          </ac:picMkLst>
        </pc:picChg>
        <pc:cxnChg chg="mod">
          <ac:chgData name="McHarg, Catherine" userId="88b8f76c-9ae3-4745-88eb-fe0667a22af5" providerId="ADAL" clId="{15F12D81-736B-44E1-AB2B-AEC0032FEFEE}" dt="2024-10-11T10:56:40.313" v="845" actId="962"/>
          <ac:cxnSpMkLst>
            <pc:docMk/>
            <pc:sldMk cId="3247139791" sldId="391"/>
            <ac:cxnSpMk id="5" creationId="{12C89499-72D5-C64D-9A4E-6F47996D9576}"/>
          </ac:cxnSpMkLst>
        </pc:cxnChg>
      </pc:sldChg>
      <pc:sldChg chg="modSp mod">
        <pc:chgData name="McHarg, Catherine" userId="88b8f76c-9ae3-4745-88eb-fe0667a22af5" providerId="ADAL" clId="{15F12D81-736B-44E1-AB2B-AEC0032FEFEE}" dt="2024-10-11T10:27:17.266" v="247" actId="12385"/>
        <pc:sldMkLst>
          <pc:docMk/>
          <pc:sldMk cId="2192757603" sldId="392"/>
        </pc:sldMkLst>
        <pc:spChg chg="mod">
          <ac:chgData name="McHarg, Catherine" userId="88b8f76c-9ae3-4745-88eb-fe0667a22af5" providerId="ADAL" clId="{15F12D81-736B-44E1-AB2B-AEC0032FEFEE}" dt="2024-10-11T10:27:07.680" v="246" actId="20577"/>
          <ac:spMkLst>
            <pc:docMk/>
            <pc:sldMk cId="2192757603" sldId="392"/>
            <ac:spMk id="4" creationId="{54D53F7D-216E-56CE-5D6D-67777A4689A5}"/>
          </ac:spMkLst>
        </pc:spChg>
        <pc:graphicFrameChg chg="modGraphic">
          <ac:chgData name="McHarg, Catherine" userId="88b8f76c-9ae3-4745-88eb-fe0667a22af5" providerId="ADAL" clId="{15F12D81-736B-44E1-AB2B-AEC0032FEFEE}" dt="2024-10-11T10:27:17.266" v="247" actId="12385"/>
          <ac:graphicFrameMkLst>
            <pc:docMk/>
            <pc:sldMk cId="2192757603" sldId="392"/>
            <ac:graphicFrameMk id="8" creationId="{116A887E-5D2A-726D-23BE-3C03309F3EEC}"/>
          </ac:graphicFrameMkLst>
        </pc:graphicFrameChg>
      </pc:sldChg>
      <pc:sldChg chg="modSp mod modClrScheme chgLayout">
        <pc:chgData name="McHarg, Catherine" userId="88b8f76c-9ae3-4745-88eb-fe0667a22af5" providerId="ADAL" clId="{15F12D81-736B-44E1-AB2B-AEC0032FEFEE}" dt="2024-10-11T10:31:24.732" v="267" actId="12385"/>
        <pc:sldMkLst>
          <pc:docMk/>
          <pc:sldMk cId="3032800394" sldId="395"/>
        </pc:sldMkLst>
        <pc:spChg chg="mod ord">
          <ac:chgData name="McHarg, Catherine" userId="88b8f76c-9ae3-4745-88eb-fe0667a22af5" providerId="ADAL" clId="{15F12D81-736B-44E1-AB2B-AEC0032FEFEE}" dt="2024-10-11T10:31:14.745" v="266" actId="700"/>
          <ac:spMkLst>
            <pc:docMk/>
            <pc:sldMk cId="3032800394" sldId="395"/>
            <ac:spMk id="4" creationId="{54D53F7D-216E-56CE-5D6D-67777A4689A5}"/>
          </ac:spMkLst>
        </pc:spChg>
        <pc:graphicFrameChg chg="modGraphic">
          <ac:chgData name="McHarg, Catherine" userId="88b8f76c-9ae3-4745-88eb-fe0667a22af5" providerId="ADAL" clId="{15F12D81-736B-44E1-AB2B-AEC0032FEFEE}" dt="2024-10-11T10:31:24.732" v="267" actId="12385"/>
          <ac:graphicFrameMkLst>
            <pc:docMk/>
            <pc:sldMk cId="3032800394" sldId="395"/>
            <ac:graphicFrameMk id="8" creationId="{116A887E-5D2A-726D-23BE-3C03309F3EEC}"/>
          </ac:graphicFrameMkLst>
        </pc:graphicFrameChg>
      </pc:sldChg>
      <pc:sldChg chg="modSp mod">
        <pc:chgData name="McHarg, Catherine" userId="88b8f76c-9ae3-4745-88eb-fe0667a22af5" providerId="ADAL" clId="{15F12D81-736B-44E1-AB2B-AEC0032FEFEE}" dt="2024-10-11T10:32:56.933" v="268" actId="20577"/>
        <pc:sldMkLst>
          <pc:docMk/>
          <pc:sldMk cId="1404549674" sldId="400"/>
        </pc:sldMkLst>
        <pc:spChg chg="mod">
          <ac:chgData name="McHarg, Catherine" userId="88b8f76c-9ae3-4745-88eb-fe0667a22af5" providerId="ADAL" clId="{15F12D81-736B-44E1-AB2B-AEC0032FEFEE}" dt="2024-10-11T10:32:56.933" v="268" actId="20577"/>
          <ac:spMkLst>
            <pc:docMk/>
            <pc:sldMk cId="1404549674" sldId="400"/>
            <ac:spMk id="3" creationId="{6DC05873-917E-8404-431D-2E3F729F0FB5}"/>
          </ac:spMkLst>
        </pc:spChg>
      </pc:sldChg>
      <pc:sldChg chg="modSp mod">
        <pc:chgData name="McHarg, Catherine" userId="88b8f76c-9ae3-4745-88eb-fe0667a22af5" providerId="ADAL" clId="{15F12D81-736B-44E1-AB2B-AEC0032FEFEE}" dt="2024-10-11T10:33:23.853" v="269" actId="207"/>
        <pc:sldMkLst>
          <pc:docMk/>
          <pc:sldMk cId="3413432328" sldId="404"/>
        </pc:sldMkLst>
        <pc:spChg chg="mod">
          <ac:chgData name="McHarg, Catherine" userId="88b8f76c-9ae3-4745-88eb-fe0667a22af5" providerId="ADAL" clId="{15F12D81-736B-44E1-AB2B-AEC0032FEFEE}" dt="2024-10-11T10:33:23.853" v="269" actId="207"/>
          <ac:spMkLst>
            <pc:docMk/>
            <pc:sldMk cId="3413432328" sldId="404"/>
            <ac:spMk id="6" creationId="{758A9B97-F54F-0E64-6D7C-0B80AAE19695}"/>
          </ac:spMkLst>
        </pc:spChg>
      </pc:sldChg>
      <pc:sldChg chg="modSp modNotesTx">
        <pc:chgData name="McHarg, Catherine" userId="88b8f76c-9ae3-4745-88eb-fe0667a22af5" providerId="ADAL" clId="{15F12D81-736B-44E1-AB2B-AEC0032FEFEE}" dt="2024-10-11T10:39:44.618" v="343" actId="1076"/>
        <pc:sldMkLst>
          <pc:docMk/>
          <pc:sldMk cId="3561855022" sldId="407"/>
        </pc:sldMkLst>
        <pc:picChg chg="mod">
          <ac:chgData name="McHarg, Catherine" userId="88b8f76c-9ae3-4745-88eb-fe0667a22af5" providerId="ADAL" clId="{15F12D81-736B-44E1-AB2B-AEC0032FEFEE}" dt="2024-10-11T10:39:44.618" v="343" actId="1076"/>
          <ac:picMkLst>
            <pc:docMk/>
            <pc:sldMk cId="3561855022" sldId="407"/>
            <ac:picMk id="5" creationId="{7D8B1655-B934-7374-3382-D74E6AC7D082}"/>
          </ac:picMkLst>
        </pc:picChg>
        <pc:picChg chg="mod">
          <ac:chgData name="McHarg, Catherine" userId="88b8f76c-9ae3-4745-88eb-fe0667a22af5" providerId="ADAL" clId="{15F12D81-736B-44E1-AB2B-AEC0032FEFEE}" dt="2024-10-11T10:39:36.808" v="342" actId="962"/>
          <ac:picMkLst>
            <pc:docMk/>
            <pc:sldMk cId="3561855022" sldId="407"/>
            <ac:picMk id="6" creationId="{A1526178-0E50-F4E9-104C-22344CD0E13F}"/>
          </ac:picMkLst>
        </pc:picChg>
      </pc:sldChg>
      <pc:sldChg chg="addSp delSp modSp mod modNotesTx">
        <pc:chgData name="McHarg, Catherine" userId="88b8f76c-9ae3-4745-88eb-fe0667a22af5" providerId="ADAL" clId="{15F12D81-736B-44E1-AB2B-AEC0032FEFEE}" dt="2024-10-11T10:52:49.899" v="771" actId="962"/>
        <pc:sldMkLst>
          <pc:docMk/>
          <pc:sldMk cId="1626111099" sldId="415"/>
        </pc:sldMkLst>
        <pc:spChg chg="mod">
          <ac:chgData name="McHarg, Catherine" userId="88b8f76c-9ae3-4745-88eb-fe0667a22af5" providerId="ADAL" clId="{15F12D81-736B-44E1-AB2B-AEC0032FEFEE}" dt="2024-10-11T10:44:47.316" v="411" actId="20577"/>
          <ac:spMkLst>
            <pc:docMk/>
            <pc:sldMk cId="1626111099" sldId="415"/>
            <ac:spMk id="2" creationId="{E803F002-C2CD-12A2-21FF-36F99B686C3A}"/>
          </ac:spMkLst>
        </pc:spChg>
        <pc:spChg chg="mod">
          <ac:chgData name="McHarg, Catherine" userId="88b8f76c-9ae3-4745-88eb-fe0667a22af5" providerId="ADAL" clId="{15F12D81-736B-44E1-AB2B-AEC0032FEFEE}" dt="2024-10-11T10:45:45.172" v="476" actId="1076"/>
          <ac:spMkLst>
            <pc:docMk/>
            <pc:sldMk cId="1626111099" sldId="415"/>
            <ac:spMk id="3" creationId="{CFBDD36F-1BB3-884D-9172-FA2442DD3279}"/>
          </ac:spMkLst>
        </pc:spChg>
        <pc:spChg chg="add del mod">
          <ac:chgData name="McHarg, Catherine" userId="88b8f76c-9ae3-4745-88eb-fe0667a22af5" providerId="ADAL" clId="{15F12D81-736B-44E1-AB2B-AEC0032FEFEE}" dt="2024-10-11T10:43:25.509" v="356"/>
          <ac:spMkLst>
            <pc:docMk/>
            <pc:sldMk cId="1626111099" sldId="415"/>
            <ac:spMk id="4" creationId="{B51DD236-511A-35BB-DA61-ECFDC2EDBC37}"/>
          </ac:spMkLst>
        </pc:spChg>
        <pc:picChg chg="del">
          <ac:chgData name="McHarg, Catherine" userId="88b8f76c-9ae3-4745-88eb-fe0667a22af5" providerId="ADAL" clId="{15F12D81-736B-44E1-AB2B-AEC0032FEFEE}" dt="2024-10-11T10:42:42.204" v="344" actId="478"/>
          <ac:picMkLst>
            <pc:docMk/>
            <pc:sldMk cId="1626111099" sldId="415"/>
            <ac:picMk id="5" creationId="{5AACD08D-D419-4B4A-1EBE-3D1BF6D6C6CF}"/>
          </ac:picMkLst>
        </pc:picChg>
        <pc:picChg chg="add del mod modCrop">
          <ac:chgData name="McHarg, Catherine" userId="88b8f76c-9ae3-4745-88eb-fe0667a22af5" providerId="ADAL" clId="{15F12D81-736B-44E1-AB2B-AEC0032FEFEE}" dt="2024-10-11T10:47:50.923" v="481" actId="478"/>
          <ac:picMkLst>
            <pc:docMk/>
            <pc:sldMk cId="1626111099" sldId="415"/>
            <ac:picMk id="7" creationId="{B6A9F194-7E5C-C122-1ABE-1CDB7A0A9E22}"/>
          </ac:picMkLst>
        </pc:picChg>
        <pc:picChg chg="add mod modCrop">
          <ac:chgData name="McHarg, Catherine" userId="88b8f76c-9ae3-4745-88eb-fe0667a22af5" providerId="ADAL" clId="{15F12D81-736B-44E1-AB2B-AEC0032FEFEE}" dt="2024-10-11T10:52:49.899" v="771" actId="962"/>
          <ac:picMkLst>
            <pc:docMk/>
            <pc:sldMk cId="1626111099" sldId="415"/>
            <ac:picMk id="9" creationId="{34D41DD8-4BAB-5169-5396-88E8440FC67E}"/>
          </ac:picMkLst>
        </pc:picChg>
      </pc:sldChg>
      <pc:sldChg chg="addSp delSp modSp mod">
        <pc:chgData name="McHarg, Catherine" userId="88b8f76c-9ae3-4745-88eb-fe0667a22af5" providerId="ADAL" clId="{15F12D81-736B-44E1-AB2B-AEC0032FEFEE}" dt="2024-10-11T10:57:27.053" v="853" actId="13244"/>
        <pc:sldMkLst>
          <pc:docMk/>
          <pc:sldMk cId="2381667880" sldId="416"/>
        </pc:sldMkLst>
        <pc:spChg chg="del">
          <ac:chgData name="McHarg, Catherine" userId="88b8f76c-9ae3-4745-88eb-fe0667a22af5" providerId="ADAL" clId="{15F12D81-736B-44E1-AB2B-AEC0032FEFEE}" dt="2024-10-11T10:43:57.246" v="357" actId="478"/>
          <ac:spMkLst>
            <pc:docMk/>
            <pc:sldMk cId="2381667880" sldId="416"/>
            <ac:spMk id="2" creationId="{A708E8C0-8669-69DD-77C6-5BEE3C444B6A}"/>
          </ac:spMkLst>
        </pc:spChg>
        <pc:spChg chg="add mod ord">
          <ac:chgData name="McHarg, Catherine" userId="88b8f76c-9ae3-4745-88eb-fe0667a22af5" providerId="ADAL" clId="{15F12D81-736B-44E1-AB2B-AEC0032FEFEE}" dt="2024-10-11T10:57:27.053" v="853" actId="13244"/>
          <ac:spMkLst>
            <pc:docMk/>
            <pc:sldMk cId="2381667880" sldId="416"/>
            <ac:spMk id="5" creationId="{D6AC4116-48CA-05A6-C761-E67C5D0BFBF1}"/>
          </ac:spMkLst>
        </pc:spChg>
      </pc:sldChg>
      <pc:sldChg chg="addSp delSp modSp mod modClrScheme chgLayout">
        <pc:chgData name="McHarg, Catherine" userId="88b8f76c-9ae3-4745-88eb-fe0667a22af5" providerId="ADAL" clId="{15F12D81-736B-44E1-AB2B-AEC0032FEFEE}" dt="2024-10-11T10:56:15.091" v="843" actId="962"/>
        <pc:sldMkLst>
          <pc:docMk/>
          <pc:sldMk cId="2910237773" sldId="426"/>
        </pc:sldMkLst>
        <pc:spChg chg="mod ord">
          <ac:chgData name="McHarg, Catherine" userId="88b8f76c-9ae3-4745-88eb-fe0667a22af5" providerId="ADAL" clId="{15F12D81-736B-44E1-AB2B-AEC0032FEFEE}" dt="2024-10-11T10:53:52.096" v="789" actId="207"/>
          <ac:spMkLst>
            <pc:docMk/>
            <pc:sldMk cId="2910237773" sldId="426"/>
            <ac:spMk id="2" creationId="{538E74DF-B9B6-3993-1466-2D7BA8EAE1DA}"/>
          </ac:spMkLst>
        </pc:spChg>
        <pc:spChg chg="mod topLvl">
          <ac:chgData name="McHarg, Catherine" userId="88b8f76c-9ae3-4745-88eb-fe0667a22af5" providerId="ADAL" clId="{15F12D81-736B-44E1-AB2B-AEC0032FEFEE}" dt="2024-10-11T09:49:49.392" v="56" actId="1076"/>
          <ac:spMkLst>
            <pc:docMk/>
            <pc:sldMk cId="2910237773" sldId="426"/>
            <ac:spMk id="6" creationId="{527256F2-ACCF-BA03-E200-721449245235}"/>
          </ac:spMkLst>
        </pc:spChg>
        <pc:spChg chg="mod topLvl">
          <ac:chgData name="McHarg, Catherine" userId="88b8f76c-9ae3-4745-88eb-fe0667a22af5" providerId="ADAL" clId="{15F12D81-736B-44E1-AB2B-AEC0032FEFEE}" dt="2024-10-11T09:49:43.390" v="54" actId="165"/>
          <ac:spMkLst>
            <pc:docMk/>
            <pc:sldMk cId="2910237773" sldId="426"/>
            <ac:spMk id="7" creationId="{661E34FB-1B2F-2824-622A-BF869D5FE427}"/>
          </ac:spMkLst>
        </pc:spChg>
        <pc:spChg chg="mod ord topLvl">
          <ac:chgData name="McHarg, Catherine" userId="88b8f76c-9ae3-4745-88eb-fe0667a22af5" providerId="ADAL" clId="{15F12D81-736B-44E1-AB2B-AEC0032FEFEE}" dt="2024-10-11T10:55:33.891" v="839" actId="167"/>
          <ac:spMkLst>
            <pc:docMk/>
            <pc:sldMk cId="2910237773" sldId="426"/>
            <ac:spMk id="9" creationId="{181DA84F-9672-3D0A-0424-408FCEE88093}"/>
          </ac:spMkLst>
        </pc:spChg>
        <pc:spChg chg="mod ord topLvl">
          <ac:chgData name="McHarg, Catherine" userId="88b8f76c-9ae3-4745-88eb-fe0667a22af5" providerId="ADAL" clId="{15F12D81-736B-44E1-AB2B-AEC0032FEFEE}" dt="2024-10-11T10:55:27.389" v="838" actId="13244"/>
          <ac:spMkLst>
            <pc:docMk/>
            <pc:sldMk cId="2910237773" sldId="426"/>
            <ac:spMk id="10" creationId="{6A128D46-87A3-BE18-148D-645AB77DE790}"/>
          </ac:spMkLst>
        </pc:spChg>
        <pc:spChg chg="del topLvl">
          <ac:chgData name="McHarg, Catherine" userId="88b8f76c-9ae3-4745-88eb-fe0667a22af5" providerId="ADAL" clId="{15F12D81-736B-44E1-AB2B-AEC0032FEFEE}" dt="2024-10-11T09:52:16.325" v="79" actId="478"/>
          <ac:spMkLst>
            <pc:docMk/>
            <pc:sldMk cId="2910237773" sldId="426"/>
            <ac:spMk id="12" creationId="{2A746B4F-9506-A587-939E-48A21D558D91}"/>
          </ac:spMkLst>
        </pc:spChg>
        <pc:spChg chg="mod topLvl">
          <ac:chgData name="McHarg, Catherine" userId="88b8f76c-9ae3-4745-88eb-fe0667a22af5" providerId="ADAL" clId="{15F12D81-736B-44E1-AB2B-AEC0032FEFEE}" dt="2024-10-11T10:55:52.995" v="841" actId="962"/>
          <ac:spMkLst>
            <pc:docMk/>
            <pc:sldMk cId="2910237773" sldId="426"/>
            <ac:spMk id="13" creationId="{68FEBE29-A60C-AB5B-3160-D4C112F2533E}"/>
          </ac:spMkLst>
        </pc:spChg>
        <pc:spChg chg="mod topLvl">
          <ac:chgData name="McHarg, Catherine" userId="88b8f76c-9ae3-4745-88eb-fe0667a22af5" providerId="ADAL" clId="{15F12D81-736B-44E1-AB2B-AEC0032FEFEE}" dt="2024-10-11T09:48:36.959" v="46" actId="165"/>
          <ac:spMkLst>
            <pc:docMk/>
            <pc:sldMk cId="2910237773" sldId="426"/>
            <ac:spMk id="16" creationId="{FD514231-8AD4-5D17-463C-DDB261545825}"/>
          </ac:spMkLst>
        </pc:spChg>
        <pc:spChg chg="mod topLvl">
          <ac:chgData name="McHarg, Catherine" userId="88b8f76c-9ae3-4745-88eb-fe0667a22af5" providerId="ADAL" clId="{15F12D81-736B-44E1-AB2B-AEC0032FEFEE}" dt="2024-10-11T09:50:31.180" v="66" actId="478"/>
          <ac:spMkLst>
            <pc:docMk/>
            <pc:sldMk cId="2910237773" sldId="426"/>
            <ac:spMk id="19" creationId="{D198A2B4-8E6C-810D-DCEF-4C1DE39B6E80}"/>
          </ac:spMkLst>
        </pc:spChg>
        <pc:spChg chg="del topLvl">
          <ac:chgData name="McHarg, Catherine" userId="88b8f76c-9ae3-4745-88eb-fe0667a22af5" providerId="ADAL" clId="{15F12D81-736B-44E1-AB2B-AEC0032FEFEE}" dt="2024-10-11T09:52:49.346" v="85" actId="478"/>
          <ac:spMkLst>
            <pc:docMk/>
            <pc:sldMk cId="2910237773" sldId="426"/>
            <ac:spMk id="21" creationId="{905E84D5-0F7D-561A-F69F-173FA7B0DCFB}"/>
          </ac:spMkLst>
        </pc:spChg>
        <pc:spChg chg="mod topLvl">
          <ac:chgData name="McHarg, Catherine" userId="88b8f76c-9ae3-4745-88eb-fe0667a22af5" providerId="ADAL" clId="{15F12D81-736B-44E1-AB2B-AEC0032FEFEE}" dt="2024-10-11T09:53:11.753" v="90" actId="164"/>
          <ac:spMkLst>
            <pc:docMk/>
            <pc:sldMk cId="2910237773" sldId="426"/>
            <ac:spMk id="22" creationId="{A7D0DB78-D226-CEA5-61B6-187CEB9D51ED}"/>
          </ac:spMkLst>
        </pc:spChg>
        <pc:spChg chg="del mod topLvl">
          <ac:chgData name="McHarg, Catherine" userId="88b8f76c-9ae3-4745-88eb-fe0667a22af5" providerId="ADAL" clId="{15F12D81-736B-44E1-AB2B-AEC0032FEFEE}" dt="2024-10-11T09:54:04.433" v="99" actId="478"/>
          <ac:spMkLst>
            <pc:docMk/>
            <pc:sldMk cId="2910237773" sldId="426"/>
            <ac:spMk id="24" creationId="{9FD8F14D-2214-04F9-9BF1-7FCC9864DE6F}"/>
          </ac:spMkLst>
        </pc:spChg>
        <pc:spChg chg="mod topLvl">
          <ac:chgData name="McHarg, Catherine" userId="88b8f76c-9ae3-4745-88eb-fe0667a22af5" providerId="ADAL" clId="{15F12D81-736B-44E1-AB2B-AEC0032FEFEE}" dt="2024-10-11T10:56:15.091" v="843" actId="962"/>
          <ac:spMkLst>
            <pc:docMk/>
            <pc:sldMk cId="2910237773" sldId="426"/>
            <ac:spMk id="25" creationId="{9FDB8E4B-2A03-3F35-F395-F3257E4B9950}"/>
          </ac:spMkLst>
        </pc:spChg>
        <pc:spChg chg="topLvl">
          <ac:chgData name="McHarg, Catherine" userId="88b8f76c-9ae3-4745-88eb-fe0667a22af5" providerId="ADAL" clId="{15F12D81-736B-44E1-AB2B-AEC0032FEFEE}" dt="2024-10-11T09:50:58.189" v="71" actId="478"/>
          <ac:spMkLst>
            <pc:docMk/>
            <pc:sldMk cId="2910237773" sldId="426"/>
            <ac:spMk id="28" creationId="{FB5E3776-BCD8-264C-FDC2-299A376A3FFB}"/>
          </ac:spMkLst>
        </pc:spChg>
        <pc:spChg chg="topLvl">
          <ac:chgData name="McHarg, Catherine" userId="88b8f76c-9ae3-4745-88eb-fe0667a22af5" providerId="ADAL" clId="{15F12D81-736B-44E1-AB2B-AEC0032FEFEE}" dt="2024-10-11T09:53:39.406" v="94" actId="478"/>
          <ac:spMkLst>
            <pc:docMk/>
            <pc:sldMk cId="2910237773" sldId="426"/>
            <ac:spMk id="31" creationId="{5ED3DA8B-65DE-57A0-DCF9-22C6FA80AEB5}"/>
          </ac:spMkLst>
        </pc:spChg>
        <pc:spChg chg="mod">
          <ac:chgData name="McHarg, Catherine" userId="88b8f76c-9ae3-4745-88eb-fe0667a22af5" providerId="ADAL" clId="{15F12D81-736B-44E1-AB2B-AEC0032FEFEE}" dt="2024-10-11T09:44:47.682" v="26"/>
          <ac:spMkLst>
            <pc:docMk/>
            <pc:sldMk cId="2910237773" sldId="426"/>
            <ac:spMk id="32" creationId="{148F7D62-B190-7554-160B-CB22DA8808D2}"/>
          </ac:spMkLst>
        </pc:spChg>
        <pc:spChg chg="mod">
          <ac:chgData name="McHarg, Catherine" userId="88b8f76c-9ae3-4745-88eb-fe0667a22af5" providerId="ADAL" clId="{15F12D81-736B-44E1-AB2B-AEC0032FEFEE}" dt="2024-10-11T09:44:47.682" v="26"/>
          <ac:spMkLst>
            <pc:docMk/>
            <pc:sldMk cId="2910237773" sldId="426"/>
            <ac:spMk id="33" creationId="{F10146A9-8840-31E9-F9E8-23EBB0976550}"/>
          </ac:spMkLst>
        </pc:spChg>
        <pc:spChg chg="add mod ord">
          <ac:chgData name="McHarg, Catherine" userId="88b8f76c-9ae3-4745-88eb-fe0667a22af5" providerId="ADAL" clId="{15F12D81-736B-44E1-AB2B-AEC0032FEFEE}" dt="2024-10-11T09:50:07.472" v="61" actId="14100"/>
          <ac:spMkLst>
            <pc:docMk/>
            <pc:sldMk cId="2910237773" sldId="426"/>
            <ac:spMk id="35" creationId="{3C012E9F-AA54-1FE5-67FF-DAEAF105629B}"/>
          </ac:spMkLst>
        </pc:spChg>
        <pc:spChg chg="add mod ord">
          <ac:chgData name="McHarg, Catherine" userId="88b8f76c-9ae3-4745-88eb-fe0667a22af5" providerId="ADAL" clId="{15F12D81-736B-44E1-AB2B-AEC0032FEFEE}" dt="2024-10-11T09:50:50.580" v="70" actId="167"/>
          <ac:spMkLst>
            <pc:docMk/>
            <pc:sldMk cId="2910237773" sldId="426"/>
            <ac:spMk id="36" creationId="{8E161F56-5D01-D2E3-A9C6-B19B2517E2D8}"/>
          </ac:spMkLst>
        </pc:spChg>
        <pc:spChg chg="add mod ord">
          <ac:chgData name="McHarg, Catherine" userId="88b8f76c-9ae3-4745-88eb-fe0667a22af5" providerId="ADAL" clId="{15F12D81-736B-44E1-AB2B-AEC0032FEFEE}" dt="2024-10-11T09:51:17.666" v="76" actId="167"/>
          <ac:spMkLst>
            <pc:docMk/>
            <pc:sldMk cId="2910237773" sldId="426"/>
            <ac:spMk id="37" creationId="{756B1FD7-5DDD-5033-76B2-1BCEFCEA063D}"/>
          </ac:spMkLst>
        </pc:spChg>
        <pc:spChg chg="add mod ord">
          <ac:chgData name="McHarg, Catherine" userId="88b8f76c-9ae3-4745-88eb-fe0667a22af5" providerId="ADAL" clId="{15F12D81-736B-44E1-AB2B-AEC0032FEFEE}" dt="2024-10-11T09:53:32.102" v="92" actId="1076"/>
          <ac:spMkLst>
            <pc:docMk/>
            <pc:sldMk cId="2910237773" sldId="426"/>
            <ac:spMk id="38" creationId="{F852D690-9549-0EFA-6BFC-9224C6ED0287}"/>
          </ac:spMkLst>
        </pc:spChg>
        <pc:spChg chg="add mod ord">
          <ac:chgData name="McHarg, Catherine" userId="88b8f76c-9ae3-4745-88eb-fe0667a22af5" providerId="ADAL" clId="{15F12D81-736B-44E1-AB2B-AEC0032FEFEE}" dt="2024-10-11T09:53:21.970" v="91" actId="1076"/>
          <ac:spMkLst>
            <pc:docMk/>
            <pc:sldMk cId="2910237773" sldId="426"/>
            <ac:spMk id="39" creationId="{B371CF6F-BF4B-9803-AADD-0DA33B649BA6}"/>
          </ac:spMkLst>
        </pc:spChg>
        <pc:spChg chg="add mod ord">
          <ac:chgData name="McHarg, Catherine" userId="88b8f76c-9ae3-4745-88eb-fe0667a22af5" providerId="ADAL" clId="{15F12D81-736B-44E1-AB2B-AEC0032FEFEE}" dt="2024-10-11T09:53:49.641" v="97" actId="167"/>
          <ac:spMkLst>
            <pc:docMk/>
            <pc:sldMk cId="2910237773" sldId="426"/>
            <ac:spMk id="41" creationId="{F6F02B9A-B932-B1F2-DB67-55C2D827FD51}"/>
          </ac:spMkLst>
        </pc:spChg>
        <pc:spChg chg="add mod ord">
          <ac:chgData name="McHarg, Catherine" userId="88b8f76c-9ae3-4745-88eb-fe0667a22af5" providerId="ADAL" clId="{15F12D81-736B-44E1-AB2B-AEC0032FEFEE}" dt="2024-10-11T09:54:16.987" v="103" actId="14100"/>
          <ac:spMkLst>
            <pc:docMk/>
            <pc:sldMk cId="2910237773" sldId="426"/>
            <ac:spMk id="42" creationId="{F4293D66-6C44-CE54-524B-E2E81CDF5210}"/>
          </ac:spMkLst>
        </pc:spChg>
        <pc:grpChg chg="add mod">
          <ac:chgData name="McHarg, Catherine" userId="88b8f76c-9ae3-4745-88eb-fe0667a22af5" providerId="ADAL" clId="{15F12D81-736B-44E1-AB2B-AEC0032FEFEE}" dt="2024-10-11T09:44:47.682" v="26"/>
          <ac:grpSpMkLst>
            <pc:docMk/>
            <pc:sldMk cId="2910237773" sldId="426"/>
            <ac:grpSpMk id="3" creationId="{3A195293-E867-9390-C0F9-AF924EFD6B57}"/>
          </ac:grpSpMkLst>
        </pc:grpChg>
        <pc:grpChg chg="del">
          <ac:chgData name="McHarg, Catherine" userId="88b8f76c-9ae3-4745-88eb-fe0667a22af5" providerId="ADAL" clId="{15F12D81-736B-44E1-AB2B-AEC0032FEFEE}" dt="2024-10-11T09:49:43.390" v="54" actId="165"/>
          <ac:grpSpMkLst>
            <pc:docMk/>
            <pc:sldMk cId="2910237773" sldId="426"/>
            <ac:grpSpMk id="5" creationId="{CD8C24FA-7FFA-69DB-8060-1E370C63B73A}"/>
          </ac:grpSpMkLst>
        </pc:grpChg>
        <pc:grpChg chg="del">
          <ac:chgData name="McHarg, Catherine" userId="88b8f76c-9ae3-4745-88eb-fe0667a22af5" providerId="ADAL" clId="{15F12D81-736B-44E1-AB2B-AEC0032FEFEE}" dt="2024-10-11T09:50:12.453" v="62" actId="165"/>
          <ac:grpSpMkLst>
            <pc:docMk/>
            <pc:sldMk cId="2910237773" sldId="426"/>
            <ac:grpSpMk id="8" creationId="{761524DC-BDA6-9DAB-698D-83F376DF758B}"/>
          </ac:grpSpMkLst>
        </pc:grpChg>
        <pc:grpChg chg="del">
          <ac:chgData name="McHarg, Catherine" userId="88b8f76c-9ae3-4745-88eb-fe0667a22af5" providerId="ADAL" clId="{15F12D81-736B-44E1-AB2B-AEC0032FEFEE}" dt="2024-10-11T09:52:16.325" v="79" actId="478"/>
          <ac:grpSpMkLst>
            <pc:docMk/>
            <pc:sldMk cId="2910237773" sldId="426"/>
            <ac:grpSpMk id="11" creationId="{C6B61E58-9835-A23E-798C-066DCB1D37A4}"/>
          </ac:grpSpMkLst>
        </pc:grpChg>
        <pc:grpChg chg="del">
          <ac:chgData name="McHarg, Catherine" userId="88b8f76c-9ae3-4745-88eb-fe0667a22af5" providerId="ADAL" clId="{15F12D81-736B-44E1-AB2B-AEC0032FEFEE}" dt="2024-10-11T09:43:02.770" v="16" actId="165"/>
          <ac:grpSpMkLst>
            <pc:docMk/>
            <pc:sldMk cId="2910237773" sldId="426"/>
            <ac:grpSpMk id="14" creationId="{243CB4F6-97C8-20ED-2309-9745BCD3A670}"/>
          </ac:grpSpMkLst>
        </pc:grpChg>
        <pc:grpChg chg="del">
          <ac:chgData name="McHarg, Catherine" userId="88b8f76c-9ae3-4745-88eb-fe0667a22af5" providerId="ADAL" clId="{15F12D81-736B-44E1-AB2B-AEC0032FEFEE}" dt="2024-10-11T09:50:31.180" v="66" actId="478"/>
          <ac:grpSpMkLst>
            <pc:docMk/>
            <pc:sldMk cId="2910237773" sldId="426"/>
            <ac:grpSpMk id="17" creationId="{514C70CA-5A64-CF09-ADBE-E432FC136537}"/>
          </ac:grpSpMkLst>
        </pc:grpChg>
        <pc:grpChg chg="del">
          <ac:chgData name="McHarg, Catherine" userId="88b8f76c-9ae3-4745-88eb-fe0667a22af5" providerId="ADAL" clId="{15F12D81-736B-44E1-AB2B-AEC0032FEFEE}" dt="2024-10-11T09:52:49.346" v="85" actId="478"/>
          <ac:grpSpMkLst>
            <pc:docMk/>
            <pc:sldMk cId="2910237773" sldId="426"/>
            <ac:grpSpMk id="20" creationId="{D2C65932-E92A-A9DF-B1D0-8662996C568E}"/>
          </ac:grpSpMkLst>
        </pc:grpChg>
        <pc:grpChg chg="del">
          <ac:chgData name="McHarg, Catherine" userId="88b8f76c-9ae3-4745-88eb-fe0667a22af5" providerId="ADAL" clId="{15F12D81-736B-44E1-AB2B-AEC0032FEFEE}" dt="2024-10-11T09:54:04.433" v="99" actId="478"/>
          <ac:grpSpMkLst>
            <pc:docMk/>
            <pc:sldMk cId="2910237773" sldId="426"/>
            <ac:grpSpMk id="23" creationId="{DF233337-67CD-14F8-DA0C-62DBA92243F4}"/>
          </ac:grpSpMkLst>
        </pc:grpChg>
        <pc:grpChg chg="del">
          <ac:chgData name="McHarg, Catherine" userId="88b8f76c-9ae3-4745-88eb-fe0667a22af5" providerId="ADAL" clId="{15F12D81-736B-44E1-AB2B-AEC0032FEFEE}" dt="2024-10-11T09:50:58.189" v="71" actId="478"/>
          <ac:grpSpMkLst>
            <pc:docMk/>
            <pc:sldMk cId="2910237773" sldId="426"/>
            <ac:grpSpMk id="26" creationId="{F724BADE-3AAF-E231-7679-520963C3CA59}"/>
          </ac:grpSpMkLst>
        </pc:grpChg>
        <pc:grpChg chg="del">
          <ac:chgData name="McHarg, Catherine" userId="88b8f76c-9ae3-4745-88eb-fe0667a22af5" providerId="ADAL" clId="{15F12D81-736B-44E1-AB2B-AEC0032FEFEE}" dt="2024-10-11T09:53:39.406" v="94" actId="478"/>
          <ac:grpSpMkLst>
            <pc:docMk/>
            <pc:sldMk cId="2910237773" sldId="426"/>
            <ac:grpSpMk id="29" creationId="{2177634A-A168-D718-385B-E85D129F13EE}"/>
          </ac:grpSpMkLst>
        </pc:grpChg>
        <pc:grpChg chg="add del mod">
          <ac:chgData name="McHarg, Catherine" userId="88b8f76c-9ae3-4745-88eb-fe0667a22af5" providerId="ADAL" clId="{15F12D81-736B-44E1-AB2B-AEC0032FEFEE}" dt="2024-10-11T09:48:36.959" v="46" actId="165"/>
          <ac:grpSpMkLst>
            <pc:docMk/>
            <pc:sldMk cId="2910237773" sldId="426"/>
            <ac:grpSpMk id="34" creationId="{03FD7BE5-E249-EBFC-7814-41B369357001}"/>
          </ac:grpSpMkLst>
        </pc:grpChg>
        <pc:grpChg chg="add mod">
          <ac:chgData name="McHarg, Catherine" userId="88b8f76c-9ae3-4745-88eb-fe0667a22af5" providerId="ADAL" clId="{15F12D81-736B-44E1-AB2B-AEC0032FEFEE}" dt="2024-10-11T10:52:01.069" v="557" actId="962"/>
          <ac:grpSpMkLst>
            <pc:docMk/>
            <pc:sldMk cId="2910237773" sldId="426"/>
            <ac:grpSpMk id="40" creationId="{DEEC9F12-42C8-80A7-A0B2-50E7F6756012}"/>
          </ac:grpSpMkLst>
        </pc:grpChg>
        <pc:picChg chg="del mod ord topLvl">
          <ac:chgData name="McHarg, Catherine" userId="88b8f76c-9ae3-4745-88eb-fe0667a22af5" providerId="ADAL" clId="{15F12D81-736B-44E1-AB2B-AEC0032FEFEE}" dt="2024-10-11T09:49:36.921" v="53" actId="478"/>
          <ac:picMkLst>
            <pc:docMk/>
            <pc:sldMk cId="2910237773" sldId="426"/>
            <ac:picMk id="15" creationId="{22E16773-68F8-1BBC-4981-B22CA4478D8A}"/>
          </ac:picMkLst>
        </pc:picChg>
        <pc:picChg chg="del mod topLvl">
          <ac:chgData name="McHarg, Catherine" userId="88b8f76c-9ae3-4745-88eb-fe0667a22af5" providerId="ADAL" clId="{15F12D81-736B-44E1-AB2B-AEC0032FEFEE}" dt="2024-10-11T09:50:31.180" v="66" actId="478"/>
          <ac:picMkLst>
            <pc:docMk/>
            <pc:sldMk cId="2910237773" sldId="426"/>
            <ac:picMk id="18" creationId="{41F1341F-5599-6D1A-87EB-BC70C90CAB0F}"/>
          </ac:picMkLst>
        </pc:picChg>
        <pc:picChg chg="del topLvl">
          <ac:chgData name="McHarg, Catherine" userId="88b8f76c-9ae3-4745-88eb-fe0667a22af5" providerId="ADAL" clId="{15F12D81-736B-44E1-AB2B-AEC0032FEFEE}" dt="2024-10-11T09:50:58.189" v="71" actId="478"/>
          <ac:picMkLst>
            <pc:docMk/>
            <pc:sldMk cId="2910237773" sldId="426"/>
            <ac:picMk id="27" creationId="{EDE774EE-6E05-D11A-75BB-85BEE9B32961}"/>
          </ac:picMkLst>
        </pc:picChg>
        <pc:picChg chg="del topLvl">
          <ac:chgData name="McHarg, Catherine" userId="88b8f76c-9ae3-4745-88eb-fe0667a22af5" providerId="ADAL" clId="{15F12D81-736B-44E1-AB2B-AEC0032FEFEE}" dt="2024-10-11T09:53:39.406" v="94" actId="478"/>
          <ac:picMkLst>
            <pc:docMk/>
            <pc:sldMk cId="2910237773" sldId="426"/>
            <ac:picMk id="30" creationId="{0230EE02-A9B2-1AF8-BA8D-83F292EEDAA4}"/>
          </ac:picMkLst>
        </pc:picChg>
      </pc:sldChg>
      <pc:sldChg chg="modSp mod modClrScheme chgLayout">
        <pc:chgData name="McHarg, Catherine" userId="88b8f76c-9ae3-4745-88eb-fe0667a22af5" providerId="ADAL" clId="{15F12D81-736B-44E1-AB2B-AEC0032FEFEE}" dt="2024-10-11T10:23:02.921" v="213" actId="700"/>
        <pc:sldMkLst>
          <pc:docMk/>
          <pc:sldMk cId="1027510327" sldId="427"/>
        </pc:sldMkLst>
        <pc:spChg chg="mod ord">
          <ac:chgData name="McHarg, Catherine" userId="88b8f76c-9ae3-4745-88eb-fe0667a22af5" providerId="ADAL" clId="{15F12D81-736B-44E1-AB2B-AEC0032FEFEE}" dt="2024-10-11T10:23:02.921" v="213" actId="700"/>
          <ac:spMkLst>
            <pc:docMk/>
            <pc:sldMk cId="1027510327" sldId="427"/>
            <ac:spMk id="4" creationId="{54D53F7D-216E-56CE-5D6D-67777A4689A5}"/>
          </ac:spMkLst>
        </pc:spChg>
        <pc:graphicFrameChg chg="mod modGraphic">
          <ac:chgData name="McHarg, Catherine" userId="88b8f76c-9ae3-4745-88eb-fe0667a22af5" providerId="ADAL" clId="{15F12D81-736B-44E1-AB2B-AEC0032FEFEE}" dt="2024-10-11T10:22:56.119" v="212"/>
          <ac:graphicFrameMkLst>
            <pc:docMk/>
            <pc:sldMk cId="1027510327" sldId="427"/>
            <ac:graphicFrameMk id="8" creationId="{116A887E-5D2A-726D-23BE-3C03309F3EEC}"/>
          </ac:graphicFrameMkLst>
        </pc:graphicFrameChg>
      </pc:sldChg>
      <pc:sldChg chg="modSp add mod modClrScheme chgLayout">
        <pc:chgData name="McHarg, Catherine" userId="88b8f76c-9ae3-4745-88eb-fe0667a22af5" providerId="ADAL" clId="{15F12D81-736B-44E1-AB2B-AEC0032FEFEE}" dt="2024-10-11T10:57:18.241" v="852" actId="962"/>
        <pc:sldMkLst>
          <pc:docMk/>
          <pc:sldMk cId="1335801033" sldId="428"/>
        </pc:sldMkLst>
        <pc:spChg chg="mod ord">
          <ac:chgData name="McHarg, Catherine" userId="88b8f76c-9ae3-4745-88eb-fe0667a22af5" providerId="ADAL" clId="{15F12D81-736B-44E1-AB2B-AEC0032FEFEE}" dt="2024-10-11T10:55:03.483" v="837" actId="207"/>
          <ac:spMkLst>
            <pc:docMk/>
            <pc:sldMk cId="1335801033" sldId="428"/>
            <ac:spMk id="2" creationId="{30A13A74-D4D3-A6E8-D4A6-B4F88C2DADF1}"/>
          </ac:spMkLst>
        </pc:spChg>
        <pc:spChg chg="mod">
          <ac:chgData name="McHarg, Catherine" userId="88b8f76c-9ae3-4745-88eb-fe0667a22af5" providerId="ADAL" clId="{15F12D81-736B-44E1-AB2B-AEC0032FEFEE}" dt="2024-10-11T10:00:45.288" v="150" actId="692"/>
          <ac:spMkLst>
            <pc:docMk/>
            <pc:sldMk cId="1335801033" sldId="428"/>
            <ac:spMk id="9" creationId="{C2DB092C-74F1-C2B6-BEA6-22AAD36F5DE3}"/>
          </ac:spMkLst>
        </pc:spChg>
        <pc:picChg chg="mod">
          <ac:chgData name="McHarg, Catherine" userId="88b8f76c-9ae3-4745-88eb-fe0667a22af5" providerId="ADAL" clId="{15F12D81-736B-44E1-AB2B-AEC0032FEFEE}" dt="2024-10-11T10:25:07.412" v="224" actId="1076"/>
          <ac:picMkLst>
            <pc:docMk/>
            <pc:sldMk cId="1335801033" sldId="428"/>
            <ac:picMk id="3" creationId="{9F78C5C4-0DA4-578F-3FCB-11551613135D}"/>
          </ac:picMkLst>
        </pc:picChg>
        <pc:picChg chg="mod">
          <ac:chgData name="McHarg, Catherine" userId="88b8f76c-9ae3-4745-88eb-fe0667a22af5" providerId="ADAL" clId="{15F12D81-736B-44E1-AB2B-AEC0032FEFEE}" dt="2024-10-11T10:57:17.686" v="851" actId="962"/>
          <ac:picMkLst>
            <pc:docMk/>
            <pc:sldMk cId="1335801033" sldId="428"/>
            <ac:picMk id="4" creationId="{B9A1BD3B-CF7A-E13A-B8A7-7195FEEB82F8}"/>
          </ac:picMkLst>
        </pc:picChg>
        <pc:picChg chg="mod">
          <ac:chgData name="McHarg, Catherine" userId="88b8f76c-9ae3-4745-88eb-fe0667a22af5" providerId="ADAL" clId="{15F12D81-736B-44E1-AB2B-AEC0032FEFEE}" dt="2024-10-11T10:25:47.696" v="228" actId="688"/>
          <ac:picMkLst>
            <pc:docMk/>
            <pc:sldMk cId="1335801033" sldId="428"/>
            <ac:picMk id="19" creationId="{A81A547D-F094-F2AD-B0F8-C18BACD348A5}"/>
          </ac:picMkLst>
        </pc:picChg>
        <pc:picChg chg="mod">
          <ac:chgData name="McHarg, Catherine" userId="88b8f76c-9ae3-4745-88eb-fe0667a22af5" providerId="ADAL" clId="{15F12D81-736B-44E1-AB2B-AEC0032FEFEE}" dt="2024-10-11T10:26:43.751" v="236" actId="1076"/>
          <ac:picMkLst>
            <pc:docMk/>
            <pc:sldMk cId="1335801033" sldId="428"/>
            <ac:picMk id="20" creationId="{AA741EBF-6003-1833-EB35-EC7772A9580B}"/>
          </ac:picMkLst>
        </pc:picChg>
        <pc:picChg chg="mod">
          <ac:chgData name="McHarg, Catherine" userId="88b8f76c-9ae3-4745-88eb-fe0667a22af5" providerId="ADAL" clId="{15F12D81-736B-44E1-AB2B-AEC0032FEFEE}" dt="2024-10-11T10:57:12.921" v="850" actId="13244"/>
          <ac:picMkLst>
            <pc:docMk/>
            <pc:sldMk cId="1335801033" sldId="428"/>
            <ac:picMk id="21" creationId="{49EF41FD-FBA6-1711-F87A-A7496477A234}"/>
          </ac:picMkLst>
        </pc:picChg>
        <pc:picChg chg="mod">
          <ac:chgData name="McHarg, Catherine" userId="88b8f76c-9ae3-4745-88eb-fe0667a22af5" providerId="ADAL" clId="{15F12D81-736B-44E1-AB2B-AEC0032FEFEE}" dt="2024-10-11T10:23:54.597" v="216" actId="14100"/>
          <ac:picMkLst>
            <pc:docMk/>
            <pc:sldMk cId="1335801033" sldId="428"/>
            <ac:picMk id="22" creationId="{BF0BAAFE-AEE0-C4A5-925E-868C31B38C37}"/>
          </ac:picMkLst>
        </pc:picChg>
        <pc:picChg chg="mod">
          <ac:chgData name="McHarg, Catherine" userId="88b8f76c-9ae3-4745-88eb-fe0667a22af5" providerId="ADAL" clId="{15F12D81-736B-44E1-AB2B-AEC0032FEFEE}" dt="2024-10-11T10:25:04.783" v="223" actId="1076"/>
          <ac:picMkLst>
            <pc:docMk/>
            <pc:sldMk cId="1335801033" sldId="428"/>
            <ac:picMk id="23" creationId="{4E036AC4-6801-6161-6794-A189DB580F78}"/>
          </ac:picMkLst>
        </pc:picChg>
        <pc:cxnChg chg="mod">
          <ac:chgData name="McHarg, Catherine" userId="88b8f76c-9ae3-4745-88eb-fe0667a22af5" providerId="ADAL" clId="{15F12D81-736B-44E1-AB2B-AEC0032FEFEE}" dt="2024-10-11T10:57:18.241" v="852" actId="962"/>
          <ac:cxnSpMkLst>
            <pc:docMk/>
            <pc:sldMk cId="1335801033" sldId="428"/>
            <ac:cxnSpMk id="5" creationId="{12C89499-72D5-C64D-9A4E-6F47996D9576}"/>
          </ac:cxnSpMkLst>
        </pc:cxnChg>
      </pc:sldChg>
      <pc:sldChg chg="modSp add mod">
        <pc:chgData name="McHarg, Catherine" userId="88b8f76c-9ae3-4745-88eb-fe0667a22af5" providerId="ADAL" clId="{15F12D81-736B-44E1-AB2B-AEC0032FEFEE}" dt="2024-10-11T10:54:47.240" v="821" actId="207"/>
        <pc:sldMkLst>
          <pc:docMk/>
          <pc:sldMk cId="3939395457" sldId="429"/>
        </pc:sldMkLst>
        <pc:spChg chg="mod">
          <ac:chgData name="McHarg, Catherine" userId="88b8f76c-9ae3-4745-88eb-fe0667a22af5" providerId="ADAL" clId="{15F12D81-736B-44E1-AB2B-AEC0032FEFEE}" dt="2024-10-11T10:54:47.240" v="821" actId="207"/>
          <ac:spMkLst>
            <pc:docMk/>
            <pc:sldMk cId="3939395457" sldId="429"/>
            <ac:spMk id="2" creationId="{30A13A74-D4D3-A6E8-D4A6-B4F88C2DADF1}"/>
          </ac:spMkLst>
        </pc:spChg>
      </pc:sldChg>
      <pc:sldMasterChg chg="modSldLayout">
        <pc:chgData name="McHarg, Catherine" userId="88b8f76c-9ae3-4745-88eb-fe0667a22af5" providerId="ADAL" clId="{15F12D81-736B-44E1-AB2B-AEC0032FEFEE}" dt="2024-10-11T09:41:03.572" v="5" actId="478"/>
        <pc:sldMasterMkLst>
          <pc:docMk/>
          <pc:sldMasterMk cId="2215143578" sldId="2147483648"/>
        </pc:sldMasterMkLst>
        <pc:sldLayoutChg chg="addSp delSp mod">
          <pc:chgData name="McHarg, Catherine" userId="88b8f76c-9ae3-4745-88eb-fe0667a22af5" providerId="ADAL" clId="{15F12D81-736B-44E1-AB2B-AEC0032FEFEE}" dt="2024-10-11T09:41:03.572" v="5" actId="478"/>
          <pc:sldLayoutMkLst>
            <pc:docMk/>
            <pc:sldMasterMk cId="2215143578" sldId="2147483648"/>
            <pc:sldLayoutMk cId="1429220050" sldId="2147483670"/>
          </pc:sldLayoutMkLst>
          <pc:spChg chg="del">
            <ac:chgData name="McHarg, Catherine" userId="88b8f76c-9ae3-4745-88eb-fe0667a22af5" providerId="ADAL" clId="{15F12D81-736B-44E1-AB2B-AEC0032FEFEE}" dt="2024-10-11T09:41:02.337" v="4"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15F12D81-736B-44E1-AB2B-AEC0032FEFEE}" dt="2024-10-11T09:41:00.393" v="3" actId="478"/>
            <ac:spMkLst>
              <pc:docMk/>
              <pc:sldMasterMk cId="2215143578" sldId="2147483648"/>
              <pc:sldLayoutMk cId="1429220050" sldId="2147483670"/>
              <ac:spMk id="9" creationId="{846CF8BC-0846-CCE9-FD35-FD5C57642F61}"/>
            </ac:spMkLst>
          </pc:spChg>
          <pc:spChg chg="add del">
            <ac:chgData name="McHarg, Catherine" userId="88b8f76c-9ae3-4745-88eb-fe0667a22af5" providerId="ADAL" clId="{15F12D81-736B-44E1-AB2B-AEC0032FEFEE}" dt="2024-10-11T09:40:58.572" v="2" actId="478"/>
            <ac:spMkLst>
              <pc:docMk/>
              <pc:sldMasterMk cId="2215143578" sldId="2147483648"/>
              <pc:sldLayoutMk cId="1429220050" sldId="2147483670"/>
              <ac:spMk id="13" creationId="{6EE332A7-64A0-F7AC-66DE-349EAA89F1B5}"/>
            </ac:spMkLst>
          </pc:spChg>
          <pc:picChg chg="del">
            <ac:chgData name="McHarg, Catherine" userId="88b8f76c-9ae3-4745-88eb-fe0667a22af5" providerId="ADAL" clId="{15F12D81-736B-44E1-AB2B-AEC0032FEFEE}" dt="2024-10-11T09:41:03.572" v="5" actId="478"/>
            <ac:picMkLst>
              <pc:docMk/>
              <pc:sldMasterMk cId="2215143578" sldId="2147483648"/>
              <pc:sldLayoutMk cId="1429220050" sldId="2147483670"/>
              <ac:picMk id="2" creationId="{BA62145B-4E75-E2ED-9F23-A019DEE9223B}"/>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32603-6202-4D2F-B360-1EF11FD6878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34332139-7632-4B11-B32A-21FDD0BAA539}">
      <dgm:prSet phldrT="[Text]" custT="1"/>
      <dgm:spPr>
        <a:solidFill>
          <a:schemeClr val="bg1"/>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a:solidFill>
                <a:srgbClr val="EC6625"/>
              </a:solidFill>
            </a:rPr>
            <a:t>1819</a:t>
          </a:r>
          <a:r>
            <a:rPr lang="en-GB" sz="1800" b="1">
              <a:solidFill>
                <a:schemeClr val="accent2">
                  <a:lumMod val="75000"/>
                </a:schemeClr>
              </a:solidFill>
            </a:rPr>
            <a:t> </a:t>
          </a:r>
          <a:endParaRPr lang="en-GB" sz="1800">
            <a:solidFill>
              <a:schemeClr val="accent2">
                <a:lumMod val="75000"/>
              </a:schemeClr>
            </a:solidFill>
          </a:endParaRPr>
        </a:p>
        <a:p>
          <a:pPr marL="0" lvl="0" defTabSz="711200">
            <a:lnSpc>
              <a:spcPct val="90000"/>
            </a:lnSpc>
            <a:spcBef>
              <a:spcPct val="0"/>
            </a:spcBef>
            <a:spcAft>
              <a:spcPct val="35000"/>
            </a:spcAft>
            <a:buNone/>
          </a:pPr>
          <a:r>
            <a:rPr lang="en-GB" sz="1100" b="1"/>
            <a:t>Victoria is born on 24</a:t>
          </a:r>
          <a:r>
            <a:rPr lang="en-GB" sz="1100" b="1" baseline="30000"/>
            <a:t>th</a:t>
          </a:r>
          <a:r>
            <a:rPr lang="en-GB" sz="1100" b="1"/>
            <a:t> May.</a:t>
          </a:r>
        </a:p>
      </dgm:t>
    </dgm:pt>
    <dgm:pt modelId="{6131832C-AD19-4BB8-9C06-C39C627BE831}" type="parTrans" cxnId="{6EFC1AD8-EDF1-4F55-BB5E-E049C7F92F81}">
      <dgm:prSet/>
      <dgm:spPr/>
      <dgm:t>
        <a:bodyPr/>
        <a:lstStyle/>
        <a:p>
          <a:endParaRPr lang="en-GB"/>
        </a:p>
      </dgm:t>
    </dgm:pt>
    <dgm:pt modelId="{13E06031-52A5-4396-BA03-B5365ADF0D4B}" type="sibTrans" cxnId="{6EFC1AD8-EDF1-4F55-BB5E-E049C7F92F81}">
      <dgm:prSet/>
      <dgm:spPr/>
      <dgm:t>
        <a:bodyPr/>
        <a:lstStyle/>
        <a:p>
          <a:endParaRPr lang="en-GB"/>
        </a:p>
      </dgm:t>
    </dgm:pt>
    <dgm:pt modelId="{98CA8051-4D25-408C-B58D-0BAF85477CE8}">
      <dgm:prSet phldrT="[Text]" custT="1"/>
      <dgm:spPr/>
      <dgm:t>
        <a:bodyPr/>
        <a:lstStyle/>
        <a:p>
          <a:pPr algn="ctr"/>
          <a:r>
            <a:rPr lang="en-GB" sz="1800" b="1">
              <a:solidFill>
                <a:srgbClr val="EC6625"/>
              </a:solidFill>
            </a:rPr>
            <a:t>1838</a:t>
          </a:r>
        </a:p>
        <a:p>
          <a:pPr algn="ctr"/>
          <a:r>
            <a:rPr lang="en-GB" sz="1800" b="1">
              <a:solidFill>
                <a:schemeClr val="accent2">
                  <a:lumMod val="75000"/>
                </a:schemeClr>
              </a:solidFill>
            </a:rPr>
            <a:t>  </a:t>
          </a:r>
          <a:r>
            <a:rPr lang="en-GB" sz="1100" b="1"/>
            <a:t>Queen Victoria’s coronation.</a:t>
          </a:r>
          <a:endParaRPr lang="en-GB" sz="1100"/>
        </a:p>
      </dgm:t>
    </dgm:pt>
    <dgm:pt modelId="{747380EF-7060-4DD1-A702-266A8C0F85FF}" type="parTrans" cxnId="{0BF61F30-F973-474B-AD06-2A1DAAC6E64A}">
      <dgm:prSet/>
      <dgm:spPr/>
      <dgm:t>
        <a:bodyPr/>
        <a:lstStyle/>
        <a:p>
          <a:endParaRPr lang="en-GB"/>
        </a:p>
      </dgm:t>
    </dgm:pt>
    <dgm:pt modelId="{7E8B68FB-6619-412B-AB34-AB57A78FB70F}" type="sibTrans" cxnId="{0BF61F30-F973-474B-AD06-2A1DAAC6E64A}">
      <dgm:prSet/>
      <dgm:spPr/>
      <dgm:t>
        <a:bodyPr/>
        <a:lstStyle/>
        <a:p>
          <a:endParaRPr lang="en-GB"/>
        </a:p>
      </dgm:t>
    </dgm:pt>
    <dgm:pt modelId="{D715269B-F447-4A12-B6EC-3C83B34C2760}">
      <dgm:prSet phldrT="[Text]" custT="1"/>
      <dgm:spPr/>
      <dgm:t>
        <a:bodyPr/>
        <a:lstStyle/>
        <a:p>
          <a:r>
            <a:rPr lang="en-GB" sz="1800" b="1">
              <a:solidFill>
                <a:srgbClr val="EC6625"/>
              </a:solidFill>
            </a:rPr>
            <a:t>1840</a:t>
          </a:r>
          <a:r>
            <a:rPr lang="en-GB" sz="1800" b="1">
              <a:solidFill>
                <a:schemeClr val="accent2">
                  <a:lumMod val="75000"/>
                </a:schemeClr>
              </a:solidFill>
            </a:rPr>
            <a:t> </a:t>
          </a:r>
        </a:p>
        <a:p>
          <a:r>
            <a:rPr lang="en-GB" sz="1400" b="1"/>
            <a:t> </a:t>
          </a:r>
          <a:r>
            <a:rPr lang="en-GB" sz="1100" b="1"/>
            <a:t>Queen Victoria marries Prince Albert of Saxe-Coburg and Gotha.</a:t>
          </a:r>
          <a:endParaRPr lang="en-GB" sz="1100"/>
        </a:p>
      </dgm:t>
    </dgm:pt>
    <dgm:pt modelId="{C5226681-92D4-4F10-B2D3-E65873AC982B}" type="parTrans" cxnId="{756A30AE-DB00-460C-B6A2-D621D38FEE0D}">
      <dgm:prSet/>
      <dgm:spPr/>
      <dgm:t>
        <a:bodyPr/>
        <a:lstStyle/>
        <a:p>
          <a:endParaRPr lang="en-GB"/>
        </a:p>
      </dgm:t>
    </dgm:pt>
    <dgm:pt modelId="{23B6DFD3-38DA-4950-AFF4-CCACAC1ED90B}" type="sibTrans" cxnId="{756A30AE-DB00-460C-B6A2-D621D38FEE0D}">
      <dgm:prSet/>
      <dgm:spPr/>
      <dgm:t>
        <a:bodyPr/>
        <a:lstStyle/>
        <a:p>
          <a:endParaRPr lang="en-GB"/>
        </a:p>
      </dgm:t>
    </dgm:pt>
    <dgm:pt modelId="{F6C8FFAC-499A-4405-82C2-5D5B0660F22D}">
      <dgm:prSet custT="1"/>
      <dgm:spPr/>
      <dgm:t>
        <a:bodyPr/>
        <a:lstStyle/>
        <a:p>
          <a:r>
            <a:rPr lang="en-GB" sz="1800" b="1">
              <a:solidFill>
                <a:srgbClr val="EC6625"/>
              </a:solidFill>
            </a:rPr>
            <a:t>1837</a:t>
          </a:r>
          <a:r>
            <a:rPr lang="en-GB" sz="1800" b="1">
              <a:solidFill>
                <a:schemeClr val="accent2">
                  <a:lumMod val="75000"/>
                </a:schemeClr>
              </a:solidFill>
            </a:rPr>
            <a:t> </a:t>
          </a:r>
          <a:endParaRPr lang="en-GB" sz="1600" b="1"/>
        </a:p>
        <a:p>
          <a:r>
            <a:rPr lang="en-GB" sz="1100" b="1"/>
            <a:t>King William IV dies.</a:t>
          </a:r>
          <a:endParaRPr lang="en-GB" sz="1100"/>
        </a:p>
      </dgm:t>
    </dgm:pt>
    <dgm:pt modelId="{726955E3-1384-4E61-A23D-94E4431DC95F}" type="parTrans" cxnId="{F73292F3-5E2F-4CBE-917A-B3736B8DC1A5}">
      <dgm:prSet/>
      <dgm:spPr/>
      <dgm:t>
        <a:bodyPr/>
        <a:lstStyle/>
        <a:p>
          <a:endParaRPr lang="en-GB"/>
        </a:p>
      </dgm:t>
    </dgm:pt>
    <dgm:pt modelId="{2E8AC504-2F48-4FCA-8CCD-4E5AE78A2279}" type="sibTrans" cxnId="{F73292F3-5E2F-4CBE-917A-B3736B8DC1A5}">
      <dgm:prSet/>
      <dgm:spPr/>
      <dgm:t>
        <a:bodyPr/>
        <a:lstStyle/>
        <a:p>
          <a:endParaRPr lang="en-GB"/>
        </a:p>
      </dgm:t>
    </dgm:pt>
    <dgm:pt modelId="{C8B1B8AF-DAA2-4EDE-98D3-4A6DAD4ACC27}">
      <dgm:prSet custT="1"/>
      <dgm:spPr/>
      <dgm:t>
        <a:bodyPr/>
        <a:lstStyle/>
        <a:p>
          <a:endParaRPr lang="en-GB" sz="1800" b="1">
            <a:solidFill>
              <a:schemeClr val="accent2">
                <a:lumMod val="75000"/>
              </a:schemeClr>
            </a:solidFill>
          </a:endParaRPr>
        </a:p>
        <a:p>
          <a:r>
            <a:rPr lang="en-GB" sz="1800" b="1">
              <a:solidFill>
                <a:schemeClr val="accent2">
                  <a:lumMod val="75000"/>
                </a:schemeClr>
              </a:solidFill>
            </a:rPr>
            <a:t>–</a:t>
          </a:r>
        </a:p>
        <a:p>
          <a:r>
            <a:rPr lang="en-GB" sz="1100" b="1"/>
            <a:t>Victoria becomes Queen of the UK and all the countries in the British Empire. </a:t>
          </a:r>
          <a:endParaRPr lang="en-GB" sz="1100"/>
        </a:p>
      </dgm:t>
    </dgm:pt>
    <dgm:pt modelId="{5014D628-EE60-4E6D-9B8F-19A84DD6ABCC}" type="parTrans" cxnId="{F1559C7B-4D52-4AE4-96F2-98401C5867B6}">
      <dgm:prSet/>
      <dgm:spPr/>
      <dgm:t>
        <a:bodyPr/>
        <a:lstStyle/>
        <a:p>
          <a:endParaRPr lang="en-GB"/>
        </a:p>
      </dgm:t>
    </dgm:pt>
    <dgm:pt modelId="{DE3255E1-8E36-4BC4-A4CB-8C991000CEFA}" type="sibTrans" cxnId="{F1559C7B-4D52-4AE4-96F2-98401C5867B6}">
      <dgm:prSet/>
      <dgm:spPr/>
      <dgm:t>
        <a:bodyPr/>
        <a:lstStyle/>
        <a:p>
          <a:endParaRPr lang="en-GB"/>
        </a:p>
      </dgm:t>
    </dgm:pt>
    <dgm:pt modelId="{70CB32E7-12DF-4E1E-8AB9-EF3209DF4ABB}">
      <dgm:prSet phldrT="[Text]" custT="1"/>
      <dgm:spPr/>
      <dgm:t>
        <a:bodyPr/>
        <a:lstStyle/>
        <a:p>
          <a:r>
            <a:rPr lang="en-GB" sz="1800" b="1">
              <a:solidFill>
                <a:srgbClr val="EC6625"/>
              </a:solidFill>
            </a:rPr>
            <a:t>1840</a:t>
          </a:r>
          <a:r>
            <a:rPr lang="en-GB" sz="1200" b="1">
              <a:solidFill>
                <a:schemeClr val="accent2">
                  <a:lumMod val="75000"/>
                </a:schemeClr>
              </a:solidFill>
            </a:rPr>
            <a:t> </a:t>
          </a:r>
          <a:r>
            <a:rPr lang="en-GB" sz="1200" b="1"/>
            <a:t> </a:t>
          </a:r>
        </a:p>
        <a:p>
          <a:r>
            <a:rPr lang="en-GB" sz="1100" b="1"/>
            <a:t>A baby girl is born, she is called Victoria but known as ‘Vicky’.</a:t>
          </a:r>
          <a:endParaRPr lang="en-GB" sz="1100" b="1">
            <a:solidFill>
              <a:schemeClr val="accent2">
                <a:lumMod val="75000"/>
              </a:schemeClr>
            </a:solidFill>
          </a:endParaRPr>
        </a:p>
      </dgm:t>
    </dgm:pt>
    <dgm:pt modelId="{3B3F7881-D907-455C-9969-408C70894E02}" type="parTrans" cxnId="{C7E3F36B-2747-480A-BDE5-D2984B97F60C}">
      <dgm:prSet/>
      <dgm:spPr/>
      <dgm:t>
        <a:bodyPr/>
        <a:lstStyle/>
        <a:p>
          <a:endParaRPr lang="en-GB"/>
        </a:p>
      </dgm:t>
    </dgm:pt>
    <dgm:pt modelId="{D60630FE-48A8-42D9-8754-56D0B794A4CC}" type="sibTrans" cxnId="{C7E3F36B-2747-480A-BDE5-D2984B97F60C}">
      <dgm:prSet/>
      <dgm:spPr/>
      <dgm:t>
        <a:bodyPr/>
        <a:lstStyle/>
        <a:p>
          <a:endParaRPr lang="en-GB"/>
        </a:p>
      </dgm:t>
    </dgm:pt>
    <dgm:pt modelId="{5ABFCAD5-FE96-473F-8291-7F59F91CE766}" type="pres">
      <dgm:prSet presAssocID="{0EC32603-6202-4D2F-B360-1EF11FD68780}" presName="Name0" presStyleCnt="0">
        <dgm:presLayoutVars>
          <dgm:dir/>
          <dgm:resizeHandles val="exact"/>
        </dgm:presLayoutVars>
      </dgm:prSet>
      <dgm:spPr/>
    </dgm:pt>
    <dgm:pt modelId="{E925BC3D-3C16-4183-ACDC-F7CD2A8C4016}" type="pres">
      <dgm:prSet presAssocID="{0EC32603-6202-4D2F-B360-1EF11FD68780}" presName="arrow" presStyleLbl="bgShp" presStyleIdx="0" presStyleCnt="1"/>
      <dgm:spPr>
        <a:solidFill>
          <a:srgbClr val="7AA62C"/>
        </a:solidFill>
      </dgm:spPr>
    </dgm:pt>
    <dgm:pt modelId="{D00C2481-9E5B-4CD8-B2EB-1BA5E105E546}" type="pres">
      <dgm:prSet presAssocID="{0EC32603-6202-4D2F-B360-1EF11FD68780}" presName="points" presStyleCnt="0"/>
      <dgm:spPr/>
    </dgm:pt>
    <dgm:pt modelId="{2B48D139-F65C-4B2D-AD5A-EE4B3EEED54E}" type="pres">
      <dgm:prSet presAssocID="{34332139-7632-4B11-B32A-21FDD0BAA539}" presName="compositeA" presStyleCnt="0"/>
      <dgm:spPr/>
    </dgm:pt>
    <dgm:pt modelId="{4D847429-0A95-4743-B408-ACACCDE5A779}" type="pres">
      <dgm:prSet presAssocID="{34332139-7632-4B11-B32A-21FDD0BAA539}" presName="textA" presStyleLbl="revTx" presStyleIdx="0" presStyleCnt="6" custScaleY="47908" custLinFactNeighborX="9528" custLinFactNeighborY="15947">
        <dgm:presLayoutVars>
          <dgm:bulletEnabled val="1"/>
        </dgm:presLayoutVars>
      </dgm:prSet>
      <dgm:spPr/>
    </dgm:pt>
    <dgm:pt modelId="{0C798363-63A9-4A87-A4D7-DB191E41B8FD}" type="pres">
      <dgm:prSet presAssocID="{34332139-7632-4B11-B32A-21FDD0BAA539}" presName="circleA" presStyleLbl="node1" presStyleIdx="0" presStyleCnt="6" custLinFactNeighborX="13951" custLinFactNeighborY="52475"/>
      <dgm:spPr>
        <a:solidFill>
          <a:srgbClr val="EC6625"/>
        </a:solidFill>
      </dgm:spPr>
    </dgm:pt>
    <dgm:pt modelId="{3FF29A04-FAD9-4F18-8D27-A60F901A9CDB}" type="pres">
      <dgm:prSet presAssocID="{34332139-7632-4B11-B32A-21FDD0BAA539}" presName="spaceA" presStyleCnt="0"/>
      <dgm:spPr/>
    </dgm:pt>
    <dgm:pt modelId="{2BE9300F-85B2-412B-880A-EA8659198F39}" type="pres">
      <dgm:prSet presAssocID="{13E06031-52A5-4396-BA03-B5365ADF0D4B}" presName="space" presStyleCnt="0"/>
      <dgm:spPr/>
    </dgm:pt>
    <dgm:pt modelId="{88F7B5A3-5D73-4F7F-82A2-7C58A1519DBC}" type="pres">
      <dgm:prSet presAssocID="{F6C8FFAC-499A-4405-82C2-5D5B0660F22D}" presName="compositeB" presStyleCnt="0"/>
      <dgm:spPr/>
    </dgm:pt>
    <dgm:pt modelId="{32054B6C-ABD9-4867-9EB1-1FDDA95017A4}" type="pres">
      <dgm:prSet presAssocID="{F6C8FFAC-499A-4405-82C2-5D5B0660F22D}" presName="textB" presStyleLbl="revTx" presStyleIdx="1" presStyleCnt="6" custScaleY="51592" custLinFactY="-88087" custLinFactNeighborX="-1276" custLinFactNeighborY="-100000">
        <dgm:presLayoutVars>
          <dgm:bulletEnabled val="1"/>
        </dgm:presLayoutVars>
      </dgm:prSet>
      <dgm:spPr/>
    </dgm:pt>
    <dgm:pt modelId="{06124258-BB9B-4AFC-A5D3-FC3AD7F67947}" type="pres">
      <dgm:prSet presAssocID="{F6C8FFAC-499A-4405-82C2-5D5B0660F22D}" presName="circleB" presStyleLbl="node1" presStyleIdx="1" presStyleCnt="6" custLinFactNeighborX="5851" custLinFactNeighborY="-45817"/>
      <dgm:spPr>
        <a:solidFill>
          <a:srgbClr val="EC6625"/>
        </a:solidFill>
      </dgm:spPr>
    </dgm:pt>
    <dgm:pt modelId="{D76AE35B-1F77-4050-9D46-23733D3951B5}" type="pres">
      <dgm:prSet presAssocID="{F6C8FFAC-499A-4405-82C2-5D5B0660F22D}" presName="spaceB" presStyleCnt="0"/>
      <dgm:spPr/>
    </dgm:pt>
    <dgm:pt modelId="{1BE0A05E-F18F-4A8D-84A7-262E1F755D88}" type="pres">
      <dgm:prSet presAssocID="{2E8AC504-2F48-4FCA-8CCD-4E5AE78A2279}" presName="space" presStyleCnt="0"/>
      <dgm:spPr/>
    </dgm:pt>
    <dgm:pt modelId="{AC8FBFDC-CC4A-4E46-BC52-4F88D0EB6C59}" type="pres">
      <dgm:prSet presAssocID="{C8B1B8AF-DAA2-4EDE-98D3-4A6DAD4ACC27}" presName="compositeA" presStyleCnt="0"/>
      <dgm:spPr/>
    </dgm:pt>
    <dgm:pt modelId="{5CFF1BAB-C3D2-40DB-871B-F295482586A0}" type="pres">
      <dgm:prSet presAssocID="{C8B1B8AF-DAA2-4EDE-98D3-4A6DAD4ACC27}" presName="textA" presStyleLbl="revTx" presStyleIdx="2" presStyleCnt="6" custScaleX="136302" custLinFactX="-21754" custLinFactNeighborX="-100000">
        <dgm:presLayoutVars>
          <dgm:bulletEnabled val="1"/>
        </dgm:presLayoutVars>
      </dgm:prSet>
      <dgm:spPr/>
    </dgm:pt>
    <dgm:pt modelId="{6A7C2BE6-EBB1-41DF-ADEF-E94479AD0477}" type="pres">
      <dgm:prSet presAssocID="{C8B1B8AF-DAA2-4EDE-98D3-4A6DAD4ACC27}" presName="circleA" presStyleLbl="node1" presStyleIdx="2" presStyleCnt="6" custLinFactNeighborX="12725" custLinFactNeighborY="0"/>
      <dgm:spPr>
        <a:solidFill>
          <a:srgbClr val="EC6625"/>
        </a:solidFill>
      </dgm:spPr>
    </dgm:pt>
    <dgm:pt modelId="{334FFE29-8A0B-4842-9958-3BC3516EA893}" type="pres">
      <dgm:prSet presAssocID="{C8B1B8AF-DAA2-4EDE-98D3-4A6DAD4ACC27}" presName="spaceA" presStyleCnt="0"/>
      <dgm:spPr/>
    </dgm:pt>
    <dgm:pt modelId="{373CD1CC-F185-4BC7-8ADE-99904D1BBE2D}" type="pres">
      <dgm:prSet presAssocID="{DE3255E1-8E36-4BC4-A4CB-8C991000CEFA}" presName="space" presStyleCnt="0"/>
      <dgm:spPr/>
    </dgm:pt>
    <dgm:pt modelId="{8FDEAAF1-437D-4CAD-BEEA-65BE402D602B}" type="pres">
      <dgm:prSet presAssocID="{98CA8051-4D25-408C-B58D-0BAF85477CE8}" presName="compositeB" presStyleCnt="0"/>
      <dgm:spPr/>
    </dgm:pt>
    <dgm:pt modelId="{4142DFB0-06AD-42F0-BD6E-8DA84E28C53E}" type="pres">
      <dgm:prSet presAssocID="{98CA8051-4D25-408C-B58D-0BAF85477CE8}" presName="textB" presStyleLbl="revTx" presStyleIdx="3" presStyleCnt="6" custScaleY="71093" custLinFactX="-14640" custLinFactY="-50439" custLinFactNeighborX="-100000" custLinFactNeighborY="-100000">
        <dgm:presLayoutVars>
          <dgm:bulletEnabled val="1"/>
        </dgm:presLayoutVars>
      </dgm:prSet>
      <dgm:spPr/>
    </dgm:pt>
    <dgm:pt modelId="{224B4A96-2D53-4BF5-9566-B7619FE6BD18}" type="pres">
      <dgm:prSet presAssocID="{98CA8051-4D25-408C-B58D-0BAF85477CE8}" presName="circleB" presStyleLbl="node1" presStyleIdx="3" presStyleCnt="6" custLinFactNeighborX="7749" custLinFactNeighborY="-28524"/>
      <dgm:spPr>
        <a:solidFill>
          <a:srgbClr val="EC6625"/>
        </a:solidFill>
      </dgm:spPr>
    </dgm:pt>
    <dgm:pt modelId="{91E3138E-2A88-4C1F-B48A-F7B5BB259584}" type="pres">
      <dgm:prSet presAssocID="{98CA8051-4D25-408C-B58D-0BAF85477CE8}" presName="spaceB" presStyleCnt="0"/>
      <dgm:spPr/>
    </dgm:pt>
    <dgm:pt modelId="{348946DF-F401-4987-8A69-41A4658C1BA9}" type="pres">
      <dgm:prSet presAssocID="{7E8B68FB-6619-412B-AB34-AB57A78FB70F}" presName="space" presStyleCnt="0"/>
      <dgm:spPr/>
    </dgm:pt>
    <dgm:pt modelId="{5DD846D9-FCC5-4DCB-A8B7-AA6C52420F6A}" type="pres">
      <dgm:prSet presAssocID="{D715269B-F447-4A12-B6EC-3C83B34C2760}" presName="compositeA" presStyleCnt="0"/>
      <dgm:spPr/>
    </dgm:pt>
    <dgm:pt modelId="{F5301E12-5F1E-4339-852C-25ABB29D320D}" type="pres">
      <dgm:prSet presAssocID="{D715269B-F447-4A12-B6EC-3C83B34C2760}" presName="textA" presStyleLbl="revTx" presStyleIdx="4" presStyleCnt="6" custScaleY="79903" custLinFactX="-1383" custLinFactNeighborX="-100000" custLinFactNeighborY="4834">
        <dgm:presLayoutVars>
          <dgm:bulletEnabled val="1"/>
        </dgm:presLayoutVars>
      </dgm:prSet>
      <dgm:spPr/>
    </dgm:pt>
    <dgm:pt modelId="{5500E268-830B-467B-812C-47202A04CDE8}" type="pres">
      <dgm:prSet presAssocID="{D715269B-F447-4A12-B6EC-3C83B34C2760}" presName="circleA" presStyleLbl="node1" presStyleIdx="4" presStyleCnt="6"/>
      <dgm:spPr>
        <a:solidFill>
          <a:srgbClr val="EC6625"/>
        </a:solidFill>
      </dgm:spPr>
    </dgm:pt>
    <dgm:pt modelId="{34EE151D-0D3C-4020-BB70-A6D3E3463447}" type="pres">
      <dgm:prSet presAssocID="{D715269B-F447-4A12-B6EC-3C83B34C2760}" presName="spaceA" presStyleCnt="0"/>
      <dgm:spPr/>
    </dgm:pt>
    <dgm:pt modelId="{91DD6666-2339-4E19-8E70-F4437DB4ADF7}" type="pres">
      <dgm:prSet presAssocID="{23B6DFD3-38DA-4950-AFF4-CCACAC1ED90B}" presName="space" presStyleCnt="0"/>
      <dgm:spPr/>
    </dgm:pt>
    <dgm:pt modelId="{76620034-667F-4BE1-AFF9-BB42EFF7DDD6}" type="pres">
      <dgm:prSet presAssocID="{70CB32E7-12DF-4E1E-8AB9-EF3209DF4ABB}" presName="compositeB" presStyleCnt="0"/>
      <dgm:spPr/>
    </dgm:pt>
    <dgm:pt modelId="{6F1FC2EF-D263-4D72-A729-F2F74532966C}" type="pres">
      <dgm:prSet presAssocID="{70CB32E7-12DF-4E1E-8AB9-EF3209DF4ABB}" presName="textB" presStyleLbl="revTx" presStyleIdx="5" presStyleCnt="6" custScaleY="79903" custLinFactY="-60821" custLinFactNeighborX="-91463" custLinFactNeighborY="-100000">
        <dgm:presLayoutVars>
          <dgm:bulletEnabled val="1"/>
        </dgm:presLayoutVars>
      </dgm:prSet>
      <dgm:spPr/>
    </dgm:pt>
    <dgm:pt modelId="{12DD4918-DE4B-4138-A2EB-8C737423584B}" type="pres">
      <dgm:prSet presAssocID="{70CB32E7-12DF-4E1E-8AB9-EF3209DF4ABB}" presName="circleB" presStyleLbl="node1" presStyleIdx="5" presStyleCnt="6" custLinFactNeighborX="3169" custLinFactNeighborY="-28934"/>
      <dgm:spPr>
        <a:solidFill>
          <a:srgbClr val="EC6625"/>
        </a:solidFill>
      </dgm:spPr>
    </dgm:pt>
    <dgm:pt modelId="{188C4113-4705-4DD1-B235-1EA2A3748B79}" type="pres">
      <dgm:prSet presAssocID="{70CB32E7-12DF-4E1E-8AB9-EF3209DF4ABB}" presName="spaceB" presStyleCnt="0"/>
      <dgm:spPr/>
    </dgm:pt>
  </dgm:ptLst>
  <dgm:cxnLst>
    <dgm:cxn modelId="{EA18DC1A-3B80-4CEC-AEFA-77FEDDF90A89}" type="presOf" srcId="{F6C8FFAC-499A-4405-82C2-5D5B0660F22D}" destId="{32054B6C-ABD9-4867-9EB1-1FDDA95017A4}" srcOrd="0" destOrd="0" presId="urn:microsoft.com/office/officeart/2005/8/layout/hProcess11"/>
    <dgm:cxn modelId="{35D1DA27-D8BB-47C9-8B06-E693A5E44AFF}" type="presOf" srcId="{70CB32E7-12DF-4E1E-8AB9-EF3209DF4ABB}" destId="{6F1FC2EF-D263-4D72-A729-F2F74532966C}" srcOrd="0" destOrd="0" presId="urn:microsoft.com/office/officeart/2005/8/layout/hProcess11"/>
    <dgm:cxn modelId="{0BF61F30-F973-474B-AD06-2A1DAAC6E64A}" srcId="{0EC32603-6202-4D2F-B360-1EF11FD68780}" destId="{98CA8051-4D25-408C-B58D-0BAF85477CE8}" srcOrd="3" destOrd="0" parTransId="{747380EF-7060-4DD1-A702-266A8C0F85FF}" sibTransId="{7E8B68FB-6619-412B-AB34-AB57A78FB70F}"/>
    <dgm:cxn modelId="{0A8A683A-2BD5-4ACD-9F23-ADFA69BD6FB5}" type="presOf" srcId="{98CA8051-4D25-408C-B58D-0BAF85477CE8}" destId="{4142DFB0-06AD-42F0-BD6E-8DA84E28C53E}" srcOrd="0" destOrd="0" presId="urn:microsoft.com/office/officeart/2005/8/layout/hProcess11"/>
    <dgm:cxn modelId="{C7E3F36B-2747-480A-BDE5-D2984B97F60C}" srcId="{0EC32603-6202-4D2F-B360-1EF11FD68780}" destId="{70CB32E7-12DF-4E1E-8AB9-EF3209DF4ABB}" srcOrd="5" destOrd="0" parTransId="{3B3F7881-D907-455C-9969-408C70894E02}" sibTransId="{D60630FE-48A8-42D9-8754-56D0B794A4CC}"/>
    <dgm:cxn modelId="{721B1051-5110-4D19-9932-BE18FCC65621}" type="presOf" srcId="{D715269B-F447-4A12-B6EC-3C83B34C2760}" destId="{F5301E12-5F1E-4339-852C-25ABB29D320D}" srcOrd="0" destOrd="0" presId="urn:microsoft.com/office/officeart/2005/8/layout/hProcess11"/>
    <dgm:cxn modelId="{F1559C7B-4D52-4AE4-96F2-98401C5867B6}" srcId="{0EC32603-6202-4D2F-B360-1EF11FD68780}" destId="{C8B1B8AF-DAA2-4EDE-98D3-4A6DAD4ACC27}" srcOrd="2" destOrd="0" parTransId="{5014D628-EE60-4E6D-9B8F-19A84DD6ABCC}" sibTransId="{DE3255E1-8E36-4BC4-A4CB-8C991000CEFA}"/>
    <dgm:cxn modelId="{D0002B8F-F334-4C62-ACB9-B0ADB70039A9}" type="presOf" srcId="{34332139-7632-4B11-B32A-21FDD0BAA539}" destId="{4D847429-0A95-4743-B408-ACACCDE5A779}" srcOrd="0" destOrd="0" presId="urn:microsoft.com/office/officeart/2005/8/layout/hProcess11"/>
    <dgm:cxn modelId="{1060E09E-8386-4F7E-BB61-300FCBB6C862}" type="presOf" srcId="{0EC32603-6202-4D2F-B360-1EF11FD68780}" destId="{5ABFCAD5-FE96-473F-8291-7F59F91CE766}" srcOrd="0" destOrd="0" presId="urn:microsoft.com/office/officeart/2005/8/layout/hProcess11"/>
    <dgm:cxn modelId="{756A30AE-DB00-460C-B6A2-D621D38FEE0D}" srcId="{0EC32603-6202-4D2F-B360-1EF11FD68780}" destId="{D715269B-F447-4A12-B6EC-3C83B34C2760}" srcOrd="4" destOrd="0" parTransId="{C5226681-92D4-4F10-B2D3-E65873AC982B}" sibTransId="{23B6DFD3-38DA-4950-AFF4-CCACAC1ED90B}"/>
    <dgm:cxn modelId="{6E76ACCC-1E27-42FF-8268-2816C888A2BB}" type="presOf" srcId="{C8B1B8AF-DAA2-4EDE-98D3-4A6DAD4ACC27}" destId="{5CFF1BAB-C3D2-40DB-871B-F295482586A0}" srcOrd="0" destOrd="0" presId="urn:microsoft.com/office/officeart/2005/8/layout/hProcess11"/>
    <dgm:cxn modelId="{6EFC1AD8-EDF1-4F55-BB5E-E049C7F92F81}" srcId="{0EC32603-6202-4D2F-B360-1EF11FD68780}" destId="{34332139-7632-4B11-B32A-21FDD0BAA539}" srcOrd="0" destOrd="0" parTransId="{6131832C-AD19-4BB8-9C06-C39C627BE831}" sibTransId="{13E06031-52A5-4396-BA03-B5365ADF0D4B}"/>
    <dgm:cxn modelId="{F73292F3-5E2F-4CBE-917A-B3736B8DC1A5}" srcId="{0EC32603-6202-4D2F-B360-1EF11FD68780}" destId="{F6C8FFAC-499A-4405-82C2-5D5B0660F22D}" srcOrd="1" destOrd="0" parTransId="{726955E3-1384-4E61-A23D-94E4431DC95F}" sibTransId="{2E8AC504-2F48-4FCA-8CCD-4E5AE78A2279}"/>
    <dgm:cxn modelId="{A70F1188-CFBE-4019-BABD-CD6FF1360D77}" type="presParOf" srcId="{5ABFCAD5-FE96-473F-8291-7F59F91CE766}" destId="{E925BC3D-3C16-4183-ACDC-F7CD2A8C4016}" srcOrd="0" destOrd="0" presId="urn:microsoft.com/office/officeart/2005/8/layout/hProcess11"/>
    <dgm:cxn modelId="{79AEF353-32E7-4D34-9092-87C2C2322E1A}" type="presParOf" srcId="{5ABFCAD5-FE96-473F-8291-7F59F91CE766}" destId="{D00C2481-9E5B-4CD8-B2EB-1BA5E105E546}" srcOrd="1" destOrd="0" presId="urn:microsoft.com/office/officeart/2005/8/layout/hProcess11"/>
    <dgm:cxn modelId="{C006228F-A1A9-4F1F-A3C5-2987CAFC662B}" type="presParOf" srcId="{D00C2481-9E5B-4CD8-B2EB-1BA5E105E546}" destId="{2B48D139-F65C-4B2D-AD5A-EE4B3EEED54E}" srcOrd="0" destOrd="0" presId="urn:microsoft.com/office/officeart/2005/8/layout/hProcess11"/>
    <dgm:cxn modelId="{C12AF7F6-2511-4D61-BD10-81558EA256B6}" type="presParOf" srcId="{2B48D139-F65C-4B2D-AD5A-EE4B3EEED54E}" destId="{4D847429-0A95-4743-B408-ACACCDE5A779}" srcOrd="0" destOrd="0" presId="urn:microsoft.com/office/officeart/2005/8/layout/hProcess11"/>
    <dgm:cxn modelId="{9952408C-6206-4827-8B51-9F4D41191824}" type="presParOf" srcId="{2B48D139-F65C-4B2D-AD5A-EE4B3EEED54E}" destId="{0C798363-63A9-4A87-A4D7-DB191E41B8FD}" srcOrd="1" destOrd="0" presId="urn:microsoft.com/office/officeart/2005/8/layout/hProcess11"/>
    <dgm:cxn modelId="{108B913A-9E93-47EF-9C57-EFD3395846A0}" type="presParOf" srcId="{2B48D139-F65C-4B2D-AD5A-EE4B3EEED54E}" destId="{3FF29A04-FAD9-4F18-8D27-A60F901A9CDB}" srcOrd="2" destOrd="0" presId="urn:microsoft.com/office/officeart/2005/8/layout/hProcess11"/>
    <dgm:cxn modelId="{5FDBCC0C-4AAD-4C01-BE4C-2B4371DC2D85}" type="presParOf" srcId="{D00C2481-9E5B-4CD8-B2EB-1BA5E105E546}" destId="{2BE9300F-85B2-412B-880A-EA8659198F39}" srcOrd="1" destOrd="0" presId="urn:microsoft.com/office/officeart/2005/8/layout/hProcess11"/>
    <dgm:cxn modelId="{5DE40BE8-A46E-4FE1-9885-339BE681A017}" type="presParOf" srcId="{D00C2481-9E5B-4CD8-B2EB-1BA5E105E546}" destId="{88F7B5A3-5D73-4F7F-82A2-7C58A1519DBC}" srcOrd="2" destOrd="0" presId="urn:microsoft.com/office/officeart/2005/8/layout/hProcess11"/>
    <dgm:cxn modelId="{E54523B3-21F8-4BE0-9F57-EC6B0296A2C6}" type="presParOf" srcId="{88F7B5A3-5D73-4F7F-82A2-7C58A1519DBC}" destId="{32054B6C-ABD9-4867-9EB1-1FDDA95017A4}" srcOrd="0" destOrd="0" presId="urn:microsoft.com/office/officeart/2005/8/layout/hProcess11"/>
    <dgm:cxn modelId="{7FCEAE8F-1778-48E6-ADC2-B4173FBD1194}" type="presParOf" srcId="{88F7B5A3-5D73-4F7F-82A2-7C58A1519DBC}" destId="{06124258-BB9B-4AFC-A5D3-FC3AD7F67947}" srcOrd="1" destOrd="0" presId="urn:microsoft.com/office/officeart/2005/8/layout/hProcess11"/>
    <dgm:cxn modelId="{8110829A-D65D-46B5-980D-7780DF84BBA6}" type="presParOf" srcId="{88F7B5A3-5D73-4F7F-82A2-7C58A1519DBC}" destId="{D76AE35B-1F77-4050-9D46-23733D3951B5}" srcOrd="2" destOrd="0" presId="urn:microsoft.com/office/officeart/2005/8/layout/hProcess11"/>
    <dgm:cxn modelId="{D5BD7B5D-0123-417A-B338-0A859C65177D}" type="presParOf" srcId="{D00C2481-9E5B-4CD8-B2EB-1BA5E105E546}" destId="{1BE0A05E-F18F-4A8D-84A7-262E1F755D88}" srcOrd="3" destOrd="0" presId="urn:microsoft.com/office/officeart/2005/8/layout/hProcess11"/>
    <dgm:cxn modelId="{F795D45B-46D5-4851-B493-52D1A3C787FC}" type="presParOf" srcId="{D00C2481-9E5B-4CD8-B2EB-1BA5E105E546}" destId="{AC8FBFDC-CC4A-4E46-BC52-4F88D0EB6C59}" srcOrd="4" destOrd="0" presId="urn:microsoft.com/office/officeart/2005/8/layout/hProcess11"/>
    <dgm:cxn modelId="{E140FB6E-CA7D-4ED6-AC39-65DE1204DC6C}" type="presParOf" srcId="{AC8FBFDC-CC4A-4E46-BC52-4F88D0EB6C59}" destId="{5CFF1BAB-C3D2-40DB-871B-F295482586A0}" srcOrd="0" destOrd="0" presId="urn:microsoft.com/office/officeart/2005/8/layout/hProcess11"/>
    <dgm:cxn modelId="{5548FB5A-32DE-43A5-BAAB-CAEE23BB0C3A}" type="presParOf" srcId="{AC8FBFDC-CC4A-4E46-BC52-4F88D0EB6C59}" destId="{6A7C2BE6-EBB1-41DF-ADEF-E94479AD0477}" srcOrd="1" destOrd="0" presId="urn:microsoft.com/office/officeart/2005/8/layout/hProcess11"/>
    <dgm:cxn modelId="{0CBA3DDA-B885-41FB-AE9E-C9C984DF53B9}" type="presParOf" srcId="{AC8FBFDC-CC4A-4E46-BC52-4F88D0EB6C59}" destId="{334FFE29-8A0B-4842-9958-3BC3516EA893}" srcOrd="2" destOrd="0" presId="urn:microsoft.com/office/officeart/2005/8/layout/hProcess11"/>
    <dgm:cxn modelId="{BF596AAB-4676-435B-9722-C7D1D0C94D3E}" type="presParOf" srcId="{D00C2481-9E5B-4CD8-B2EB-1BA5E105E546}" destId="{373CD1CC-F185-4BC7-8ADE-99904D1BBE2D}" srcOrd="5" destOrd="0" presId="urn:microsoft.com/office/officeart/2005/8/layout/hProcess11"/>
    <dgm:cxn modelId="{178558A2-E2B9-4FBE-88BF-2B5C8614DA7B}" type="presParOf" srcId="{D00C2481-9E5B-4CD8-B2EB-1BA5E105E546}" destId="{8FDEAAF1-437D-4CAD-BEEA-65BE402D602B}" srcOrd="6" destOrd="0" presId="urn:microsoft.com/office/officeart/2005/8/layout/hProcess11"/>
    <dgm:cxn modelId="{396AC93D-8BAB-4A26-B705-FDC76573A2E2}" type="presParOf" srcId="{8FDEAAF1-437D-4CAD-BEEA-65BE402D602B}" destId="{4142DFB0-06AD-42F0-BD6E-8DA84E28C53E}" srcOrd="0" destOrd="0" presId="urn:microsoft.com/office/officeart/2005/8/layout/hProcess11"/>
    <dgm:cxn modelId="{91CDC7DE-5BE3-4A49-9E09-4AEC076E9587}" type="presParOf" srcId="{8FDEAAF1-437D-4CAD-BEEA-65BE402D602B}" destId="{224B4A96-2D53-4BF5-9566-B7619FE6BD18}" srcOrd="1" destOrd="0" presId="urn:microsoft.com/office/officeart/2005/8/layout/hProcess11"/>
    <dgm:cxn modelId="{8C28DED7-46F7-4443-B069-ED90C564F536}" type="presParOf" srcId="{8FDEAAF1-437D-4CAD-BEEA-65BE402D602B}" destId="{91E3138E-2A88-4C1F-B48A-F7B5BB259584}" srcOrd="2" destOrd="0" presId="urn:microsoft.com/office/officeart/2005/8/layout/hProcess11"/>
    <dgm:cxn modelId="{B3724DA9-D030-43E9-A7AA-27ECA7759F76}" type="presParOf" srcId="{D00C2481-9E5B-4CD8-B2EB-1BA5E105E546}" destId="{348946DF-F401-4987-8A69-41A4658C1BA9}" srcOrd="7" destOrd="0" presId="urn:microsoft.com/office/officeart/2005/8/layout/hProcess11"/>
    <dgm:cxn modelId="{7E85AD86-D654-4CE0-92CC-F2557F4E2171}" type="presParOf" srcId="{D00C2481-9E5B-4CD8-B2EB-1BA5E105E546}" destId="{5DD846D9-FCC5-4DCB-A8B7-AA6C52420F6A}" srcOrd="8" destOrd="0" presId="urn:microsoft.com/office/officeart/2005/8/layout/hProcess11"/>
    <dgm:cxn modelId="{0E648171-DC23-402A-BDFC-0BCDC4321D37}" type="presParOf" srcId="{5DD846D9-FCC5-4DCB-A8B7-AA6C52420F6A}" destId="{F5301E12-5F1E-4339-852C-25ABB29D320D}" srcOrd="0" destOrd="0" presId="urn:microsoft.com/office/officeart/2005/8/layout/hProcess11"/>
    <dgm:cxn modelId="{3ACA1A31-4EA3-4385-A157-435F4A40E4C6}" type="presParOf" srcId="{5DD846D9-FCC5-4DCB-A8B7-AA6C52420F6A}" destId="{5500E268-830B-467B-812C-47202A04CDE8}" srcOrd="1" destOrd="0" presId="urn:microsoft.com/office/officeart/2005/8/layout/hProcess11"/>
    <dgm:cxn modelId="{1897BA64-EE30-4AE3-9930-BAE8843A8FD3}" type="presParOf" srcId="{5DD846D9-FCC5-4DCB-A8B7-AA6C52420F6A}" destId="{34EE151D-0D3C-4020-BB70-A6D3E3463447}" srcOrd="2" destOrd="0" presId="urn:microsoft.com/office/officeart/2005/8/layout/hProcess11"/>
    <dgm:cxn modelId="{775A3C08-83B2-4427-A573-326D7A1CE457}" type="presParOf" srcId="{D00C2481-9E5B-4CD8-B2EB-1BA5E105E546}" destId="{91DD6666-2339-4E19-8E70-F4437DB4ADF7}" srcOrd="9" destOrd="0" presId="urn:microsoft.com/office/officeart/2005/8/layout/hProcess11"/>
    <dgm:cxn modelId="{295245D8-4423-4B53-9133-3BAAD22BC212}" type="presParOf" srcId="{D00C2481-9E5B-4CD8-B2EB-1BA5E105E546}" destId="{76620034-667F-4BE1-AFF9-BB42EFF7DDD6}" srcOrd="10" destOrd="0" presId="urn:microsoft.com/office/officeart/2005/8/layout/hProcess11"/>
    <dgm:cxn modelId="{203132C4-69F2-4270-B2D3-0F103E188407}" type="presParOf" srcId="{76620034-667F-4BE1-AFF9-BB42EFF7DDD6}" destId="{6F1FC2EF-D263-4D72-A729-F2F74532966C}" srcOrd="0" destOrd="0" presId="urn:microsoft.com/office/officeart/2005/8/layout/hProcess11"/>
    <dgm:cxn modelId="{3060DB22-0234-490B-B1F3-917406B07E20}" type="presParOf" srcId="{76620034-667F-4BE1-AFF9-BB42EFF7DDD6}" destId="{12DD4918-DE4B-4138-A2EB-8C737423584B}" srcOrd="1" destOrd="0" presId="urn:microsoft.com/office/officeart/2005/8/layout/hProcess11"/>
    <dgm:cxn modelId="{9D0BB4DB-4406-4906-9315-05EC577B0B10}" type="presParOf" srcId="{76620034-667F-4BE1-AFF9-BB42EFF7DDD6}" destId="{188C4113-4705-4DD1-B235-1EA2A3748B7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26722-8EA7-48A8-9131-E74575F035C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8B7434F1-3A8F-4B02-BFF8-C648C6C54FD1}">
      <dgm:prSet phldrT="[Text]"/>
      <dgm:spPr/>
      <dgm:t>
        <a:bodyPr/>
        <a:lstStyle/>
        <a:p>
          <a:endParaRPr lang="en-GB"/>
        </a:p>
      </dgm:t>
    </dgm:pt>
    <dgm:pt modelId="{E07976A0-ED78-4A66-9606-3F173BF05C5A}" type="parTrans" cxnId="{A436C31A-D2CE-4479-8954-B0DF95724EE5}">
      <dgm:prSet/>
      <dgm:spPr/>
      <dgm:t>
        <a:bodyPr/>
        <a:lstStyle/>
        <a:p>
          <a:endParaRPr lang="en-GB"/>
        </a:p>
      </dgm:t>
    </dgm:pt>
    <dgm:pt modelId="{B7D5618C-0A95-4E1B-B168-252727A53DC4}" type="sibTrans" cxnId="{A436C31A-D2CE-4479-8954-B0DF95724EE5}">
      <dgm:prSet/>
      <dgm:spPr/>
      <dgm:t>
        <a:bodyPr/>
        <a:lstStyle/>
        <a:p>
          <a:endParaRPr lang="en-GB"/>
        </a:p>
      </dgm:t>
    </dgm:pt>
    <dgm:pt modelId="{F6B5B4EF-FF41-46F6-BF1D-73BC184E019B}">
      <dgm:prSet phldrT="[Text]" custT="1"/>
      <dgm:spPr/>
      <dgm:t>
        <a:bodyPr/>
        <a:lstStyle/>
        <a:p>
          <a:r>
            <a:rPr lang="en-GB" sz="1100" b="1">
              <a:solidFill>
                <a:srgbClr val="EC6625"/>
              </a:solidFill>
            </a:rPr>
            <a:t>1841</a:t>
          </a:r>
          <a:r>
            <a:rPr lang="en-GB" sz="1100" b="1"/>
            <a:t> </a:t>
          </a:r>
        </a:p>
        <a:p>
          <a:r>
            <a:rPr lang="en-GB" sz="1100" b="1"/>
            <a:t>The Great Western Railway line is completed between Bristol and London. .</a:t>
          </a:r>
        </a:p>
      </dgm:t>
    </dgm:pt>
    <dgm:pt modelId="{2C3507D2-7285-41C6-844F-BC2958B673B0}" type="parTrans" cxnId="{D8138700-C15D-4DE0-A079-E998F2EDBF27}">
      <dgm:prSet/>
      <dgm:spPr/>
      <dgm:t>
        <a:bodyPr/>
        <a:lstStyle/>
        <a:p>
          <a:endParaRPr lang="en-GB"/>
        </a:p>
      </dgm:t>
    </dgm:pt>
    <dgm:pt modelId="{DE8E64D8-7E14-4E2E-9BEC-F112C4659710}" type="sibTrans" cxnId="{D8138700-C15D-4DE0-A079-E998F2EDBF27}">
      <dgm:prSet/>
      <dgm:spPr/>
      <dgm:t>
        <a:bodyPr/>
        <a:lstStyle/>
        <a:p>
          <a:endParaRPr lang="en-GB"/>
        </a:p>
      </dgm:t>
    </dgm:pt>
    <dgm:pt modelId="{7014074C-38AD-4B61-B077-AF08509E08F9}">
      <dgm:prSet phldrT="[Text]"/>
      <dgm:spPr/>
      <dgm:t>
        <a:bodyPr/>
        <a:lstStyle/>
        <a:p>
          <a:endParaRPr lang="en-GB"/>
        </a:p>
      </dgm:t>
    </dgm:pt>
    <dgm:pt modelId="{0F670CCE-ADA9-4584-8080-CAD2ED117EC9}" type="parTrans" cxnId="{459A5830-D8D4-4A63-8877-BBE9331D812E}">
      <dgm:prSet/>
      <dgm:spPr/>
      <dgm:t>
        <a:bodyPr/>
        <a:lstStyle/>
        <a:p>
          <a:endParaRPr lang="en-GB"/>
        </a:p>
      </dgm:t>
    </dgm:pt>
    <dgm:pt modelId="{F3A0D15F-11AF-4F9C-BEE2-F0F38D67DB45}" type="sibTrans" cxnId="{459A5830-D8D4-4A63-8877-BBE9331D812E}">
      <dgm:prSet/>
      <dgm:spPr/>
      <dgm:t>
        <a:bodyPr/>
        <a:lstStyle/>
        <a:p>
          <a:endParaRPr lang="en-GB"/>
        </a:p>
      </dgm:t>
    </dgm:pt>
    <dgm:pt modelId="{7F25B43B-B028-42DC-998C-DFB91E41E8C7}">
      <dgm:prSet/>
      <dgm:spPr/>
      <dgm:t>
        <a:bodyPr/>
        <a:lstStyle/>
        <a:p>
          <a:endParaRPr lang="en-GB"/>
        </a:p>
      </dgm:t>
    </dgm:pt>
    <dgm:pt modelId="{32E10FB8-7ED2-414E-BFC2-89A146479E7B}" type="parTrans" cxnId="{549C2E6A-5727-41F4-B954-C44E07682C49}">
      <dgm:prSet/>
      <dgm:spPr/>
      <dgm:t>
        <a:bodyPr/>
        <a:lstStyle/>
        <a:p>
          <a:endParaRPr lang="en-GB"/>
        </a:p>
      </dgm:t>
    </dgm:pt>
    <dgm:pt modelId="{95AD8372-138E-45D6-871E-15BEF939FDC4}" type="sibTrans" cxnId="{549C2E6A-5727-41F4-B954-C44E07682C49}">
      <dgm:prSet/>
      <dgm:spPr/>
      <dgm:t>
        <a:bodyPr/>
        <a:lstStyle/>
        <a:p>
          <a:endParaRPr lang="en-GB"/>
        </a:p>
      </dgm:t>
    </dgm:pt>
    <dgm:pt modelId="{BEEAAB88-E209-4DE9-8E59-EB5BB62DD0B8}">
      <dgm:prSet/>
      <dgm:spPr/>
      <dgm:t>
        <a:bodyPr/>
        <a:lstStyle/>
        <a:p>
          <a:endParaRPr lang="en-GB"/>
        </a:p>
      </dgm:t>
    </dgm:pt>
    <dgm:pt modelId="{E525682D-374B-4391-84D5-EA0A3D7C2161}" type="parTrans" cxnId="{F6D72B88-7236-4E07-B761-09889BC0206F}">
      <dgm:prSet/>
      <dgm:spPr/>
      <dgm:t>
        <a:bodyPr/>
        <a:lstStyle/>
        <a:p>
          <a:endParaRPr lang="en-GB"/>
        </a:p>
      </dgm:t>
    </dgm:pt>
    <dgm:pt modelId="{53146012-BC3C-4407-BE29-9AC85C2D8DC3}" type="sibTrans" cxnId="{F6D72B88-7236-4E07-B761-09889BC0206F}">
      <dgm:prSet/>
      <dgm:spPr/>
      <dgm:t>
        <a:bodyPr/>
        <a:lstStyle/>
        <a:p>
          <a:endParaRPr lang="en-GB"/>
        </a:p>
      </dgm:t>
    </dgm:pt>
    <dgm:pt modelId="{527A3703-FF80-47B6-9570-5334723B394A}">
      <dgm:prSet phldrT="[Text]"/>
      <dgm:spPr/>
      <dgm:t>
        <a:bodyPr/>
        <a:lstStyle/>
        <a:p>
          <a:r>
            <a:rPr lang="en-GB"/>
            <a:t> </a:t>
          </a:r>
        </a:p>
      </dgm:t>
    </dgm:pt>
    <dgm:pt modelId="{3C9DD371-8C9A-40EF-A626-395CA6909CA8}" type="parTrans" cxnId="{4BD1B6F4-9990-4434-A235-F1F357816218}">
      <dgm:prSet/>
      <dgm:spPr/>
      <dgm:t>
        <a:bodyPr/>
        <a:lstStyle/>
        <a:p>
          <a:endParaRPr lang="en-GB"/>
        </a:p>
      </dgm:t>
    </dgm:pt>
    <dgm:pt modelId="{2F345A35-F43C-44F7-8352-67A82DEAD5F9}" type="sibTrans" cxnId="{4BD1B6F4-9990-4434-A235-F1F357816218}">
      <dgm:prSet/>
      <dgm:spPr/>
      <dgm:t>
        <a:bodyPr/>
        <a:lstStyle/>
        <a:p>
          <a:endParaRPr lang="en-GB"/>
        </a:p>
      </dgm:t>
    </dgm:pt>
    <dgm:pt modelId="{409E7AB5-9459-47CD-91BB-26E509AF5413}">
      <dgm:prSet custT="1"/>
      <dgm:spPr/>
      <dgm:t>
        <a:bodyPr/>
        <a:lstStyle/>
        <a:p>
          <a:r>
            <a:rPr lang="en-GB" sz="1100" b="1">
              <a:solidFill>
                <a:srgbClr val="EC6625"/>
              </a:solidFill>
            </a:rPr>
            <a:t>1851</a:t>
          </a:r>
          <a:r>
            <a:rPr lang="en-GB" sz="1100" b="1"/>
            <a:t> </a:t>
          </a:r>
        </a:p>
        <a:p>
          <a:r>
            <a:rPr lang="en-GB" sz="1100" b="1"/>
            <a:t>The first public library opens in Winchester.</a:t>
          </a:r>
          <a:endParaRPr lang="en-GB" sz="1100"/>
        </a:p>
      </dgm:t>
    </dgm:pt>
    <dgm:pt modelId="{48005762-E42F-47A5-A53F-A85EAA65776A}" type="parTrans" cxnId="{A67ACDDC-BA97-4704-BDE2-C5E699EEB698}">
      <dgm:prSet/>
      <dgm:spPr/>
      <dgm:t>
        <a:bodyPr/>
        <a:lstStyle/>
        <a:p>
          <a:endParaRPr lang="en-GB"/>
        </a:p>
      </dgm:t>
    </dgm:pt>
    <dgm:pt modelId="{A860112A-1EEE-4395-ACBF-AEC08BCB0E7B}" type="sibTrans" cxnId="{A67ACDDC-BA97-4704-BDE2-C5E699EEB698}">
      <dgm:prSet/>
      <dgm:spPr/>
      <dgm:t>
        <a:bodyPr/>
        <a:lstStyle/>
        <a:p>
          <a:endParaRPr lang="en-GB"/>
        </a:p>
      </dgm:t>
    </dgm:pt>
    <dgm:pt modelId="{53F26AD0-C440-477D-A5F4-566CD941F9BD}" type="pres">
      <dgm:prSet presAssocID="{1AC26722-8EA7-48A8-9131-E74575F035CD}" presName="Name0" presStyleCnt="0">
        <dgm:presLayoutVars>
          <dgm:dir/>
          <dgm:resizeHandles val="exact"/>
        </dgm:presLayoutVars>
      </dgm:prSet>
      <dgm:spPr/>
    </dgm:pt>
    <dgm:pt modelId="{03B9CAF4-413D-40E6-90A1-0DDD08C0D4D2}" type="pres">
      <dgm:prSet presAssocID="{1AC26722-8EA7-48A8-9131-E74575F035CD}" presName="arrow" presStyleLbl="bgShp" presStyleIdx="0" presStyleCnt="1" custLinFactNeighborX="7101" custLinFactNeighborY="-10476"/>
      <dgm:spPr>
        <a:solidFill>
          <a:srgbClr val="7AA62C"/>
        </a:solidFill>
      </dgm:spPr>
    </dgm:pt>
    <dgm:pt modelId="{AC30E9CB-8DD2-4F54-9CF3-7445AD12F464}" type="pres">
      <dgm:prSet presAssocID="{1AC26722-8EA7-48A8-9131-E74575F035CD}" presName="points" presStyleCnt="0"/>
      <dgm:spPr/>
    </dgm:pt>
    <dgm:pt modelId="{DEB495C8-96DD-4B07-A015-7C7964A44943}" type="pres">
      <dgm:prSet presAssocID="{BEEAAB88-E209-4DE9-8E59-EB5BB62DD0B8}" presName="compositeA" presStyleCnt="0"/>
      <dgm:spPr/>
    </dgm:pt>
    <dgm:pt modelId="{28DE8924-3730-4E44-90D1-634954178014}" type="pres">
      <dgm:prSet presAssocID="{BEEAAB88-E209-4DE9-8E59-EB5BB62DD0B8}" presName="textA" presStyleLbl="revTx" presStyleIdx="0" presStyleCnt="7">
        <dgm:presLayoutVars>
          <dgm:bulletEnabled val="1"/>
        </dgm:presLayoutVars>
      </dgm:prSet>
      <dgm:spPr/>
    </dgm:pt>
    <dgm:pt modelId="{CFA2521A-9425-4E23-A647-CB0006ECBDBF}" type="pres">
      <dgm:prSet presAssocID="{BEEAAB88-E209-4DE9-8E59-EB5BB62DD0B8}" presName="circleA" presStyleLbl="node1" presStyleIdx="0" presStyleCnt="7" custLinFactNeighborX="41825" custLinFactNeighborY="-11052"/>
      <dgm:spPr>
        <a:solidFill>
          <a:srgbClr val="EC6625"/>
        </a:solidFill>
      </dgm:spPr>
    </dgm:pt>
    <dgm:pt modelId="{624FAD55-EF33-4F45-B4D1-64DA4A15F23C}" type="pres">
      <dgm:prSet presAssocID="{BEEAAB88-E209-4DE9-8E59-EB5BB62DD0B8}" presName="spaceA" presStyleCnt="0"/>
      <dgm:spPr/>
    </dgm:pt>
    <dgm:pt modelId="{5524C0D8-9FE7-4B6C-BBB9-B33A2D50C69E}" type="pres">
      <dgm:prSet presAssocID="{53146012-BC3C-4407-BE29-9AC85C2D8DC3}" presName="space" presStyleCnt="0"/>
      <dgm:spPr/>
    </dgm:pt>
    <dgm:pt modelId="{92CD280D-B824-4E34-BFBC-8EB4DBBFC1EB}" type="pres">
      <dgm:prSet presAssocID="{8B7434F1-3A8F-4B02-BFF8-C648C6C54FD1}" presName="compositeB" presStyleCnt="0"/>
      <dgm:spPr/>
    </dgm:pt>
    <dgm:pt modelId="{D6346068-5164-45A0-B450-FB2DF0E72E6D}" type="pres">
      <dgm:prSet presAssocID="{8B7434F1-3A8F-4B02-BFF8-C648C6C54FD1}" presName="textB" presStyleLbl="revTx" presStyleIdx="1" presStyleCnt="7" custLinFactX="-4863" custLinFactY="-69070" custLinFactNeighborX="-100000" custLinFactNeighborY="-100000">
        <dgm:presLayoutVars>
          <dgm:bulletEnabled val="1"/>
        </dgm:presLayoutVars>
      </dgm:prSet>
      <dgm:spPr/>
    </dgm:pt>
    <dgm:pt modelId="{FBDA73CE-1333-4755-B025-8AB7C1156FEF}" type="pres">
      <dgm:prSet presAssocID="{8B7434F1-3A8F-4B02-BFF8-C648C6C54FD1}" presName="circleB" presStyleLbl="node1" presStyleIdx="1" presStyleCnt="7" custLinFactNeighborX="79302" custLinFactNeighborY="-25796"/>
      <dgm:spPr>
        <a:solidFill>
          <a:srgbClr val="EC6625"/>
        </a:solidFill>
      </dgm:spPr>
    </dgm:pt>
    <dgm:pt modelId="{28D690F1-DF81-4DE2-97F1-ADFEA6661AB2}" type="pres">
      <dgm:prSet presAssocID="{8B7434F1-3A8F-4B02-BFF8-C648C6C54FD1}" presName="spaceB" presStyleCnt="0"/>
      <dgm:spPr/>
    </dgm:pt>
    <dgm:pt modelId="{CC37964A-DD12-4AFA-B7C7-BEB517EBAC49}" type="pres">
      <dgm:prSet presAssocID="{B7D5618C-0A95-4E1B-B168-252727A53DC4}" presName="space" presStyleCnt="0"/>
      <dgm:spPr/>
    </dgm:pt>
    <dgm:pt modelId="{2EEFC783-E2FF-461A-A0AE-8716C6CB5B49}" type="pres">
      <dgm:prSet presAssocID="{527A3703-FF80-47B6-9570-5334723B394A}" presName="compositeA" presStyleCnt="0"/>
      <dgm:spPr/>
    </dgm:pt>
    <dgm:pt modelId="{078EFEDF-7B60-477D-8358-5D0EE4503FCF}" type="pres">
      <dgm:prSet presAssocID="{527A3703-FF80-47B6-9570-5334723B394A}" presName="textA" presStyleLbl="revTx" presStyleIdx="2" presStyleCnt="7" custLinFactX="-8020" custLinFactNeighborX="-100000" custLinFactNeighborY="-9581">
        <dgm:presLayoutVars>
          <dgm:bulletEnabled val="1"/>
        </dgm:presLayoutVars>
      </dgm:prSet>
      <dgm:spPr/>
    </dgm:pt>
    <dgm:pt modelId="{E6EAF660-19D9-4E15-B922-7ECF90DFB0F0}" type="pres">
      <dgm:prSet presAssocID="{527A3703-FF80-47B6-9570-5334723B394A}" presName="circleA" presStyleLbl="node1" presStyleIdx="2" presStyleCnt="7" custLinFactX="200000" custLinFactNeighborX="285102" custLinFactNeighborY="-8981"/>
      <dgm:spPr>
        <a:solidFill>
          <a:srgbClr val="EC6625"/>
        </a:solidFill>
      </dgm:spPr>
    </dgm:pt>
    <dgm:pt modelId="{9B290262-D4ED-4D5F-BDB7-01BB02F50738}" type="pres">
      <dgm:prSet presAssocID="{527A3703-FF80-47B6-9570-5334723B394A}" presName="spaceA" presStyleCnt="0"/>
      <dgm:spPr/>
    </dgm:pt>
    <dgm:pt modelId="{A1E76417-D854-458F-827D-493C0394E935}" type="pres">
      <dgm:prSet presAssocID="{2F345A35-F43C-44F7-8352-67A82DEAD5F9}" presName="space" presStyleCnt="0"/>
      <dgm:spPr/>
    </dgm:pt>
    <dgm:pt modelId="{A0378495-FE73-4B4B-B893-62AF51CA8BB9}" type="pres">
      <dgm:prSet presAssocID="{7F25B43B-B028-42DC-998C-DFB91E41E8C7}" presName="compositeB" presStyleCnt="0"/>
      <dgm:spPr/>
    </dgm:pt>
    <dgm:pt modelId="{47041736-F6C6-4845-A647-6C102EE62278}" type="pres">
      <dgm:prSet presAssocID="{7F25B43B-B028-42DC-998C-DFB91E41E8C7}" presName="textB" presStyleLbl="revTx" presStyleIdx="3" presStyleCnt="7">
        <dgm:presLayoutVars>
          <dgm:bulletEnabled val="1"/>
        </dgm:presLayoutVars>
      </dgm:prSet>
      <dgm:spPr/>
    </dgm:pt>
    <dgm:pt modelId="{A5DFBB1E-B3ED-4AD0-BE2C-6D97A2AD4F3E}" type="pres">
      <dgm:prSet presAssocID="{7F25B43B-B028-42DC-998C-DFB91E41E8C7}" presName="circleB" presStyleLbl="node1" presStyleIdx="3" presStyleCnt="7" custLinFactX="-37085" custLinFactNeighborX="-100000" custLinFactNeighborY="-4545"/>
      <dgm:spPr>
        <a:noFill/>
        <a:ln>
          <a:noFill/>
        </a:ln>
      </dgm:spPr>
    </dgm:pt>
    <dgm:pt modelId="{683300EC-AEAD-445A-B19B-0DEEB62B9E8F}" type="pres">
      <dgm:prSet presAssocID="{7F25B43B-B028-42DC-998C-DFB91E41E8C7}" presName="spaceB" presStyleCnt="0"/>
      <dgm:spPr/>
    </dgm:pt>
    <dgm:pt modelId="{63BC8669-5202-4F78-9D9D-5366EADE5008}" type="pres">
      <dgm:prSet presAssocID="{95AD8372-138E-45D6-871E-15BEF939FDC4}" presName="space" presStyleCnt="0"/>
      <dgm:spPr/>
    </dgm:pt>
    <dgm:pt modelId="{38778AEF-F5D1-43D6-8DA4-952E93FA7D9B}" type="pres">
      <dgm:prSet presAssocID="{F6B5B4EF-FF41-46F6-BF1D-73BC184E019B}" presName="compositeA" presStyleCnt="0"/>
      <dgm:spPr/>
    </dgm:pt>
    <dgm:pt modelId="{3BBFD575-0459-4FA4-AB49-A288BDB4E495}" type="pres">
      <dgm:prSet presAssocID="{F6B5B4EF-FF41-46F6-BF1D-73BC184E019B}" presName="textA" presStyleLbl="revTx" presStyleIdx="4" presStyleCnt="7" custScaleY="67668" custLinFactX="-200000" custLinFactNeighborX="-219405" custLinFactNeighborY="-2524">
        <dgm:presLayoutVars>
          <dgm:bulletEnabled val="1"/>
        </dgm:presLayoutVars>
      </dgm:prSet>
      <dgm:spPr/>
    </dgm:pt>
    <dgm:pt modelId="{9D7A5EBC-E49A-4E07-8C4D-E074DE4D11A4}" type="pres">
      <dgm:prSet presAssocID="{F6B5B4EF-FF41-46F6-BF1D-73BC184E019B}" presName="circleA" presStyleLbl="node1" presStyleIdx="4" presStyleCnt="7" custLinFactX="-200000" custLinFactNeighborX="-214189" custLinFactNeighborY="8168"/>
      <dgm:spPr>
        <a:solidFill>
          <a:srgbClr val="EC6625"/>
        </a:solidFill>
      </dgm:spPr>
    </dgm:pt>
    <dgm:pt modelId="{034C59B5-6DA8-48C5-9198-860F8C20D823}" type="pres">
      <dgm:prSet presAssocID="{F6B5B4EF-FF41-46F6-BF1D-73BC184E019B}" presName="spaceA" presStyleCnt="0"/>
      <dgm:spPr/>
    </dgm:pt>
    <dgm:pt modelId="{C687F3A1-84A5-442A-95CE-0966D2D9458A}" type="pres">
      <dgm:prSet presAssocID="{DE8E64D8-7E14-4E2E-9BEC-F112C4659710}" presName="space" presStyleCnt="0"/>
      <dgm:spPr/>
    </dgm:pt>
    <dgm:pt modelId="{E3048CF3-155E-4820-8495-9B4884BDE30E}" type="pres">
      <dgm:prSet presAssocID="{7014074C-38AD-4B61-B077-AF08509E08F9}" presName="compositeB" presStyleCnt="0"/>
      <dgm:spPr/>
    </dgm:pt>
    <dgm:pt modelId="{4C9BD806-8E74-4295-B867-CF6376AB776B}" type="pres">
      <dgm:prSet presAssocID="{7014074C-38AD-4B61-B077-AF08509E08F9}" presName="textB" presStyleLbl="revTx" presStyleIdx="5" presStyleCnt="7" custLinFactY="-51771" custLinFactNeighborX="-450" custLinFactNeighborY="-100000">
        <dgm:presLayoutVars>
          <dgm:bulletEnabled val="1"/>
        </dgm:presLayoutVars>
      </dgm:prSet>
      <dgm:spPr/>
    </dgm:pt>
    <dgm:pt modelId="{1CD8292F-3A1E-4A2F-959C-23D84F3C2E10}" type="pres">
      <dgm:prSet presAssocID="{7014074C-38AD-4B61-B077-AF08509E08F9}" presName="circleB" presStyleLbl="node1" presStyleIdx="5" presStyleCnt="7" custLinFactX="-869" custLinFactNeighborX="-100000" custLinFactNeighborY="-26266"/>
      <dgm:spPr>
        <a:solidFill>
          <a:srgbClr val="EC6625"/>
        </a:solidFill>
      </dgm:spPr>
    </dgm:pt>
    <dgm:pt modelId="{19FBA1A4-0134-4494-8084-00A0FACE24B3}" type="pres">
      <dgm:prSet presAssocID="{7014074C-38AD-4B61-B077-AF08509E08F9}" presName="spaceB" presStyleCnt="0"/>
      <dgm:spPr/>
    </dgm:pt>
    <dgm:pt modelId="{A3EAB47A-47C5-47D4-A631-AAD02A0C528A}" type="pres">
      <dgm:prSet presAssocID="{F3A0D15F-11AF-4F9C-BEE2-F0F38D67DB45}" presName="space" presStyleCnt="0"/>
      <dgm:spPr/>
    </dgm:pt>
    <dgm:pt modelId="{7092EE15-98D9-4255-8759-31A48D82F979}" type="pres">
      <dgm:prSet presAssocID="{409E7AB5-9459-47CD-91BB-26E509AF5413}" presName="compositeA" presStyleCnt="0"/>
      <dgm:spPr/>
    </dgm:pt>
    <dgm:pt modelId="{BDCE1E5F-B21C-4C23-A87B-9E391CFDACF9}" type="pres">
      <dgm:prSet presAssocID="{409E7AB5-9459-47CD-91BB-26E509AF5413}" presName="textA" presStyleLbl="revTx" presStyleIdx="6" presStyleCnt="7" custScaleY="62396" custLinFactNeighborX="253" custLinFactNeighborY="-2772">
        <dgm:presLayoutVars>
          <dgm:bulletEnabled val="1"/>
        </dgm:presLayoutVars>
      </dgm:prSet>
      <dgm:spPr/>
    </dgm:pt>
    <dgm:pt modelId="{E60E7593-E7DC-49D2-8AEC-F4E1DB990CD6}" type="pres">
      <dgm:prSet presAssocID="{409E7AB5-9459-47CD-91BB-26E509AF5413}" presName="circleA" presStyleLbl="node1" presStyleIdx="6" presStyleCnt="7" custLinFactNeighborX="-22190" custLinFactNeighborY="5673"/>
      <dgm:spPr>
        <a:solidFill>
          <a:srgbClr val="EC6625"/>
        </a:solidFill>
      </dgm:spPr>
    </dgm:pt>
    <dgm:pt modelId="{82A169EC-382E-4DFF-AD4C-3401FE1E475C}" type="pres">
      <dgm:prSet presAssocID="{409E7AB5-9459-47CD-91BB-26E509AF5413}" presName="spaceA" presStyleCnt="0"/>
      <dgm:spPr/>
    </dgm:pt>
  </dgm:ptLst>
  <dgm:cxnLst>
    <dgm:cxn modelId="{D8138700-C15D-4DE0-A079-E998F2EDBF27}" srcId="{1AC26722-8EA7-48A8-9131-E74575F035CD}" destId="{F6B5B4EF-FF41-46F6-BF1D-73BC184E019B}" srcOrd="4" destOrd="0" parTransId="{2C3507D2-7285-41C6-844F-BC2958B673B0}" sibTransId="{DE8E64D8-7E14-4E2E-9BEC-F112C4659710}"/>
    <dgm:cxn modelId="{EC752C0E-68E0-49EE-BDB2-7E19EDE9B24B}" type="presOf" srcId="{1AC26722-8EA7-48A8-9131-E74575F035CD}" destId="{53F26AD0-C440-477D-A5F4-566CD941F9BD}" srcOrd="0" destOrd="0" presId="urn:microsoft.com/office/officeart/2005/8/layout/hProcess11"/>
    <dgm:cxn modelId="{A436C31A-D2CE-4479-8954-B0DF95724EE5}" srcId="{1AC26722-8EA7-48A8-9131-E74575F035CD}" destId="{8B7434F1-3A8F-4B02-BFF8-C648C6C54FD1}" srcOrd="1" destOrd="0" parTransId="{E07976A0-ED78-4A66-9606-3F173BF05C5A}" sibTransId="{B7D5618C-0A95-4E1B-B168-252727A53DC4}"/>
    <dgm:cxn modelId="{459A5830-D8D4-4A63-8877-BBE9331D812E}" srcId="{1AC26722-8EA7-48A8-9131-E74575F035CD}" destId="{7014074C-38AD-4B61-B077-AF08509E08F9}" srcOrd="5" destOrd="0" parTransId="{0F670CCE-ADA9-4584-8080-CAD2ED117EC9}" sibTransId="{F3A0D15F-11AF-4F9C-BEE2-F0F38D67DB45}"/>
    <dgm:cxn modelId="{549C2E6A-5727-41F4-B954-C44E07682C49}" srcId="{1AC26722-8EA7-48A8-9131-E74575F035CD}" destId="{7F25B43B-B028-42DC-998C-DFB91E41E8C7}" srcOrd="3" destOrd="0" parTransId="{32E10FB8-7ED2-414E-BFC2-89A146479E7B}" sibTransId="{95AD8372-138E-45D6-871E-15BEF939FDC4}"/>
    <dgm:cxn modelId="{1E70F44C-B860-4FDF-8919-1E7C882BBDDF}" type="presOf" srcId="{8B7434F1-3A8F-4B02-BFF8-C648C6C54FD1}" destId="{D6346068-5164-45A0-B450-FB2DF0E72E6D}" srcOrd="0" destOrd="0" presId="urn:microsoft.com/office/officeart/2005/8/layout/hProcess11"/>
    <dgm:cxn modelId="{DAFB6472-A317-4B89-A583-AC6EC66A2885}" type="presOf" srcId="{527A3703-FF80-47B6-9570-5334723B394A}" destId="{078EFEDF-7B60-477D-8358-5D0EE4503FCF}" srcOrd="0" destOrd="0" presId="urn:microsoft.com/office/officeart/2005/8/layout/hProcess11"/>
    <dgm:cxn modelId="{FD2B845A-2AC0-4022-BF77-427F711254FC}" type="presOf" srcId="{7F25B43B-B028-42DC-998C-DFB91E41E8C7}" destId="{47041736-F6C6-4845-A647-6C102EE62278}" srcOrd="0" destOrd="0" presId="urn:microsoft.com/office/officeart/2005/8/layout/hProcess11"/>
    <dgm:cxn modelId="{F6D72B88-7236-4E07-B761-09889BC0206F}" srcId="{1AC26722-8EA7-48A8-9131-E74575F035CD}" destId="{BEEAAB88-E209-4DE9-8E59-EB5BB62DD0B8}" srcOrd="0" destOrd="0" parTransId="{E525682D-374B-4391-84D5-EA0A3D7C2161}" sibTransId="{53146012-BC3C-4407-BE29-9AC85C2D8DC3}"/>
    <dgm:cxn modelId="{8D932DA5-EE7F-45BA-80BE-97313857AE51}" type="presOf" srcId="{BEEAAB88-E209-4DE9-8E59-EB5BB62DD0B8}" destId="{28DE8924-3730-4E44-90D1-634954178014}" srcOrd="0" destOrd="0" presId="urn:microsoft.com/office/officeart/2005/8/layout/hProcess11"/>
    <dgm:cxn modelId="{916906A7-6C8D-4906-BF57-CE08D25BBD05}" type="presOf" srcId="{F6B5B4EF-FF41-46F6-BF1D-73BC184E019B}" destId="{3BBFD575-0459-4FA4-AB49-A288BDB4E495}" srcOrd="0" destOrd="0" presId="urn:microsoft.com/office/officeart/2005/8/layout/hProcess11"/>
    <dgm:cxn modelId="{013828AA-82A1-4EEC-B301-9E23309832AA}" type="presOf" srcId="{409E7AB5-9459-47CD-91BB-26E509AF5413}" destId="{BDCE1E5F-B21C-4C23-A87B-9E391CFDACF9}" srcOrd="0" destOrd="0" presId="urn:microsoft.com/office/officeart/2005/8/layout/hProcess11"/>
    <dgm:cxn modelId="{CFBE1EB8-20AE-4E7A-A710-CA7DFD2A9D85}" type="presOf" srcId="{7014074C-38AD-4B61-B077-AF08509E08F9}" destId="{4C9BD806-8E74-4295-B867-CF6376AB776B}" srcOrd="0" destOrd="0" presId="urn:microsoft.com/office/officeart/2005/8/layout/hProcess11"/>
    <dgm:cxn modelId="{A67ACDDC-BA97-4704-BDE2-C5E699EEB698}" srcId="{1AC26722-8EA7-48A8-9131-E74575F035CD}" destId="{409E7AB5-9459-47CD-91BB-26E509AF5413}" srcOrd="6" destOrd="0" parTransId="{48005762-E42F-47A5-A53F-A85EAA65776A}" sibTransId="{A860112A-1EEE-4395-ACBF-AEC08BCB0E7B}"/>
    <dgm:cxn modelId="{4BD1B6F4-9990-4434-A235-F1F357816218}" srcId="{1AC26722-8EA7-48A8-9131-E74575F035CD}" destId="{527A3703-FF80-47B6-9570-5334723B394A}" srcOrd="2" destOrd="0" parTransId="{3C9DD371-8C9A-40EF-A626-395CA6909CA8}" sibTransId="{2F345A35-F43C-44F7-8352-67A82DEAD5F9}"/>
    <dgm:cxn modelId="{C37B5F72-FCC0-45AA-8E11-1739E56AF4EA}" type="presParOf" srcId="{53F26AD0-C440-477D-A5F4-566CD941F9BD}" destId="{03B9CAF4-413D-40E6-90A1-0DDD08C0D4D2}" srcOrd="0" destOrd="0" presId="urn:microsoft.com/office/officeart/2005/8/layout/hProcess11"/>
    <dgm:cxn modelId="{87DC6DEB-D224-4468-8AEF-C13670D0A462}" type="presParOf" srcId="{53F26AD0-C440-477D-A5F4-566CD941F9BD}" destId="{AC30E9CB-8DD2-4F54-9CF3-7445AD12F464}" srcOrd="1" destOrd="0" presId="urn:microsoft.com/office/officeart/2005/8/layout/hProcess11"/>
    <dgm:cxn modelId="{68CBE9E2-3342-4A07-A5DF-636307562A82}" type="presParOf" srcId="{AC30E9CB-8DD2-4F54-9CF3-7445AD12F464}" destId="{DEB495C8-96DD-4B07-A015-7C7964A44943}" srcOrd="0" destOrd="0" presId="urn:microsoft.com/office/officeart/2005/8/layout/hProcess11"/>
    <dgm:cxn modelId="{4D8D7F61-24A4-4D39-B086-8B83637C81C0}" type="presParOf" srcId="{DEB495C8-96DD-4B07-A015-7C7964A44943}" destId="{28DE8924-3730-4E44-90D1-634954178014}" srcOrd="0" destOrd="0" presId="urn:microsoft.com/office/officeart/2005/8/layout/hProcess11"/>
    <dgm:cxn modelId="{8C252F4B-445E-4153-9975-53DCC6361D6C}" type="presParOf" srcId="{DEB495C8-96DD-4B07-A015-7C7964A44943}" destId="{CFA2521A-9425-4E23-A647-CB0006ECBDBF}" srcOrd="1" destOrd="0" presId="urn:microsoft.com/office/officeart/2005/8/layout/hProcess11"/>
    <dgm:cxn modelId="{C62D304B-21AE-489C-BA57-1D657A512D48}" type="presParOf" srcId="{DEB495C8-96DD-4B07-A015-7C7964A44943}" destId="{624FAD55-EF33-4F45-B4D1-64DA4A15F23C}" srcOrd="2" destOrd="0" presId="urn:microsoft.com/office/officeart/2005/8/layout/hProcess11"/>
    <dgm:cxn modelId="{280BEDE6-B3E2-4C31-9BA9-A017999A9DBA}" type="presParOf" srcId="{AC30E9CB-8DD2-4F54-9CF3-7445AD12F464}" destId="{5524C0D8-9FE7-4B6C-BBB9-B33A2D50C69E}" srcOrd="1" destOrd="0" presId="urn:microsoft.com/office/officeart/2005/8/layout/hProcess11"/>
    <dgm:cxn modelId="{956C865E-E52C-4C48-98D0-FDE5AE651731}" type="presParOf" srcId="{AC30E9CB-8DD2-4F54-9CF3-7445AD12F464}" destId="{92CD280D-B824-4E34-BFBC-8EB4DBBFC1EB}" srcOrd="2" destOrd="0" presId="urn:microsoft.com/office/officeart/2005/8/layout/hProcess11"/>
    <dgm:cxn modelId="{C7C94A57-258E-4032-81C0-0CAC7FFD984E}" type="presParOf" srcId="{92CD280D-B824-4E34-BFBC-8EB4DBBFC1EB}" destId="{D6346068-5164-45A0-B450-FB2DF0E72E6D}" srcOrd="0" destOrd="0" presId="urn:microsoft.com/office/officeart/2005/8/layout/hProcess11"/>
    <dgm:cxn modelId="{EFA8B2F5-B568-4D49-B03C-057DAC043F9B}" type="presParOf" srcId="{92CD280D-B824-4E34-BFBC-8EB4DBBFC1EB}" destId="{FBDA73CE-1333-4755-B025-8AB7C1156FEF}" srcOrd="1" destOrd="0" presId="urn:microsoft.com/office/officeart/2005/8/layout/hProcess11"/>
    <dgm:cxn modelId="{1E7DF2A3-A1E9-4E59-944B-9B45BC2E3E96}" type="presParOf" srcId="{92CD280D-B824-4E34-BFBC-8EB4DBBFC1EB}" destId="{28D690F1-DF81-4DE2-97F1-ADFEA6661AB2}" srcOrd="2" destOrd="0" presId="urn:microsoft.com/office/officeart/2005/8/layout/hProcess11"/>
    <dgm:cxn modelId="{5DB26D91-F0D1-4A83-8DAF-DF3218226FC6}" type="presParOf" srcId="{AC30E9CB-8DD2-4F54-9CF3-7445AD12F464}" destId="{CC37964A-DD12-4AFA-B7C7-BEB517EBAC49}" srcOrd="3" destOrd="0" presId="urn:microsoft.com/office/officeart/2005/8/layout/hProcess11"/>
    <dgm:cxn modelId="{D75C520D-BC2F-402D-AA6F-09D5396A3C8C}" type="presParOf" srcId="{AC30E9CB-8DD2-4F54-9CF3-7445AD12F464}" destId="{2EEFC783-E2FF-461A-A0AE-8716C6CB5B49}" srcOrd="4" destOrd="0" presId="urn:microsoft.com/office/officeart/2005/8/layout/hProcess11"/>
    <dgm:cxn modelId="{98EECFD8-0255-4D60-9007-520C60097AB1}" type="presParOf" srcId="{2EEFC783-E2FF-461A-A0AE-8716C6CB5B49}" destId="{078EFEDF-7B60-477D-8358-5D0EE4503FCF}" srcOrd="0" destOrd="0" presId="urn:microsoft.com/office/officeart/2005/8/layout/hProcess11"/>
    <dgm:cxn modelId="{CDB54278-81DD-4463-844B-46347B14944E}" type="presParOf" srcId="{2EEFC783-E2FF-461A-A0AE-8716C6CB5B49}" destId="{E6EAF660-19D9-4E15-B922-7ECF90DFB0F0}" srcOrd="1" destOrd="0" presId="urn:microsoft.com/office/officeart/2005/8/layout/hProcess11"/>
    <dgm:cxn modelId="{0C4A2004-3C17-4BAB-B67D-5245A4D19D84}" type="presParOf" srcId="{2EEFC783-E2FF-461A-A0AE-8716C6CB5B49}" destId="{9B290262-D4ED-4D5F-BDB7-01BB02F50738}" srcOrd="2" destOrd="0" presId="urn:microsoft.com/office/officeart/2005/8/layout/hProcess11"/>
    <dgm:cxn modelId="{AD9C9756-EBDA-43BA-9478-A1395A484206}" type="presParOf" srcId="{AC30E9CB-8DD2-4F54-9CF3-7445AD12F464}" destId="{A1E76417-D854-458F-827D-493C0394E935}" srcOrd="5" destOrd="0" presId="urn:microsoft.com/office/officeart/2005/8/layout/hProcess11"/>
    <dgm:cxn modelId="{057F34B4-FEE4-40E3-BB2B-ACB298318A6D}" type="presParOf" srcId="{AC30E9CB-8DD2-4F54-9CF3-7445AD12F464}" destId="{A0378495-FE73-4B4B-B893-62AF51CA8BB9}" srcOrd="6" destOrd="0" presId="urn:microsoft.com/office/officeart/2005/8/layout/hProcess11"/>
    <dgm:cxn modelId="{1BC5327E-59A1-4DE0-A13E-70B634C92428}" type="presParOf" srcId="{A0378495-FE73-4B4B-B893-62AF51CA8BB9}" destId="{47041736-F6C6-4845-A647-6C102EE62278}" srcOrd="0" destOrd="0" presId="urn:microsoft.com/office/officeart/2005/8/layout/hProcess11"/>
    <dgm:cxn modelId="{2E6572FB-21E1-4E4C-8BEE-6C483CE766A4}" type="presParOf" srcId="{A0378495-FE73-4B4B-B893-62AF51CA8BB9}" destId="{A5DFBB1E-B3ED-4AD0-BE2C-6D97A2AD4F3E}" srcOrd="1" destOrd="0" presId="urn:microsoft.com/office/officeart/2005/8/layout/hProcess11"/>
    <dgm:cxn modelId="{22953E09-3100-43B5-BC14-8B13C8CD1CEB}" type="presParOf" srcId="{A0378495-FE73-4B4B-B893-62AF51CA8BB9}" destId="{683300EC-AEAD-445A-B19B-0DEEB62B9E8F}" srcOrd="2" destOrd="0" presId="urn:microsoft.com/office/officeart/2005/8/layout/hProcess11"/>
    <dgm:cxn modelId="{CEDA569F-D207-4435-8CCB-0CE27366D996}" type="presParOf" srcId="{AC30E9CB-8DD2-4F54-9CF3-7445AD12F464}" destId="{63BC8669-5202-4F78-9D9D-5366EADE5008}" srcOrd="7" destOrd="0" presId="urn:microsoft.com/office/officeart/2005/8/layout/hProcess11"/>
    <dgm:cxn modelId="{A84513C3-6438-4806-A927-D84DF80A2F50}" type="presParOf" srcId="{AC30E9CB-8DD2-4F54-9CF3-7445AD12F464}" destId="{38778AEF-F5D1-43D6-8DA4-952E93FA7D9B}" srcOrd="8" destOrd="0" presId="urn:microsoft.com/office/officeart/2005/8/layout/hProcess11"/>
    <dgm:cxn modelId="{B0779283-03BF-4150-990F-02517E4B64AD}" type="presParOf" srcId="{38778AEF-F5D1-43D6-8DA4-952E93FA7D9B}" destId="{3BBFD575-0459-4FA4-AB49-A288BDB4E495}" srcOrd="0" destOrd="0" presId="urn:microsoft.com/office/officeart/2005/8/layout/hProcess11"/>
    <dgm:cxn modelId="{82E3B5A9-4243-4617-9EA7-DFD6D68A7591}" type="presParOf" srcId="{38778AEF-F5D1-43D6-8DA4-952E93FA7D9B}" destId="{9D7A5EBC-E49A-4E07-8C4D-E074DE4D11A4}" srcOrd="1" destOrd="0" presId="urn:microsoft.com/office/officeart/2005/8/layout/hProcess11"/>
    <dgm:cxn modelId="{425B0747-5915-42C4-99E8-AD2557EAB95F}" type="presParOf" srcId="{38778AEF-F5D1-43D6-8DA4-952E93FA7D9B}" destId="{034C59B5-6DA8-48C5-9198-860F8C20D823}" srcOrd="2" destOrd="0" presId="urn:microsoft.com/office/officeart/2005/8/layout/hProcess11"/>
    <dgm:cxn modelId="{CF863741-8CFF-4703-8237-43007CB0354A}" type="presParOf" srcId="{AC30E9CB-8DD2-4F54-9CF3-7445AD12F464}" destId="{C687F3A1-84A5-442A-95CE-0966D2D9458A}" srcOrd="9" destOrd="0" presId="urn:microsoft.com/office/officeart/2005/8/layout/hProcess11"/>
    <dgm:cxn modelId="{287A42E5-E63B-415C-AB3D-D8E6D82A761D}" type="presParOf" srcId="{AC30E9CB-8DD2-4F54-9CF3-7445AD12F464}" destId="{E3048CF3-155E-4820-8495-9B4884BDE30E}" srcOrd="10" destOrd="0" presId="urn:microsoft.com/office/officeart/2005/8/layout/hProcess11"/>
    <dgm:cxn modelId="{7B7712C7-CE44-48BC-BEF8-939762155CE5}" type="presParOf" srcId="{E3048CF3-155E-4820-8495-9B4884BDE30E}" destId="{4C9BD806-8E74-4295-B867-CF6376AB776B}" srcOrd="0" destOrd="0" presId="urn:microsoft.com/office/officeart/2005/8/layout/hProcess11"/>
    <dgm:cxn modelId="{61A12505-52D5-40E7-92C2-489EF04C747C}" type="presParOf" srcId="{E3048CF3-155E-4820-8495-9B4884BDE30E}" destId="{1CD8292F-3A1E-4A2F-959C-23D84F3C2E10}" srcOrd="1" destOrd="0" presId="urn:microsoft.com/office/officeart/2005/8/layout/hProcess11"/>
    <dgm:cxn modelId="{B004AB36-E346-4E98-AFF9-9618FBAD549B}" type="presParOf" srcId="{E3048CF3-155E-4820-8495-9B4884BDE30E}" destId="{19FBA1A4-0134-4494-8084-00A0FACE24B3}" srcOrd="2" destOrd="0" presId="urn:microsoft.com/office/officeart/2005/8/layout/hProcess11"/>
    <dgm:cxn modelId="{F58FACC0-0A87-4771-B69A-87C6C5F90721}" type="presParOf" srcId="{AC30E9CB-8DD2-4F54-9CF3-7445AD12F464}" destId="{A3EAB47A-47C5-47D4-A631-AAD02A0C528A}" srcOrd="11" destOrd="0" presId="urn:microsoft.com/office/officeart/2005/8/layout/hProcess11"/>
    <dgm:cxn modelId="{FF59613C-D867-4ACE-85ED-D61DF18AE76E}" type="presParOf" srcId="{AC30E9CB-8DD2-4F54-9CF3-7445AD12F464}" destId="{7092EE15-98D9-4255-8759-31A48D82F979}" srcOrd="12" destOrd="0" presId="urn:microsoft.com/office/officeart/2005/8/layout/hProcess11"/>
    <dgm:cxn modelId="{666C79CB-42B9-4956-B808-46519A969D6F}" type="presParOf" srcId="{7092EE15-98D9-4255-8759-31A48D82F979}" destId="{BDCE1E5F-B21C-4C23-A87B-9E391CFDACF9}" srcOrd="0" destOrd="0" presId="urn:microsoft.com/office/officeart/2005/8/layout/hProcess11"/>
    <dgm:cxn modelId="{3980664F-E937-4B4C-A1A9-6D6A709C0D40}" type="presParOf" srcId="{7092EE15-98D9-4255-8759-31A48D82F979}" destId="{E60E7593-E7DC-49D2-8AEC-F4E1DB990CD6}" srcOrd="1" destOrd="0" presId="urn:microsoft.com/office/officeart/2005/8/layout/hProcess11"/>
    <dgm:cxn modelId="{F9926D2F-D681-4A67-AFFC-F1469EE5270C}" type="presParOf" srcId="{7092EE15-98D9-4255-8759-31A48D82F979}" destId="{82A169EC-382E-4DFF-AD4C-3401FE1E475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C26722-8EA7-48A8-9131-E74575F035C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8B7434F1-3A8F-4B02-BFF8-C648C6C54FD1}">
      <dgm:prSet phldrT="[Text]"/>
      <dgm:spPr/>
      <dgm:t>
        <a:bodyPr/>
        <a:lstStyle/>
        <a:p>
          <a:endParaRPr lang="en-GB"/>
        </a:p>
      </dgm:t>
    </dgm:pt>
    <dgm:pt modelId="{E07976A0-ED78-4A66-9606-3F173BF05C5A}" type="parTrans" cxnId="{A436C31A-D2CE-4479-8954-B0DF95724EE5}">
      <dgm:prSet/>
      <dgm:spPr/>
      <dgm:t>
        <a:bodyPr/>
        <a:lstStyle/>
        <a:p>
          <a:endParaRPr lang="en-GB"/>
        </a:p>
      </dgm:t>
    </dgm:pt>
    <dgm:pt modelId="{B7D5618C-0A95-4E1B-B168-252727A53DC4}" type="sibTrans" cxnId="{A436C31A-D2CE-4479-8954-B0DF95724EE5}">
      <dgm:prSet/>
      <dgm:spPr/>
      <dgm:t>
        <a:bodyPr/>
        <a:lstStyle/>
        <a:p>
          <a:endParaRPr lang="en-GB"/>
        </a:p>
      </dgm:t>
    </dgm:pt>
    <dgm:pt modelId="{F6B5B4EF-FF41-46F6-BF1D-73BC184E019B}">
      <dgm:prSet phldrT="[Text]" custT="1"/>
      <dgm:spPr/>
      <dgm:t>
        <a:bodyPr/>
        <a:lstStyle/>
        <a:p>
          <a:r>
            <a:rPr lang="en-GB" sz="1100" b="1">
              <a:solidFill>
                <a:srgbClr val="EC6625"/>
              </a:solidFill>
            </a:rPr>
            <a:t>1856</a:t>
          </a:r>
          <a:r>
            <a:rPr lang="en-GB" sz="1100" b="1"/>
            <a:t> </a:t>
          </a:r>
        </a:p>
        <a:p>
          <a:r>
            <a:rPr lang="en-GB" sz="1100" b="1"/>
            <a:t>Police forces created in every county</a:t>
          </a:r>
          <a:r>
            <a:rPr lang="en-GB" sz="1300" b="1"/>
            <a:t>.</a:t>
          </a:r>
        </a:p>
      </dgm:t>
    </dgm:pt>
    <dgm:pt modelId="{2C3507D2-7285-41C6-844F-BC2958B673B0}" type="parTrans" cxnId="{D8138700-C15D-4DE0-A079-E998F2EDBF27}">
      <dgm:prSet/>
      <dgm:spPr/>
      <dgm:t>
        <a:bodyPr/>
        <a:lstStyle/>
        <a:p>
          <a:endParaRPr lang="en-GB"/>
        </a:p>
      </dgm:t>
    </dgm:pt>
    <dgm:pt modelId="{DE8E64D8-7E14-4E2E-9BEC-F112C4659710}" type="sibTrans" cxnId="{D8138700-C15D-4DE0-A079-E998F2EDBF27}">
      <dgm:prSet/>
      <dgm:spPr/>
      <dgm:t>
        <a:bodyPr/>
        <a:lstStyle/>
        <a:p>
          <a:endParaRPr lang="en-GB"/>
        </a:p>
      </dgm:t>
    </dgm:pt>
    <dgm:pt modelId="{7014074C-38AD-4B61-B077-AF08509E08F9}">
      <dgm:prSet phldrT="[Text]"/>
      <dgm:spPr/>
      <dgm:t>
        <a:bodyPr/>
        <a:lstStyle/>
        <a:p>
          <a:endParaRPr lang="en-GB"/>
        </a:p>
      </dgm:t>
    </dgm:pt>
    <dgm:pt modelId="{0F670CCE-ADA9-4584-8080-CAD2ED117EC9}" type="parTrans" cxnId="{459A5830-D8D4-4A63-8877-BBE9331D812E}">
      <dgm:prSet/>
      <dgm:spPr/>
      <dgm:t>
        <a:bodyPr/>
        <a:lstStyle/>
        <a:p>
          <a:endParaRPr lang="en-GB"/>
        </a:p>
      </dgm:t>
    </dgm:pt>
    <dgm:pt modelId="{F3A0D15F-11AF-4F9C-BEE2-F0F38D67DB45}" type="sibTrans" cxnId="{459A5830-D8D4-4A63-8877-BBE9331D812E}">
      <dgm:prSet/>
      <dgm:spPr/>
      <dgm:t>
        <a:bodyPr/>
        <a:lstStyle/>
        <a:p>
          <a:endParaRPr lang="en-GB"/>
        </a:p>
      </dgm:t>
    </dgm:pt>
    <dgm:pt modelId="{7F25B43B-B028-42DC-998C-DFB91E41E8C7}">
      <dgm:prSet/>
      <dgm:spPr/>
      <dgm:t>
        <a:bodyPr/>
        <a:lstStyle/>
        <a:p>
          <a:endParaRPr lang="en-GB"/>
        </a:p>
      </dgm:t>
    </dgm:pt>
    <dgm:pt modelId="{32E10FB8-7ED2-414E-BFC2-89A146479E7B}" type="parTrans" cxnId="{549C2E6A-5727-41F4-B954-C44E07682C49}">
      <dgm:prSet/>
      <dgm:spPr/>
      <dgm:t>
        <a:bodyPr/>
        <a:lstStyle/>
        <a:p>
          <a:endParaRPr lang="en-GB"/>
        </a:p>
      </dgm:t>
    </dgm:pt>
    <dgm:pt modelId="{95AD8372-138E-45D6-871E-15BEF939FDC4}" type="sibTrans" cxnId="{549C2E6A-5727-41F4-B954-C44E07682C49}">
      <dgm:prSet/>
      <dgm:spPr/>
      <dgm:t>
        <a:bodyPr/>
        <a:lstStyle/>
        <a:p>
          <a:endParaRPr lang="en-GB"/>
        </a:p>
      </dgm:t>
    </dgm:pt>
    <dgm:pt modelId="{BEEAAB88-E209-4DE9-8E59-EB5BB62DD0B8}">
      <dgm:prSet/>
      <dgm:spPr/>
      <dgm:t>
        <a:bodyPr/>
        <a:lstStyle/>
        <a:p>
          <a:endParaRPr lang="en-GB"/>
        </a:p>
      </dgm:t>
    </dgm:pt>
    <dgm:pt modelId="{E525682D-374B-4391-84D5-EA0A3D7C2161}" type="parTrans" cxnId="{F6D72B88-7236-4E07-B761-09889BC0206F}">
      <dgm:prSet/>
      <dgm:spPr/>
      <dgm:t>
        <a:bodyPr/>
        <a:lstStyle/>
        <a:p>
          <a:endParaRPr lang="en-GB"/>
        </a:p>
      </dgm:t>
    </dgm:pt>
    <dgm:pt modelId="{53146012-BC3C-4407-BE29-9AC85C2D8DC3}" type="sibTrans" cxnId="{F6D72B88-7236-4E07-B761-09889BC0206F}">
      <dgm:prSet/>
      <dgm:spPr/>
      <dgm:t>
        <a:bodyPr/>
        <a:lstStyle/>
        <a:p>
          <a:endParaRPr lang="en-GB"/>
        </a:p>
      </dgm:t>
    </dgm:pt>
    <dgm:pt modelId="{527A3703-FF80-47B6-9570-5334723B394A}">
      <dgm:prSet phldrT="[Text]"/>
      <dgm:spPr/>
      <dgm:t>
        <a:bodyPr/>
        <a:lstStyle/>
        <a:p>
          <a:r>
            <a:rPr lang="en-GB"/>
            <a:t> </a:t>
          </a:r>
        </a:p>
      </dgm:t>
    </dgm:pt>
    <dgm:pt modelId="{3C9DD371-8C9A-40EF-A626-395CA6909CA8}" type="parTrans" cxnId="{4BD1B6F4-9990-4434-A235-F1F357816218}">
      <dgm:prSet/>
      <dgm:spPr/>
      <dgm:t>
        <a:bodyPr/>
        <a:lstStyle/>
        <a:p>
          <a:endParaRPr lang="en-GB"/>
        </a:p>
      </dgm:t>
    </dgm:pt>
    <dgm:pt modelId="{2F345A35-F43C-44F7-8352-67A82DEAD5F9}" type="sibTrans" cxnId="{4BD1B6F4-9990-4434-A235-F1F357816218}">
      <dgm:prSet/>
      <dgm:spPr/>
      <dgm:t>
        <a:bodyPr/>
        <a:lstStyle/>
        <a:p>
          <a:endParaRPr lang="en-GB"/>
        </a:p>
      </dgm:t>
    </dgm:pt>
    <dgm:pt modelId="{409E7AB5-9459-47CD-91BB-26E509AF5413}">
      <dgm:prSet custT="1"/>
      <dgm:spPr/>
      <dgm:t>
        <a:bodyPr/>
        <a:lstStyle/>
        <a:p>
          <a:r>
            <a:rPr lang="en-GB" sz="1100" b="1">
              <a:solidFill>
                <a:srgbClr val="EC6625"/>
              </a:solidFill>
            </a:rPr>
            <a:t>1880</a:t>
          </a:r>
          <a:r>
            <a:rPr lang="en-GB" sz="1100" b="1"/>
            <a:t> – The Education Act makes it compulsory for all children, who are aged 5-10, to go to school.</a:t>
          </a:r>
          <a:endParaRPr lang="en-GB" sz="1100"/>
        </a:p>
      </dgm:t>
    </dgm:pt>
    <dgm:pt modelId="{48005762-E42F-47A5-A53F-A85EAA65776A}" type="parTrans" cxnId="{A67ACDDC-BA97-4704-BDE2-C5E699EEB698}">
      <dgm:prSet/>
      <dgm:spPr/>
      <dgm:t>
        <a:bodyPr/>
        <a:lstStyle/>
        <a:p>
          <a:endParaRPr lang="en-GB"/>
        </a:p>
      </dgm:t>
    </dgm:pt>
    <dgm:pt modelId="{A860112A-1EEE-4395-ACBF-AEC08BCB0E7B}" type="sibTrans" cxnId="{A67ACDDC-BA97-4704-BDE2-C5E699EEB698}">
      <dgm:prSet/>
      <dgm:spPr/>
      <dgm:t>
        <a:bodyPr/>
        <a:lstStyle/>
        <a:p>
          <a:endParaRPr lang="en-GB"/>
        </a:p>
      </dgm:t>
    </dgm:pt>
    <dgm:pt modelId="{53F26AD0-C440-477D-A5F4-566CD941F9BD}" type="pres">
      <dgm:prSet presAssocID="{1AC26722-8EA7-48A8-9131-E74575F035CD}" presName="Name0" presStyleCnt="0">
        <dgm:presLayoutVars>
          <dgm:dir/>
          <dgm:resizeHandles val="exact"/>
        </dgm:presLayoutVars>
      </dgm:prSet>
      <dgm:spPr/>
    </dgm:pt>
    <dgm:pt modelId="{03B9CAF4-413D-40E6-90A1-0DDD08C0D4D2}" type="pres">
      <dgm:prSet presAssocID="{1AC26722-8EA7-48A8-9131-E74575F035CD}" presName="arrow" presStyleLbl="bgShp" presStyleIdx="0" presStyleCnt="1" custLinFactNeighborX="7101" custLinFactNeighborY="-10476"/>
      <dgm:spPr>
        <a:solidFill>
          <a:srgbClr val="7AA62C"/>
        </a:solidFill>
      </dgm:spPr>
    </dgm:pt>
    <dgm:pt modelId="{AC30E9CB-8DD2-4F54-9CF3-7445AD12F464}" type="pres">
      <dgm:prSet presAssocID="{1AC26722-8EA7-48A8-9131-E74575F035CD}" presName="points" presStyleCnt="0"/>
      <dgm:spPr/>
    </dgm:pt>
    <dgm:pt modelId="{DEB495C8-96DD-4B07-A015-7C7964A44943}" type="pres">
      <dgm:prSet presAssocID="{BEEAAB88-E209-4DE9-8E59-EB5BB62DD0B8}" presName="compositeA" presStyleCnt="0"/>
      <dgm:spPr/>
    </dgm:pt>
    <dgm:pt modelId="{28DE8924-3730-4E44-90D1-634954178014}" type="pres">
      <dgm:prSet presAssocID="{BEEAAB88-E209-4DE9-8E59-EB5BB62DD0B8}" presName="textA" presStyleLbl="revTx" presStyleIdx="0" presStyleCnt="7">
        <dgm:presLayoutVars>
          <dgm:bulletEnabled val="1"/>
        </dgm:presLayoutVars>
      </dgm:prSet>
      <dgm:spPr/>
    </dgm:pt>
    <dgm:pt modelId="{CFA2521A-9425-4E23-A647-CB0006ECBDBF}" type="pres">
      <dgm:prSet presAssocID="{BEEAAB88-E209-4DE9-8E59-EB5BB62DD0B8}" presName="circleA" presStyleLbl="node1" presStyleIdx="0" presStyleCnt="7"/>
      <dgm:spPr>
        <a:solidFill>
          <a:srgbClr val="EC6625"/>
        </a:solidFill>
      </dgm:spPr>
    </dgm:pt>
    <dgm:pt modelId="{624FAD55-EF33-4F45-B4D1-64DA4A15F23C}" type="pres">
      <dgm:prSet presAssocID="{BEEAAB88-E209-4DE9-8E59-EB5BB62DD0B8}" presName="spaceA" presStyleCnt="0"/>
      <dgm:spPr/>
    </dgm:pt>
    <dgm:pt modelId="{5524C0D8-9FE7-4B6C-BBB9-B33A2D50C69E}" type="pres">
      <dgm:prSet presAssocID="{53146012-BC3C-4407-BE29-9AC85C2D8DC3}" presName="space" presStyleCnt="0"/>
      <dgm:spPr/>
    </dgm:pt>
    <dgm:pt modelId="{92CD280D-B824-4E34-BFBC-8EB4DBBFC1EB}" type="pres">
      <dgm:prSet presAssocID="{8B7434F1-3A8F-4B02-BFF8-C648C6C54FD1}" presName="compositeB" presStyleCnt="0"/>
      <dgm:spPr/>
    </dgm:pt>
    <dgm:pt modelId="{D6346068-5164-45A0-B450-FB2DF0E72E6D}" type="pres">
      <dgm:prSet presAssocID="{8B7434F1-3A8F-4B02-BFF8-C648C6C54FD1}" presName="textB" presStyleLbl="revTx" presStyleIdx="1" presStyleCnt="7" custLinFactX="-4863" custLinFactY="-69070" custLinFactNeighborX="-100000" custLinFactNeighborY="-100000">
        <dgm:presLayoutVars>
          <dgm:bulletEnabled val="1"/>
        </dgm:presLayoutVars>
      </dgm:prSet>
      <dgm:spPr/>
    </dgm:pt>
    <dgm:pt modelId="{FBDA73CE-1333-4755-B025-8AB7C1156FEF}" type="pres">
      <dgm:prSet presAssocID="{8B7434F1-3A8F-4B02-BFF8-C648C6C54FD1}" presName="circleB" presStyleLbl="node1" presStyleIdx="1" presStyleCnt="7" custLinFactNeighborX="-629" custLinFactNeighborY="-55966"/>
      <dgm:spPr>
        <a:solidFill>
          <a:srgbClr val="EC6625"/>
        </a:solidFill>
      </dgm:spPr>
    </dgm:pt>
    <dgm:pt modelId="{28D690F1-DF81-4DE2-97F1-ADFEA6661AB2}" type="pres">
      <dgm:prSet presAssocID="{8B7434F1-3A8F-4B02-BFF8-C648C6C54FD1}" presName="spaceB" presStyleCnt="0"/>
      <dgm:spPr/>
    </dgm:pt>
    <dgm:pt modelId="{CC37964A-DD12-4AFA-B7C7-BEB517EBAC49}" type="pres">
      <dgm:prSet presAssocID="{B7D5618C-0A95-4E1B-B168-252727A53DC4}" presName="space" presStyleCnt="0"/>
      <dgm:spPr/>
    </dgm:pt>
    <dgm:pt modelId="{2EEFC783-E2FF-461A-A0AE-8716C6CB5B49}" type="pres">
      <dgm:prSet presAssocID="{527A3703-FF80-47B6-9570-5334723B394A}" presName="compositeA" presStyleCnt="0"/>
      <dgm:spPr/>
    </dgm:pt>
    <dgm:pt modelId="{078EFEDF-7B60-477D-8358-5D0EE4503FCF}" type="pres">
      <dgm:prSet presAssocID="{527A3703-FF80-47B6-9570-5334723B394A}" presName="textA" presStyleLbl="revTx" presStyleIdx="2" presStyleCnt="7" custLinFactX="-8020" custLinFactNeighborX="-100000" custLinFactNeighborY="-9581">
        <dgm:presLayoutVars>
          <dgm:bulletEnabled val="1"/>
        </dgm:presLayoutVars>
      </dgm:prSet>
      <dgm:spPr/>
    </dgm:pt>
    <dgm:pt modelId="{E6EAF660-19D9-4E15-B922-7ECF90DFB0F0}" type="pres">
      <dgm:prSet presAssocID="{527A3703-FF80-47B6-9570-5334723B394A}" presName="circleA" presStyleLbl="node1" presStyleIdx="2" presStyleCnt="7" custLinFactNeighborX="-25911" custLinFactNeighborY="-18423"/>
      <dgm:spPr>
        <a:solidFill>
          <a:srgbClr val="EC6625"/>
        </a:solidFill>
      </dgm:spPr>
    </dgm:pt>
    <dgm:pt modelId="{9B290262-D4ED-4D5F-BDB7-01BB02F50738}" type="pres">
      <dgm:prSet presAssocID="{527A3703-FF80-47B6-9570-5334723B394A}" presName="spaceA" presStyleCnt="0"/>
      <dgm:spPr/>
    </dgm:pt>
    <dgm:pt modelId="{A1E76417-D854-458F-827D-493C0394E935}" type="pres">
      <dgm:prSet presAssocID="{2F345A35-F43C-44F7-8352-67A82DEAD5F9}" presName="space" presStyleCnt="0"/>
      <dgm:spPr/>
    </dgm:pt>
    <dgm:pt modelId="{A0378495-FE73-4B4B-B893-62AF51CA8BB9}" type="pres">
      <dgm:prSet presAssocID="{7F25B43B-B028-42DC-998C-DFB91E41E8C7}" presName="compositeB" presStyleCnt="0"/>
      <dgm:spPr/>
    </dgm:pt>
    <dgm:pt modelId="{47041736-F6C6-4845-A647-6C102EE62278}" type="pres">
      <dgm:prSet presAssocID="{7F25B43B-B028-42DC-998C-DFB91E41E8C7}" presName="textB" presStyleLbl="revTx" presStyleIdx="3" presStyleCnt="7">
        <dgm:presLayoutVars>
          <dgm:bulletEnabled val="1"/>
        </dgm:presLayoutVars>
      </dgm:prSet>
      <dgm:spPr/>
    </dgm:pt>
    <dgm:pt modelId="{A5DFBB1E-B3ED-4AD0-BE2C-6D97A2AD4F3E}" type="pres">
      <dgm:prSet presAssocID="{7F25B43B-B028-42DC-998C-DFB91E41E8C7}" presName="circleB" presStyleLbl="node1" presStyleIdx="3" presStyleCnt="7" custLinFactNeighborX="21360" custLinFactNeighborY="-38750"/>
      <dgm:spPr>
        <a:solidFill>
          <a:srgbClr val="EC6625"/>
        </a:solidFill>
      </dgm:spPr>
    </dgm:pt>
    <dgm:pt modelId="{683300EC-AEAD-445A-B19B-0DEEB62B9E8F}" type="pres">
      <dgm:prSet presAssocID="{7F25B43B-B028-42DC-998C-DFB91E41E8C7}" presName="spaceB" presStyleCnt="0"/>
      <dgm:spPr/>
    </dgm:pt>
    <dgm:pt modelId="{63BC8669-5202-4F78-9D9D-5366EADE5008}" type="pres">
      <dgm:prSet presAssocID="{95AD8372-138E-45D6-871E-15BEF939FDC4}" presName="space" presStyleCnt="0"/>
      <dgm:spPr/>
    </dgm:pt>
    <dgm:pt modelId="{38778AEF-F5D1-43D6-8DA4-952E93FA7D9B}" type="pres">
      <dgm:prSet presAssocID="{F6B5B4EF-FF41-46F6-BF1D-73BC184E019B}" presName="compositeA" presStyleCnt="0"/>
      <dgm:spPr/>
    </dgm:pt>
    <dgm:pt modelId="{3BBFD575-0459-4FA4-AB49-A288BDB4E495}" type="pres">
      <dgm:prSet presAssocID="{F6B5B4EF-FF41-46F6-BF1D-73BC184E019B}" presName="textA" presStyleLbl="revTx" presStyleIdx="4" presStyleCnt="7" custScaleY="67668" custLinFactX="-200000" custLinFactNeighborX="-227753" custLinFactNeighborY="-256">
        <dgm:presLayoutVars>
          <dgm:bulletEnabled val="1"/>
        </dgm:presLayoutVars>
      </dgm:prSet>
      <dgm:spPr/>
    </dgm:pt>
    <dgm:pt modelId="{9D7A5EBC-E49A-4E07-8C4D-E074DE4D11A4}" type="pres">
      <dgm:prSet presAssocID="{F6B5B4EF-FF41-46F6-BF1D-73BC184E019B}" presName="circleA" presStyleLbl="node1" presStyleIdx="4" presStyleCnt="7" custLinFactNeighborX="-1098" custLinFactNeighborY="21412"/>
      <dgm:spPr>
        <a:solidFill>
          <a:srgbClr val="EC6625"/>
        </a:solidFill>
      </dgm:spPr>
    </dgm:pt>
    <dgm:pt modelId="{034C59B5-6DA8-48C5-9198-860F8C20D823}" type="pres">
      <dgm:prSet presAssocID="{F6B5B4EF-FF41-46F6-BF1D-73BC184E019B}" presName="spaceA" presStyleCnt="0"/>
      <dgm:spPr/>
    </dgm:pt>
    <dgm:pt modelId="{C687F3A1-84A5-442A-95CE-0966D2D9458A}" type="pres">
      <dgm:prSet presAssocID="{DE8E64D8-7E14-4E2E-9BEC-F112C4659710}" presName="space" presStyleCnt="0"/>
      <dgm:spPr/>
    </dgm:pt>
    <dgm:pt modelId="{E3048CF3-155E-4820-8495-9B4884BDE30E}" type="pres">
      <dgm:prSet presAssocID="{7014074C-38AD-4B61-B077-AF08509E08F9}" presName="compositeB" presStyleCnt="0"/>
      <dgm:spPr/>
    </dgm:pt>
    <dgm:pt modelId="{4C9BD806-8E74-4295-B867-CF6376AB776B}" type="pres">
      <dgm:prSet presAssocID="{7014074C-38AD-4B61-B077-AF08509E08F9}" presName="textB" presStyleLbl="revTx" presStyleIdx="5" presStyleCnt="7" custLinFactY="-51771" custLinFactNeighborX="-450" custLinFactNeighborY="-100000">
        <dgm:presLayoutVars>
          <dgm:bulletEnabled val="1"/>
        </dgm:presLayoutVars>
      </dgm:prSet>
      <dgm:spPr/>
    </dgm:pt>
    <dgm:pt modelId="{1CD8292F-3A1E-4A2F-959C-23D84F3C2E10}" type="pres">
      <dgm:prSet presAssocID="{7014074C-38AD-4B61-B077-AF08509E08F9}" presName="circleB" presStyleLbl="node1" presStyleIdx="5" presStyleCnt="7" custLinFactNeighborX="43359" custLinFactNeighborY="-26669"/>
      <dgm:spPr>
        <a:solidFill>
          <a:srgbClr val="EC6625"/>
        </a:solidFill>
      </dgm:spPr>
    </dgm:pt>
    <dgm:pt modelId="{19FBA1A4-0134-4494-8084-00A0FACE24B3}" type="pres">
      <dgm:prSet presAssocID="{7014074C-38AD-4B61-B077-AF08509E08F9}" presName="spaceB" presStyleCnt="0"/>
      <dgm:spPr/>
    </dgm:pt>
    <dgm:pt modelId="{A3EAB47A-47C5-47D4-A631-AAD02A0C528A}" type="pres">
      <dgm:prSet presAssocID="{F3A0D15F-11AF-4F9C-BEE2-F0F38D67DB45}" presName="space" presStyleCnt="0"/>
      <dgm:spPr/>
    </dgm:pt>
    <dgm:pt modelId="{7092EE15-98D9-4255-8759-31A48D82F979}" type="pres">
      <dgm:prSet presAssocID="{409E7AB5-9459-47CD-91BB-26E509AF5413}" presName="compositeA" presStyleCnt="0"/>
      <dgm:spPr/>
    </dgm:pt>
    <dgm:pt modelId="{BDCE1E5F-B21C-4C23-A87B-9E391CFDACF9}" type="pres">
      <dgm:prSet presAssocID="{409E7AB5-9459-47CD-91BB-26E509AF5413}" presName="textA" presStyleLbl="revTx" presStyleIdx="6" presStyleCnt="7" custScaleX="135586" custScaleY="62396" custLinFactNeighborX="49693" custLinFactNeighborY="-5797">
        <dgm:presLayoutVars>
          <dgm:bulletEnabled val="1"/>
        </dgm:presLayoutVars>
      </dgm:prSet>
      <dgm:spPr/>
    </dgm:pt>
    <dgm:pt modelId="{E60E7593-E7DC-49D2-8AEC-F4E1DB990CD6}" type="pres">
      <dgm:prSet presAssocID="{409E7AB5-9459-47CD-91BB-26E509AF5413}" presName="circleA" presStyleLbl="node1" presStyleIdx="6" presStyleCnt="7" custLinFactNeighborX="99289" custLinFactNeighborY="4908"/>
      <dgm:spPr>
        <a:solidFill>
          <a:srgbClr val="EC6625"/>
        </a:solidFill>
      </dgm:spPr>
    </dgm:pt>
    <dgm:pt modelId="{82A169EC-382E-4DFF-AD4C-3401FE1E475C}" type="pres">
      <dgm:prSet presAssocID="{409E7AB5-9459-47CD-91BB-26E509AF5413}" presName="spaceA" presStyleCnt="0"/>
      <dgm:spPr/>
    </dgm:pt>
  </dgm:ptLst>
  <dgm:cxnLst>
    <dgm:cxn modelId="{D8138700-C15D-4DE0-A079-E998F2EDBF27}" srcId="{1AC26722-8EA7-48A8-9131-E74575F035CD}" destId="{F6B5B4EF-FF41-46F6-BF1D-73BC184E019B}" srcOrd="4" destOrd="0" parTransId="{2C3507D2-7285-41C6-844F-BC2958B673B0}" sibTransId="{DE8E64D8-7E14-4E2E-9BEC-F112C4659710}"/>
    <dgm:cxn modelId="{D3394710-FC12-4DD9-9B36-A5A9A08A5EFC}" type="presOf" srcId="{527A3703-FF80-47B6-9570-5334723B394A}" destId="{078EFEDF-7B60-477D-8358-5D0EE4503FCF}" srcOrd="0" destOrd="0" presId="urn:microsoft.com/office/officeart/2005/8/layout/hProcess11"/>
    <dgm:cxn modelId="{A436C31A-D2CE-4479-8954-B0DF95724EE5}" srcId="{1AC26722-8EA7-48A8-9131-E74575F035CD}" destId="{8B7434F1-3A8F-4B02-BFF8-C648C6C54FD1}" srcOrd="1" destOrd="0" parTransId="{E07976A0-ED78-4A66-9606-3F173BF05C5A}" sibTransId="{B7D5618C-0A95-4E1B-B168-252727A53DC4}"/>
    <dgm:cxn modelId="{459A5830-D8D4-4A63-8877-BBE9331D812E}" srcId="{1AC26722-8EA7-48A8-9131-E74575F035CD}" destId="{7014074C-38AD-4B61-B077-AF08509E08F9}" srcOrd="5" destOrd="0" parTransId="{0F670CCE-ADA9-4584-8080-CAD2ED117EC9}" sibTransId="{F3A0D15F-11AF-4F9C-BEE2-F0F38D67DB45}"/>
    <dgm:cxn modelId="{89EB5835-F5B3-42CE-8328-2FAE601A2C6A}" type="presOf" srcId="{1AC26722-8EA7-48A8-9131-E74575F035CD}" destId="{53F26AD0-C440-477D-A5F4-566CD941F9BD}" srcOrd="0" destOrd="0" presId="urn:microsoft.com/office/officeart/2005/8/layout/hProcess11"/>
    <dgm:cxn modelId="{F7D60438-7EE5-470C-A218-E663818A8A78}" type="presOf" srcId="{8B7434F1-3A8F-4B02-BFF8-C648C6C54FD1}" destId="{D6346068-5164-45A0-B450-FB2DF0E72E6D}" srcOrd="0" destOrd="0" presId="urn:microsoft.com/office/officeart/2005/8/layout/hProcess11"/>
    <dgm:cxn modelId="{549C2E6A-5727-41F4-B954-C44E07682C49}" srcId="{1AC26722-8EA7-48A8-9131-E74575F035CD}" destId="{7F25B43B-B028-42DC-998C-DFB91E41E8C7}" srcOrd="3" destOrd="0" parTransId="{32E10FB8-7ED2-414E-BFC2-89A146479E7B}" sibTransId="{95AD8372-138E-45D6-871E-15BEF939FDC4}"/>
    <dgm:cxn modelId="{F6D72B88-7236-4E07-B761-09889BC0206F}" srcId="{1AC26722-8EA7-48A8-9131-E74575F035CD}" destId="{BEEAAB88-E209-4DE9-8E59-EB5BB62DD0B8}" srcOrd="0" destOrd="0" parTransId="{E525682D-374B-4391-84D5-EA0A3D7C2161}" sibTransId="{53146012-BC3C-4407-BE29-9AC85C2D8DC3}"/>
    <dgm:cxn modelId="{9FD45E8E-5946-4314-AF5C-03118AC57816}" type="presOf" srcId="{409E7AB5-9459-47CD-91BB-26E509AF5413}" destId="{BDCE1E5F-B21C-4C23-A87B-9E391CFDACF9}" srcOrd="0" destOrd="0" presId="urn:microsoft.com/office/officeart/2005/8/layout/hProcess11"/>
    <dgm:cxn modelId="{4E7F4D8E-FE1F-47A9-8DAD-1E897CD4BA61}" type="presOf" srcId="{F6B5B4EF-FF41-46F6-BF1D-73BC184E019B}" destId="{3BBFD575-0459-4FA4-AB49-A288BDB4E495}" srcOrd="0" destOrd="0" presId="urn:microsoft.com/office/officeart/2005/8/layout/hProcess11"/>
    <dgm:cxn modelId="{A67ACDDC-BA97-4704-BDE2-C5E699EEB698}" srcId="{1AC26722-8EA7-48A8-9131-E74575F035CD}" destId="{409E7AB5-9459-47CD-91BB-26E509AF5413}" srcOrd="6" destOrd="0" parTransId="{48005762-E42F-47A5-A53F-A85EAA65776A}" sibTransId="{A860112A-1EEE-4395-ACBF-AEC08BCB0E7B}"/>
    <dgm:cxn modelId="{3E4FE6E0-152C-449A-99F0-A836DC1888CA}" type="presOf" srcId="{7014074C-38AD-4B61-B077-AF08509E08F9}" destId="{4C9BD806-8E74-4295-B867-CF6376AB776B}" srcOrd="0" destOrd="0" presId="urn:microsoft.com/office/officeart/2005/8/layout/hProcess11"/>
    <dgm:cxn modelId="{8B9894E3-FDB9-4B61-A60B-798B1E522E9B}" type="presOf" srcId="{BEEAAB88-E209-4DE9-8E59-EB5BB62DD0B8}" destId="{28DE8924-3730-4E44-90D1-634954178014}" srcOrd="0" destOrd="0" presId="urn:microsoft.com/office/officeart/2005/8/layout/hProcess11"/>
    <dgm:cxn modelId="{BFF49AED-B94F-41F0-B4E2-D6436950DB8B}" type="presOf" srcId="{7F25B43B-B028-42DC-998C-DFB91E41E8C7}" destId="{47041736-F6C6-4845-A647-6C102EE62278}" srcOrd="0" destOrd="0" presId="urn:microsoft.com/office/officeart/2005/8/layout/hProcess11"/>
    <dgm:cxn modelId="{4BD1B6F4-9990-4434-A235-F1F357816218}" srcId="{1AC26722-8EA7-48A8-9131-E74575F035CD}" destId="{527A3703-FF80-47B6-9570-5334723B394A}" srcOrd="2" destOrd="0" parTransId="{3C9DD371-8C9A-40EF-A626-395CA6909CA8}" sibTransId="{2F345A35-F43C-44F7-8352-67A82DEAD5F9}"/>
    <dgm:cxn modelId="{BBAA18EF-3380-41C3-8412-93C10B75FAAB}" type="presParOf" srcId="{53F26AD0-C440-477D-A5F4-566CD941F9BD}" destId="{03B9CAF4-413D-40E6-90A1-0DDD08C0D4D2}" srcOrd="0" destOrd="0" presId="urn:microsoft.com/office/officeart/2005/8/layout/hProcess11"/>
    <dgm:cxn modelId="{731A311D-8950-4E3E-86D3-3A812EB3CF8C}" type="presParOf" srcId="{53F26AD0-C440-477D-A5F4-566CD941F9BD}" destId="{AC30E9CB-8DD2-4F54-9CF3-7445AD12F464}" srcOrd="1" destOrd="0" presId="urn:microsoft.com/office/officeart/2005/8/layout/hProcess11"/>
    <dgm:cxn modelId="{80A2025A-4654-40B1-9509-08528E5630D4}" type="presParOf" srcId="{AC30E9CB-8DD2-4F54-9CF3-7445AD12F464}" destId="{DEB495C8-96DD-4B07-A015-7C7964A44943}" srcOrd="0" destOrd="0" presId="urn:microsoft.com/office/officeart/2005/8/layout/hProcess11"/>
    <dgm:cxn modelId="{FE8092F9-9759-44DA-8A4C-730E27099750}" type="presParOf" srcId="{DEB495C8-96DD-4B07-A015-7C7964A44943}" destId="{28DE8924-3730-4E44-90D1-634954178014}" srcOrd="0" destOrd="0" presId="urn:microsoft.com/office/officeart/2005/8/layout/hProcess11"/>
    <dgm:cxn modelId="{137598F5-9FA8-4B9F-BD55-28C3DF38CE14}" type="presParOf" srcId="{DEB495C8-96DD-4B07-A015-7C7964A44943}" destId="{CFA2521A-9425-4E23-A647-CB0006ECBDBF}" srcOrd="1" destOrd="0" presId="urn:microsoft.com/office/officeart/2005/8/layout/hProcess11"/>
    <dgm:cxn modelId="{E4BB2017-259C-4D2D-B5E5-C52174D00DA5}" type="presParOf" srcId="{DEB495C8-96DD-4B07-A015-7C7964A44943}" destId="{624FAD55-EF33-4F45-B4D1-64DA4A15F23C}" srcOrd="2" destOrd="0" presId="urn:microsoft.com/office/officeart/2005/8/layout/hProcess11"/>
    <dgm:cxn modelId="{05D3D43C-FFC0-4562-8948-504993DF97F4}" type="presParOf" srcId="{AC30E9CB-8DD2-4F54-9CF3-7445AD12F464}" destId="{5524C0D8-9FE7-4B6C-BBB9-B33A2D50C69E}" srcOrd="1" destOrd="0" presId="urn:microsoft.com/office/officeart/2005/8/layout/hProcess11"/>
    <dgm:cxn modelId="{4D3407AB-B824-4973-909E-112FB0734715}" type="presParOf" srcId="{AC30E9CB-8DD2-4F54-9CF3-7445AD12F464}" destId="{92CD280D-B824-4E34-BFBC-8EB4DBBFC1EB}" srcOrd="2" destOrd="0" presId="urn:microsoft.com/office/officeart/2005/8/layout/hProcess11"/>
    <dgm:cxn modelId="{6EF91186-DF8F-4155-806F-C53E9F51D5A3}" type="presParOf" srcId="{92CD280D-B824-4E34-BFBC-8EB4DBBFC1EB}" destId="{D6346068-5164-45A0-B450-FB2DF0E72E6D}" srcOrd="0" destOrd="0" presId="urn:microsoft.com/office/officeart/2005/8/layout/hProcess11"/>
    <dgm:cxn modelId="{D725D2BB-2B57-49BA-80D1-9EDB0E996F8F}" type="presParOf" srcId="{92CD280D-B824-4E34-BFBC-8EB4DBBFC1EB}" destId="{FBDA73CE-1333-4755-B025-8AB7C1156FEF}" srcOrd="1" destOrd="0" presId="urn:microsoft.com/office/officeart/2005/8/layout/hProcess11"/>
    <dgm:cxn modelId="{735D6B5B-B12F-45C7-802F-D7C578C53DC7}" type="presParOf" srcId="{92CD280D-B824-4E34-BFBC-8EB4DBBFC1EB}" destId="{28D690F1-DF81-4DE2-97F1-ADFEA6661AB2}" srcOrd="2" destOrd="0" presId="urn:microsoft.com/office/officeart/2005/8/layout/hProcess11"/>
    <dgm:cxn modelId="{C756E6C9-2032-4E65-BB62-6D9E5C2FBFB5}" type="presParOf" srcId="{AC30E9CB-8DD2-4F54-9CF3-7445AD12F464}" destId="{CC37964A-DD12-4AFA-B7C7-BEB517EBAC49}" srcOrd="3" destOrd="0" presId="urn:microsoft.com/office/officeart/2005/8/layout/hProcess11"/>
    <dgm:cxn modelId="{4F0ACF62-96FD-4EF9-BA6D-5C2C720AFE80}" type="presParOf" srcId="{AC30E9CB-8DD2-4F54-9CF3-7445AD12F464}" destId="{2EEFC783-E2FF-461A-A0AE-8716C6CB5B49}" srcOrd="4" destOrd="0" presId="urn:microsoft.com/office/officeart/2005/8/layout/hProcess11"/>
    <dgm:cxn modelId="{68A5965F-E8A9-41A0-9727-C5E895B6C616}" type="presParOf" srcId="{2EEFC783-E2FF-461A-A0AE-8716C6CB5B49}" destId="{078EFEDF-7B60-477D-8358-5D0EE4503FCF}" srcOrd="0" destOrd="0" presId="urn:microsoft.com/office/officeart/2005/8/layout/hProcess11"/>
    <dgm:cxn modelId="{E414B7E8-52AC-4708-B02C-1BECB942233D}" type="presParOf" srcId="{2EEFC783-E2FF-461A-A0AE-8716C6CB5B49}" destId="{E6EAF660-19D9-4E15-B922-7ECF90DFB0F0}" srcOrd="1" destOrd="0" presId="urn:microsoft.com/office/officeart/2005/8/layout/hProcess11"/>
    <dgm:cxn modelId="{21788F07-3667-4B86-9BCE-8C57AEE4B9EE}" type="presParOf" srcId="{2EEFC783-E2FF-461A-A0AE-8716C6CB5B49}" destId="{9B290262-D4ED-4D5F-BDB7-01BB02F50738}" srcOrd="2" destOrd="0" presId="urn:microsoft.com/office/officeart/2005/8/layout/hProcess11"/>
    <dgm:cxn modelId="{2F4D0402-09EF-4F74-8DB4-DB90FEFA3BCD}" type="presParOf" srcId="{AC30E9CB-8DD2-4F54-9CF3-7445AD12F464}" destId="{A1E76417-D854-458F-827D-493C0394E935}" srcOrd="5" destOrd="0" presId="urn:microsoft.com/office/officeart/2005/8/layout/hProcess11"/>
    <dgm:cxn modelId="{CF0CF257-958F-4E23-8F42-D52A8904A087}" type="presParOf" srcId="{AC30E9CB-8DD2-4F54-9CF3-7445AD12F464}" destId="{A0378495-FE73-4B4B-B893-62AF51CA8BB9}" srcOrd="6" destOrd="0" presId="urn:microsoft.com/office/officeart/2005/8/layout/hProcess11"/>
    <dgm:cxn modelId="{5314864F-5995-41DF-91BD-48D9349D7E69}" type="presParOf" srcId="{A0378495-FE73-4B4B-B893-62AF51CA8BB9}" destId="{47041736-F6C6-4845-A647-6C102EE62278}" srcOrd="0" destOrd="0" presId="urn:microsoft.com/office/officeart/2005/8/layout/hProcess11"/>
    <dgm:cxn modelId="{ED607E5C-AF99-4A8E-B5A9-EDB479E1FCE3}" type="presParOf" srcId="{A0378495-FE73-4B4B-B893-62AF51CA8BB9}" destId="{A5DFBB1E-B3ED-4AD0-BE2C-6D97A2AD4F3E}" srcOrd="1" destOrd="0" presId="urn:microsoft.com/office/officeart/2005/8/layout/hProcess11"/>
    <dgm:cxn modelId="{BF377C41-43A4-4194-82E8-18C3D7FB644A}" type="presParOf" srcId="{A0378495-FE73-4B4B-B893-62AF51CA8BB9}" destId="{683300EC-AEAD-445A-B19B-0DEEB62B9E8F}" srcOrd="2" destOrd="0" presId="urn:microsoft.com/office/officeart/2005/8/layout/hProcess11"/>
    <dgm:cxn modelId="{8E3C929E-73B1-4B2A-AB54-831B43AA12CE}" type="presParOf" srcId="{AC30E9CB-8DD2-4F54-9CF3-7445AD12F464}" destId="{63BC8669-5202-4F78-9D9D-5366EADE5008}" srcOrd="7" destOrd="0" presId="urn:microsoft.com/office/officeart/2005/8/layout/hProcess11"/>
    <dgm:cxn modelId="{4441205D-3B74-4EA1-9C69-8F6C6255C43A}" type="presParOf" srcId="{AC30E9CB-8DD2-4F54-9CF3-7445AD12F464}" destId="{38778AEF-F5D1-43D6-8DA4-952E93FA7D9B}" srcOrd="8" destOrd="0" presId="urn:microsoft.com/office/officeart/2005/8/layout/hProcess11"/>
    <dgm:cxn modelId="{A12F5CCE-2842-4BC8-AA0D-866D669F3760}" type="presParOf" srcId="{38778AEF-F5D1-43D6-8DA4-952E93FA7D9B}" destId="{3BBFD575-0459-4FA4-AB49-A288BDB4E495}" srcOrd="0" destOrd="0" presId="urn:microsoft.com/office/officeart/2005/8/layout/hProcess11"/>
    <dgm:cxn modelId="{5CD61249-EED9-44B9-B72F-4E72BFD7F7F7}" type="presParOf" srcId="{38778AEF-F5D1-43D6-8DA4-952E93FA7D9B}" destId="{9D7A5EBC-E49A-4E07-8C4D-E074DE4D11A4}" srcOrd="1" destOrd="0" presId="urn:microsoft.com/office/officeart/2005/8/layout/hProcess11"/>
    <dgm:cxn modelId="{997B68C7-A510-43AD-957A-3F064E0CDF30}" type="presParOf" srcId="{38778AEF-F5D1-43D6-8DA4-952E93FA7D9B}" destId="{034C59B5-6DA8-48C5-9198-860F8C20D823}" srcOrd="2" destOrd="0" presId="urn:microsoft.com/office/officeart/2005/8/layout/hProcess11"/>
    <dgm:cxn modelId="{37201F42-808C-4F5F-8348-407835F24964}" type="presParOf" srcId="{AC30E9CB-8DD2-4F54-9CF3-7445AD12F464}" destId="{C687F3A1-84A5-442A-95CE-0966D2D9458A}" srcOrd="9" destOrd="0" presId="urn:microsoft.com/office/officeart/2005/8/layout/hProcess11"/>
    <dgm:cxn modelId="{CC943A2E-F553-40A7-92F5-A9117442F85C}" type="presParOf" srcId="{AC30E9CB-8DD2-4F54-9CF3-7445AD12F464}" destId="{E3048CF3-155E-4820-8495-9B4884BDE30E}" srcOrd="10" destOrd="0" presId="urn:microsoft.com/office/officeart/2005/8/layout/hProcess11"/>
    <dgm:cxn modelId="{0217F001-B82C-4DC8-8834-7B2038D5DF2A}" type="presParOf" srcId="{E3048CF3-155E-4820-8495-9B4884BDE30E}" destId="{4C9BD806-8E74-4295-B867-CF6376AB776B}" srcOrd="0" destOrd="0" presId="urn:microsoft.com/office/officeart/2005/8/layout/hProcess11"/>
    <dgm:cxn modelId="{3E0CF3DF-7AB2-4DD5-AF61-227AAB7EEC2F}" type="presParOf" srcId="{E3048CF3-155E-4820-8495-9B4884BDE30E}" destId="{1CD8292F-3A1E-4A2F-959C-23D84F3C2E10}" srcOrd="1" destOrd="0" presId="urn:microsoft.com/office/officeart/2005/8/layout/hProcess11"/>
    <dgm:cxn modelId="{E80E67BB-2D91-4751-B4B2-7A111929B7D2}" type="presParOf" srcId="{E3048CF3-155E-4820-8495-9B4884BDE30E}" destId="{19FBA1A4-0134-4494-8084-00A0FACE24B3}" srcOrd="2" destOrd="0" presId="urn:microsoft.com/office/officeart/2005/8/layout/hProcess11"/>
    <dgm:cxn modelId="{CA512E87-DAEE-4155-B107-844CD6B87B86}" type="presParOf" srcId="{AC30E9CB-8DD2-4F54-9CF3-7445AD12F464}" destId="{A3EAB47A-47C5-47D4-A631-AAD02A0C528A}" srcOrd="11" destOrd="0" presId="urn:microsoft.com/office/officeart/2005/8/layout/hProcess11"/>
    <dgm:cxn modelId="{566772FC-AF13-4FA4-A7EE-803644E0E2CF}" type="presParOf" srcId="{AC30E9CB-8DD2-4F54-9CF3-7445AD12F464}" destId="{7092EE15-98D9-4255-8759-31A48D82F979}" srcOrd="12" destOrd="0" presId="urn:microsoft.com/office/officeart/2005/8/layout/hProcess11"/>
    <dgm:cxn modelId="{A1B834B4-6C44-48C7-B4AE-134C80C7591D}" type="presParOf" srcId="{7092EE15-98D9-4255-8759-31A48D82F979}" destId="{BDCE1E5F-B21C-4C23-A87B-9E391CFDACF9}" srcOrd="0" destOrd="0" presId="urn:microsoft.com/office/officeart/2005/8/layout/hProcess11"/>
    <dgm:cxn modelId="{0984C287-E4FF-4B73-93A2-F388BA6D23D3}" type="presParOf" srcId="{7092EE15-98D9-4255-8759-31A48D82F979}" destId="{E60E7593-E7DC-49D2-8AEC-F4E1DB990CD6}" srcOrd="1" destOrd="0" presId="urn:microsoft.com/office/officeart/2005/8/layout/hProcess11"/>
    <dgm:cxn modelId="{2ACE860B-B2A5-47F5-8AA8-48FBF3986AE0}" type="presParOf" srcId="{7092EE15-98D9-4255-8759-31A48D82F979}" destId="{82A169EC-382E-4DFF-AD4C-3401FE1E475C}" srcOrd="2" destOrd="0" presId="urn:microsoft.com/office/officeart/2005/8/layout/hProcess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5BC3D-3C16-4183-ACDC-F7CD2A8C4016}">
      <dsp:nvSpPr>
        <dsp:cNvPr id="0" name=""/>
        <dsp:cNvSpPr/>
      </dsp:nvSpPr>
      <dsp:spPr>
        <a:xfrm>
          <a:off x="0" y="1280811"/>
          <a:ext cx="8947819" cy="1707748"/>
        </a:xfrm>
        <a:prstGeom prst="notchedRightArrow">
          <a:avLst/>
        </a:prstGeom>
        <a:solidFill>
          <a:srgbClr val="7AA62C"/>
        </a:solidFill>
        <a:ln>
          <a:noFill/>
        </a:ln>
        <a:effectLst/>
      </dsp:spPr>
      <dsp:style>
        <a:lnRef idx="0">
          <a:scrgbClr r="0" g="0" b="0"/>
        </a:lnRef>
        <a:fillRef idx="1">
          <a:scrgbClr r="0" g="0" b="0"/>
        </a:fillRef>
        <a:effectRef idx="0">
          <a:scrgbClr r="0" g="0" b="0"/>
        </a:effectRef>
        <a:fontRef idx="minor"/>
      </dsp:style>
    </dsp:sp>
    <dsp:sp modelId="{4D847429-0A95-4743-B408-ACACCDE5A779}">
      <dsp:nvSpPr>
        <dsp:cNvPr id="0" name=""/>
        <dsp:cNvSpPr/>
      </dsp:nvSpPr>
      <dsp:spPr>
        <a:xfrm>
          <a:off x="118453" y="494734"/>
          <a:ext cx="1216999" cy="818148"/>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a:solidFill>
                <a:srgbClr val="EC6625"/>
              </a:solidFill>
            </a:rPr>
            <a:t>1819</a:t>
          </a:r>
          <a:r>
            <a:rPr lang="en-GB" sz="1800" b="1" kern="1200">
              <a:solidFill>
                <a:schemeClr val="accent2">
                  <a:lumMod val="75000"/>
                </a:schemeClr>
              </a:solidFill>
            </a:rPr>
            <a:t> </a:t>
          </a:r>
          <a:endParaRPr lang="en-GB" sz="1800" kern="1200">
            <a:solidFill>
              <a:schemeClr val="accent2">
                <a:lumMod val="75000"/>
              </a:schemeClr>
            </a:solidFill>
          </a:endParaRPr>
        </a:p>
        <a:p>
          <a:pPr marL="0" lvl="0" algn="ctr" defTabSz="711200">
            <a:lnSpc>
              <a:spcPct val="90000"/>
            </a:lnSpc>
            <a:spcBef>
              <a:spcPct val="0"/>
            </a:spcBef>
            <a:spcAft>
              <a:spcPct val="35000"/>
            </a:spcAft>
            <a:buNone/>
          </a:pPr>
          <a:r>
            <a:rPr lang="en-GB" sz="1100" b="1" kern="1200"/>
            <a:t>Victoria is born on 24</a:t>
          </a:r>
          <a:r>
            <a:rPr lang="en-GB" sz="1100" b="1" kern="1200" baseline="30000"/>
            <a:t>th</a:t>
          </a:r>
          <a:r>
            <a:rPr lang="en-GB" sz="1100" b="1" kern="1200"/>
            <a:t> May.</a:t>
          </a:r>
        </a:p>
      </dsp:txBody>
      <dsp:txXfrm>
        <a:off x="118453" y="494734"/>
        <a:ext cx="1216999" cy="818148"/>
      </dsp:txXfrm>
    </dsp:sp>
    <dsp:sp modelId="{0C798363-63A9-4A87-A4D7-DB191E41B8FD}">
      <dsp:nvSpPr>
        <dsp:cNvPr id="0" name=""/>
        <dsp:cNvSpPr/>
      </dsp:nvSpPr>
      <dsp:spPr>
        <a:xfrm>
          <a:off x="457090" y="1922852"/>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54B6C-ABD9-4867-9EB1-1FDDA95017A4}">
      <dsp:nvSpPr>
        <dsp:cNvPr id="0" name=""/>
        <dsp:cNvSpPr/>
      </dsp:nvSpPr>
      <dsp:spPr>
        <a:xfrm>
          <a:off x="1264818" y="0"/>
          <a:ext cx="1216999" cy="88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1837</a:t>
          </a:r>
          <a:r>
            <a:rPr lang="en-GB" sz="1800" b="1" kern="1200">
              <a:solidFill>
                <a:schemeClr val="accent2">
                  <a:lumMod val="75000"/>
                </a:schemeClr>
              </a:solidFill>
            </a:rPr>
            <a:t> </a:t>
          </a:r>
          <a:endParaRPr lang="en-GB" sz="1600" b="1" kern="1200"/>
        </a:p>
        <a:p>
          <a:pPr marL="0" lvl="0" indent="0" algn="ctr" defTabSz="800100">
            <a:lnSpc>
              <a:spcPct val="90000"/>
            </a:lnSpc>
            <a:spcBef>
              <a:spcPct val="0"/>
            </a:spcBef>
            <a:spcAft>
              <a:spcPct val="35000"/>
            </a:spcAft>
            <a:buNone/>
          </a:pPr>
          <a:r>
            <a:rPr lang="en-GB" sz="1100" b="1" kern="1200"/>
            <a:t>King William IV dies.</a:t>
          </a:r>
          <a:endParaRPr lang="en-GB" sz="1100" kern="1200"/>
        </a:p>
      </dsp:txBody>
      <dsp:txXfrm>
        <a:off x="1264818" y="0"/>
        <a:ext cx="1216999" cy="881061"/>
      </dsp:txXfrm>
    </dsp:sp>
    <dsp:sp modelId="{06124258-BB9B-4AFC-A5D3-FC3AD7F67947}">
      <dsp:nvSpPr>
        <dsp:cNvPr id="0" name=""/>
        <dsp:cNvSpPr/>
      </dsp:nvSpPr>
      <dsp:spPr>
        <a:xfrm>
          <a:off x="1700358" y="1932279"/>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F1BAB-C3D2-40DB-871B-F295482586A0}">
      <dsp:nvSpPr>
        <dsp:cNvPr id="0" name=""/>
        <dsp:cNvSpPr/>
      </dsp:nvSpPr>
      <dsp:spPr>
        <a:xfrm>
          <a:off x="1076450" y="0"/>
          <a:ext cx="1658794" cy="170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endParaRPr lang="en-GB" sz="1800" b="1" kern="1200">
            <a:solidFill>
              <a:schemeClr val="accent2">
                <a:lumMod val="75000"/>
              </a:schemeClr>
            </a:solidFill>
          </a:endParaRPr>
        </a:p>
        <a:p>
          <a:pPr marL="0" lvl="0" indent="0" algn="ctr" defTabSz="800100">
            <a:lnSpc>
              <a:spcPct val="90000"/>
            </a:lnSpc>
            <a:spcBef>
              <a:spcPct val="0"/>
            </a:spcBef>
            <a:spcAft>
              <a:spcPct val="35000"/>
            </a:spcAft>
            <a:buNone/>
          </a:pPr>
          <a:r>
            <a:rPr lang="en-GB" sz="1800" b="1" kern="1200">
              <a:solidFill>
                <a:schemeClr val="accent2">
                  <a:lumMod val="75000"/>
                </a:schemeClr>
              </a:solidFill>
            </a:rPr>
            <a:t>–</a:t>
          </a:r>
        </a:p>
        <a:p>
          <a:pPr marL="0" lvl="0" indent="0" algn="ctr" defTabSz="800100">
            <a:lnSpc>
              <a:spcPct val="90000"/>
            </a:lnSpc>
            <a:spcBef>
              <a:spcPct val="0"/>
            </a:spcBef>
            <a:spcAft>
              <a:spcPct val="35000"/>
            </a:spcAft>
            <a:buNone/>
          </a:pPr>
          <a:r>
            <a:rPr lang="en-GB" sz="1100" b="1" kern="1200"/>
            <a:t>Victoria becomes Queen of the UK and all the countries in the British Empire. </a:t>
          </a:r>
          <a:endParaRPr lang="en-GB" sz="1100" kern="1200"/>
        </a:p>
      </dsp:txBody>
      <dsp:txXfrm>
        <a:off x="1076450" y="0"/>
        <a:ext cx="1658794" cy="1707748"/>
      </dsp:txXfrm>
    </dsp:sp>
    <dsp:sp modelId="{6A7C2BE6-EBB1-41DF-ADEF-E94479AD0477}">
      <dsp:nvSpPr>
        <dsp:cNvPr id="0" name=""/>
        <dsp:cNvSpPr/>
      </dsp:nvSpPr>
      <dsp:spPr>
        <a:xfrm>
          <a:off x="3228452" y="1921217"/>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2DFB0-06AD-42F0-BD6E-8DA84E28C53E}">
      <dsp:nvSpPr>
        <dsp:cNvPr id="0" name=""/>
        <dsp:cNvSpPr/>
      </dsp:nvSpPr>
      <dsp:spPr>
        <a:xfrm>
          <a:off x="2882672" y="362747"/>
          <a:ext cx="1216999" cy="121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1838</a:t>
          </a:r>
        </a:p>
        <a:p>
          <a:pPr marL="0" lvl="0" indent="0" algn="ctr" defTabSz="800100">
            <a:lnSpc>
              <a:spcPct val="90000"/>
            </a:lnSpc>
            <a:spcBef>
              <a:spcPct val="0"/>
            </a:spcBef>
            <a:spcAft>
              <a:spcPct val="35000"/>
            </a:spcAft>
            <a:buNone/>
          </a:pPr>
          <a:r>
            <a:rPr lang="en-GB" sz="1800" b="1" kern="1200">
              <a:solidFill>
                <a:schemeClr val="accent2">
                  <a:lumMod val="75000"/>
                </a:schemeClr>
              </a:solidFill>
            </a:rPr>
            <a:t>  </a:t>
          </a:r>
          <a:r>
            <a:rPr lang="en-GB" sz="1100" b="1" kern="1200"/>
            <a:t>Queen Victoria’s coronation.</a:t>
          </a:r>
          <a:endParaRPr lang="en-GB" sz="1100" kern="1200"/>
        </a:p>
      </dsp:txBody>
      <dsp:txXfrm>
        <a:off x="2882672" y="362747"/>
        <a:ext cx="1216999" cy="1214089"/>
      </dsp:txXfrm>
    </dsp:sp>
    <dsp:sp modelId="{224B4A96-2D53-4BF5-9566-B7619FE6BD18}">
      <dsp:nvSpPr>
        <dsp:cNvPr id="0" name=""/>
        <dsp:cNvSpPr/>
      </dsp:nvSpPr>
      <dsp:spPr>
        <a:xfrm>
          <a:off x="4705955" y="1922852"/>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01E12-5F1E-4339-852C-25ABB29D320D}">
      <dsp:nvSpPr>
        <dsp:cNvPr id="0" name=""/>
        <dsp:cNvSpPr/>
      </dsp:nvSpPr>
      <dsp:spPr>
        <a:xfrm>
          <a:off x="4321859" y="168354"/>
          <a:ext cx="1216999" cy="136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1840</a:t>
          </a:r>
          <a:r>
            <a:rPr lang="en-GB" sz="1800" b="1" kern="1200">
              <a:solidFill>
                <a:schemeClr val="accent2">
                  <a:lumMod val="75000"/>
                </a:schemeClr>
              </a:solidFill>
            </a:rPr>
            <a:t> </a:t>
          </a:r>
        </a:p>
        <a:p>
          <a:pPr marL="0" lvl="0" indent="0" algn="ctr" defTabSz="800100">
            <a:lnSpc>
              <a:spcPct val="90000"/>
            </a:lnSpc>
            <a:spcBef>
              <a:spcPct val="0"/>
            </a:spcBef>
            <a:spcAft>
              <a:spcPct val="35000"/>
            </a:spcAft>
            <a:buNone/>
          </a:pPr>
          <a:r>
            <a:rPr lang="en-GB" sz="1400" b="1" kern="1200"/>
            <a:t> </a:t>
          </a:r>
          <a:r>
            <a:rPr lang="en-GB" sz="1100" b="1" kern="1200"/>
            <a:t>Queen Victoria marries Prince Albert of Saxe-Coburg and Gotha.</a:t>
          </a:r>
          <a:endParaRPr lang="en-GB" sz="1100" kern="1200"/>
        </a:p>
      </dsp:txBody>
      <dsp:txXfrm>
        <a:off x="4321859" y="168354"/>
        <a:ext cx="1216999" cy="1364542"/>
      </dsp:txXfrm>
    </dsp:sp>
    <dsp:sp modelId="{5500E268-830B-467B-812C-47202A04CDE8}">
      <dsp:nvSpPr>
        <dsp:cNvPr id="0" name=""/>
        <dsp:cNvSpPr/>
      </dsp:nvSpPr>
      <dsp:spPr>
        <a:xfrm>
          <a:off x="5950721" y="1835415"/>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FC2EF-D263-4D72-A729-F2F74532966C}">
      <dsp:nvSpPr>
        <dsp:cNvPr id="0" name=""/>
        <dsp:cNvSpPr/>
      </dsp:nvSpPr>
      <dsp:spPr>
        <a:xfrm>
          <a:off x="5720435" y="72609"/>
          <a:ext cx="1216999" cy="136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1840</a:t>
          </a:r>
          <a:r>
            <a:rPr lang="en-GB" sz="1200" b="1" kern="1200">
              <a:solidFill>
                <a:schemeClr val="accent2">
                  <a:lumMod val="75000"/>
                </a:schemeClr>
              </a:solidFill>
            </a:rPr>
            <a:t> </a:t>
          </a:r>
          <a:r>
            <a:rPr lang="en-GB" sz="1200" b="1" kern="1200"/>
            <a:t> </a:t>
          </a:r>
        </a:p>
        <a:p>
          <a:pPr marL="0" lvl="0" indent="0" algn="ctr" defTabSz="800100">
            <a:lnSpc>
              <a:spcPct val="90000"/>
            </a:lnSpc>
            <a:spcBef>
              <a:spcPct val="0"/>
            </a:spcBef>
            <a:spcAft>
              <a:spcPct val="35000"/>
            </a:spcAft>
            <a:buNone/>
          </a:pPr>
          <a:r>
            <a:rPr lang="en-GB" sz="1100" b="1" kern="1200"/>
            <a:t>A baby girl is born, she is called Victoria but known as ‘Vicky’.</a:t>
          </a:r>
          <a:endParaRPr lang="en-GB" sz="1100" b="1" kern="1200">
            <a:solidFill>
              <a:schemeClr val="accent2">
                <a:lumMod val="75000"/>
              </a:schemeClr>
            </a:solidFill>
          </a:endParaRPr>
        </a:p>
      </dsp:txBody>
      <dsp:txXfrm>
        <a:off x="5720435" y="72609"/>
        <a:ext cx="1216999" cy="1364542"/>
      </dsp:txXfrm>
    </dsp:sp>
    <dsp:sp modelId="{12DD4918-DE4B-4138-A2EB-8C737423584B}">
      <dsp:nvSpPr>
        <dsp:cNvPr id="0" name=""/>
        <dsp:cNvSpPr/>
      </dsp:nvSpPr>
      <dsp:spPr>
        <a:xfrm>
          <a:off x="7242100" y="1883488"/>
          <a:ext cx="426937" cy="426937"/>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9CAF4-413D-40E6-90A1-0DDD08C0D4D2}">
      <dsp:nvSpPr>
        <dsp:cNvPr id="0" name=""/>
        <dsp:cNvSpPr/>
      </dsp:nvSpPr>
      <dsp:spPr>
        <a:xfrm>
          <a:off x="0" y="1072158"/>
          <a:ext cx="8856984" cy="1661642"/>
        </a:xfrm>
        <a:prstGeom prst="notchedRightArrow">
          <a:avLst/>
        </a:prstGeom>
        <a:solidFill>
          <a:srgbClr val="7AA62C"/>
        </a:solidFill>
        <a:ln>
          <a:noFill/>
        </a:ln>
        <a:effectLst/>
      </dsp:spPr>
      <dsp:style>
        <a:lnRef idx="0">
          <a:scrgbClr r="0" g="0" b="0"/>
        </a:lnRef>
        <a:fillRef idx="1">
          <a:scrgbClr r="0" g="0" b="0"/>
        </a:fillRef>
        <a:effectRef idx="0">
          <a:scrgbClr r="0" g="0" b="0"/>
        </a:effectRef>
        <a:fontRef idx="minor"/>
      </dsp:style>
    </dsp:sp>
    <dsp:sp modelId="{28DE8924-3730-4E44-90D1-634954178014}">
      <dsp:nvSpPr>
        <dsp:cNvPr id="0" name=""/>
        <dsp:cNvSpPr/>
      </dsp:nvSpPr>
      <dsp:spPr>
        <a:xfrm>
          <a:off x="681" y="0"/>
          <a:ext cx="1091770" cy="166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0" tIns="426720" rIns="426720" bIns="426720" numCol="1" spcCol="1270" anchor="b" anchorCtr="0">
          <a:noAutofit/>
        </a:bodyPr>
        <a:lstStyle/>
        <a:p>
          <a:pPr marL="0" lvl="0" indent="0" algn="ctr" defTabSz="2667000">
            <a:lnSpc>
              <a:spcPct val="90000"/>
            </a:lnSpc>
            <a:spcBef>
              <a:spcPct val="0"/>
            </a:spcBef>
            <a:spcAft>
              <a:spcPct val="35000"/>
            </a:spcAft>
            <a:buNone/>
          </a:pPr>
          <a:endParaRPr lang="en-GB" sz="6000" kern="1200"/>
        </a:p>
      </dsp:txBody>
      <dsp:txXfrm>
        <a:off x="681" y="0"/>
        <a:ext cx="1091770" cy="1661642"/>
      </dsp:txXfrm>
    </dsp:sp>
    <dsp:sp modelId="{CFA2521A-9425-4E23-A647-CB0006ECBDBF}">
      <dsp:nvSpPr>
        <dsp:cNvPr id="0" name=""/>
        <dsp:cNvSpPr/>
      </dsp:nvSpPr>
      <dsp:spPr>
        <a:xfrm>
          <a:off x="512606" y="1823436"/>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46068-5164-45A0-B450-FB2DF0E72E6D}">
      <dsp:nvSpPr>
        <dsp:cNvPr id="0" name=""/>
        <dsp:cNvSpPr/>
      </dsp:nvSpPr>
      <dsp:spPr>
        <a:xfrm>
          <a:off x="2176" y="0"/>
          <a:ext cx="1091770" cy="166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0" tIns="426720" rIns="426720" bIns="426720" numCol="1" spcCol="1270" anchor="t" anchorCtr="0">
          <a:noAutofit/>
        </a:bodyPr>
        <a:lstStyle/>
        <a:p>
          <a:pPr marL="0" lvl="0" indent="0" algn="ctr" defTabSz="2667000">
            <a:lnSpc>
              <a:spcPct val="90000"/>
            </a:lnSpc>
            <a:spcBef>
              <a:spcPct val="0"/>
            </a:spcBef>
            <a:spcAft>
              <a:spcPct val="35000"/>
            </a:spcAft>
            <a:buNone/>
          </a:pPr>
          <a:endParaRPr lang="en-GB" sz="6000" kern="1200"/>
        </a:p>
      </dsp:txBody>
      <dsp:txXfrm>
        <a:off x="2176" y="0"/>
        <a:ext cx="1091770" cy="1661642"/>
      </dsp:txXfrm>
    </dsp:sp>
    <dsp:sp modelId="{FBDA73CE-1333-4755-B025-8AB7C1156FEF}">
      <dsp:nvSpPr>
        <dsp:cNvPr id="0" name=""/>
        <dsp:cNvSpPr/>
      </dsp:nvSpPr>
      <dsp:spPr>
        <a:xfrm>
          <a:off x="1814648" y="1762188"/>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EFEDF-7B60-477D-8358-5D0EE4503FCF}">
      <dsp:nvSpPr>
        <dsp:cNvPr id="0" name=""/>
        <dsp:cNvSpPr/>
      </dsp:nvSpPr>
      <dsp:spPr>
        <a:xfrm>
          <a:off x="1114068" y="0"/>
          <a:ext cx="1091770" cy="166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0" tIns="426720" rIns="426720" bIns="426720" numCol="1" spcCol="1270" anchor="b" anchorCtr="0">
          <a:noAutofit/>
        </a:bodyPr>
        <a:lstStyle/>
        <a:p>
          <a:pPr marL="0" lvl="0" indent="0" algn="ctr" defTabSz="2667000">
            <a:lnSpc>
              <a:spcPct val="90000"/>
            </a:lnSpc>
            <a:spcBef>
              <a:spcPct val="0"/>
            </a:spcBef>
            <a:spcAft>
              <a:spcPct val="35000"/>
            </a:spcAft>
            <a:buNone/>
          </a:pPr>
          <a:r>
            <a:rPr lang="en-GB" sz="6000" kern="1200"/>
            <a:t> </a:t>
          </a:r>
        </a:p>
      </dsp:txBody>
      <dsp:txXfrm>
        <a:off x="1114068" y="0"/>
        <a:ext cx="1091770" cy="1661642"/>
      </dsp:txXfrm>
    </dsp:sp>
    <dsp:sp modelId="{E6EAF660-19D9-4E15-B922-7ECF90DFB0F0}">
      <dsp:nvSpPr>
        <dsp:cNvPr id="0" name=""/>
        <dsp:cNvSpPr/>
      </dsp:nvSpPr>
      <dsp:spPr>
        <a:xfrm>
          <a:off x="4646744" y="1832040"/>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41736-F6C6-4845-A647-6C102EE62278}">
      <dsp:nvSpPr>
        <dsp:cNvPr id="0" name=""/>
        <dsp:cNvSpPr/>
      </dsp:nvSpPr>
      <dsp:spPr>
        <a:xfrm>
          <a:off x="3439757" y="2492464"/>
          <a:ext cx="1091770" cy="166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0" tIns="426720" rIns="426720" bIns="426720" numCol="1" spcCol="1270" anchor="t" anchorCtr="0">
          <a:noAutofit/>
        </a:bodyPr>
        <a:lstStyle/>
        <a:p>
          <a:pPr marL="0" lvl="0" indent="0" algn="ctr" defTabSz="2667000">
            <a:lnSpc>
              <a:spcPct val="90000"/>
            </a:lnSpc>
            <a:spcBef>
              <a:spcPct val="0"/>
            </a:spcBef>
            <a:spcAft>
              <a:spcPct val="35000"/>
            </a:spcAft>
            <a:buNone/>
          </a:pPr>
          <a:endParaRPr lang="en-GB" sz="6000" kern="1200"/>
        </a:p>
      </dsp:txBody>
      <dsp:txXfrm>
        <a:off x="3439757" y="2492464"/>
        <a:ext cx="1091770" cy="1661642"/>
      </dsp:txXfrm>
    </dsp:sp>
    <dsp:sp modelId="{A5DFBB1E-B3ED-4AD0-BE2C-6D97A2AD4F3E}">
      <dsp:nvSpPr>
        <dsp:cNvPr id="0" name=""/>
        <dsp:cNvSpPr/>
      </dsp:nvSpPr>
      <dsp:spPr>
        <a:xfrm>
          <a:off x="3208471" y="1850467"/>
          <a:ext cx="415410" cy="41541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BFD575-0459-4FA4-AB49-A288BDB4E495}">
      <dsp:nvSpPr>
        <dsp:cNvPr id="0" name=""/>
        <dsp:cNvSpPr/>
      </dsp:nvSpPr>
      <dsp:spPr>
        <a:xfrm>
          <a:off x="7177" y="92370"/>
          <a:ext cx="1091770" cy="112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b="1" kern="1200">
              <a:solidFill>
                <a:srgbClr val="EC6625"/>
              </a:solidFill>
            </a:rPr>
            <a:t>1841</a:t>
          </a:r>
          <a:r>
            <a:rPr lang="en-GB" sz="1100" b="1" kern="1200"/>
            <a:t> </a:t>
          </a:r>
        </a:p>
        <a:p>
          <a:pPr marL="0" lvl="0" indent="0" algn="ctr" defTabSz="488950">
            <a:lnSpc>
              <a:spcPct val="90000"/>
            </a:lnSpc>
            <a:spcBef>
              <a:spcPct val="0"/>
            </a:spcBef>
            <a:spcAft>
              <a:spcPct val="35000"/>
            </a:spcAft>
            <a:buNone/>
          </a:pPr>
          <a:r>
            <a:rPr lang="en-GB" sz="1100" b="1" kern="1200"/>
            <a:t>The Great Western Railway line is completed between Bristol and London. .</a:t>
          </a:r>
        </a:p>
      </dsp:txBody>
      <dsp:txXfrm>
        <a:off x="7177" y="92370"/>
        <a:ext cx="1091770" cy="1124400"/>
      </dsp:txXfrm>
    </dsp:sp>
    <dsp:sp modelId="{9D7A5EBC-E49A-4E07-8C4D-E074DE4D11A4}">
      <dsp:nvSpPr>
        <dsp:cNvPr id="0" name=""/>
        <dsp:cNvSpPr/>
      </dsp:nvSpPr>
      <dsp:spPr>
        <a:xfrm>
          <a:off x="3203710" y="1768968"/>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BD806-8E74-4295-B867-CF6376AB776B}">
      <dsp:nvSpPr>
        <dsp:cNvPr id="0" name=""/>
        <dsp:cNvSpPr/>
      </dsp:nvSpPr>
      <dsp:spPr>
        <a:xfrm>
          <a:off x="5727562" y="0"/>
          <a:ext cx="1091770" cy="1661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720" tIns="426720" rIns="426720" bIns="426720" numCol="1" spcCol="1270" anchor="t" anchorCtr="0">
          <a:noAutofit/>
        </a:bodyPr>
        <a:lstStyle/>
        <a:p>
          <a:pPr marL="0" lvl="0" indent="0" algn="ctr" defTabSz="2667000">
            <a:lnSpc>
              <a:spcPct val="90000"/>
            </a:lnSpc>
            <a:spcBef>
              <a:spcPct val="0"/>
            </a:spcBef>
            <a:spcAft>
              <a:spcPct val="35000"/>
            </a:spcAft>
            <a:buNone/>
          </a:pPr>
          <a:endParaRPr lang="en-GB" sz="6000" kern="1200"/>
        </a:p>
      </dsp:txBody>
      <dsp:txXfrm>
        <a:off x="5727562" y="0"/>
        <a:ext cx="1091770" cy="1661642"/>
      </dsp:txXfrm>
    </dsp:sp>
    <dsp:sp modelId="{1CD8292F-3A1E-4A2F-959C-23D84F3C2E10}">
      <dsp:nvSpPr>
        <dsp:cNvPr id="0" name=""/>
        <dsp:cNvSpPr/>
      </dsp:nvSpPr>
      <dsp:spPr>
        <a:xfrm>
          <a:off x="5651634" y="1760236"/>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E1E5F-B21C-4C23-A87B-9E391CFDACF9}">
      <dsp:nvSpPr>
        <dsp:cNvPr id="0" name=""/>
        <dsp:cNvSpPr/>
      </dsp:nvSpPr>
      <dsp:spPr>
        <a:xfrm>
          <a:off x="6881596" y="110150"/>
          <a:ext cx="1091770" cy="1036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b="1" kern="1200">
              <a:solidFill>
                <a:srgbClr val="EC6625"/>
              </a:solidFill>
            </a:rPr>
            <a:t>1851</a:t>
          </a:r>
          <a:r>
            <a:rPr lang="en-GB" sz="1100" b="1" kern="1200"/>
            <a:t> </a:t>
          </a:r>
        </a:p>
        <a:p>
          <a:pPr marL="0" lvl="0" indent="0" algn="ctr" defTabSz="488950">
            <a:lnSpc>
              <a:spcPct val="90000"/>
            </a:lnSpc>
            <a:spcBef>
              <a:spcPct val="0"/>
            </a:spcBef>
            <a:spcAft>
              <a:spcPct val="35000"/>
            </a:spcAft>
            <a:buNone/>
          </a:pPr>
          <a:r>
            <a:rPr lang="en-GB" sz="1100" b="1" kern="1200"/>
            <a:t>The first public library opens in Winchester.</a:t>
          </a:r>
          <a:endParaRPr lang="en-GB" sz="1100" kern="1200"/>
        </a:p>
      </dsp:txBody>
      <dsp:txXfrm>
        <a:off x="6881596" y="110150"/>
        <a:ext cx="1091770" cy="1036798"/>
      </dsp:txXfrm>
    </dsp:sp>
    <dsp:sp modelId="{E60E7593-E7DC-49D2-8AEC-F4E1DB990CD6}">
      <dsp:nvSpPr>
        <dsp:cNvPr id="0" name=""/>
        <dsp:cNvSpPr/>
      </dsp:nvSpPr>
      <dsp:spPr>
        <a:xfrm>
          <a:off x="7124834" y="1736703"/>
          <a:ext cx="415410" cy="41541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9CAF4-413D-40E6-90A1-0DDD08C0D4D2}">
      <dsp:nvSpPr>
        <dsp:cNvPr id="0" name=""/>
        <dsp:cNvSpPr/>
      </dsp:nvSpPr>
      <dsp:spPr>
        <a:xfrm>
          <a:off x="0" y="1048902"/>
          <a:ext cx="8856984" cy="1625600"/>
        </a:xfrm>
        <a:prstGeom prst="notchedRightArrow">
          <a:avLst/>
        </a:prstGeom>
        <a:solidFill>
          <a:srgbClr val="7AA62C"/>
        </a:solidFill>
        <a:ln>
          <a:noFill/>
        </a:ln>
        <a:effectLst/>
      </dsp:spPr>
      <dsp:style>
        <a:lnRef idx="0">
          <a:scrgbClr r="0" g="0" b="0"/>
        </a:lnRef>
        <a:fillRef idx="1">
          <a:scrgbClr r="0" g="0" b="0"/>
        </a:fillRef>
        <a:effectRef idx="0">
          <a:scrgbClr r="0" g="0" b="0"/>
        </a:effectRef>
        <a:fontRef idx="minor"/>
      </dsp:style>
    </dsp:sp>
    <dsp:sp modelId="{28DE8924-3730-4E44-90D1-634954178014}">
      <dsp:nvSpPr>
        <dsp:cNvPr id="0" name=""/>
        <dsp:cNvSpPr/>
      </dsp:nvSpPr>
      <dsp:spPr>
        <a:xfrm>
          <a:off x="111" y="0"/>
          <a:ext cx="104117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b" anchorCtr="0">
          <a:noAutofit/>
        </a:bodyPr>
        <a:lstStyle/>
        <a:p>
          <a:pPr marL="0" lvl="0" indent="0" algn="ctr" defTabSz="2622550">
            <a:lnSpc>
              <a:spcPct val="90000"/>
            </a:lnSpc>
            <a:spcBef>
              <a:spcPct val="0"/>
            </a:spcBef>
            <a:spcAft>
              <a:spcPct val="35000"/>
            </a:spcAft>
            <a:buNone/>
          </a:pPr>
          <a:endParaRPr lang="en-GB" sz="5900" kern="1200"/>
        </a:p>
      </dsp:txBody>
      <dsp:txXfrm>
        <a:off x="111" y="0"/>
        <a:ext cx="1041171" cy="1625600"/>
      </dsp:txXfrm>
    </dsp:sp>
    <dsp:sp modelId="{CFA2521A-9425-4E23-A647-CB0006ECBDBF}">
      <dsp:nvSpPr>
        <dsp:cNvPr id="0" name=""/>
        <dsp:cNvSpPr/>
      </dsp:nvSpPr>
      <dsp:spPr>
        <a:xfrm>
          <a:off x="317497" y="1828800"/>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46068-5164-45A0-B450-FB2DF0E72E6D}">
      <dsp:nvSpPr>
        <dsp:cNvPr id="0" name=""/>
        <dsp:cNvSpPr/>
      </dsp:nvSpPr>
      <dsp:spPr>
        <a:xfrm>
          <a:off x="1538" y="0"/>
          <a:ext cx="104117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t" anchorCtr="0">
          <a:noAutofit/>
        </a:bodyPr>
        <a:lstStyle/>
        <a:p>
          <a:pPr marL="0" lvl="0" indent="0" algn="ctr" defTabSz="2622550">
            <a:lnSpc>
              <a:spcPct val="90000"/>
            </a:lnSpc>
            <a:spcBef>
              <a:spcPct val="0"/>
            </a:spcBef>
            <a:spcAft>
              <a:spcPct val="35000"/>
            </a:spcAft>
            <a:buNone/>
          </a:pPr>
          <a:endParaRPr lang="en-GB" sz="5900" kern="1200"/>
        </a:p>
      </dsp:txBody>
      <dsp:txXfrm>
        <a:off x="1538" y="0"/>
        <a:ext cx="1041171" cy="1625600"/>
      </dsp:txXfrm>
    </dsp:sp>
    <dsp:sp modelId="{FBDA73CE-1333-4755-B025-8AB7C1156FEF}">
      <dsp:nvSpPr>
        <dsp:cNvPr id="0" name=""/>
        <dsp:cNvSpPr/>
      </dsp:nvSpPr>
      <dsp:spPr>
        <a:xfrm>
          <a:off x="1408171" y="1601354"/>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EFEDF-7B60-477D-8358-5D0EE4503FCF}">
      <dsp:nvSpPr>
        <dsp:cNvPr id="0" name=""/>
        <dsp:cNvSpPr/>
      </dsp:nvSpPr>
      <dsp:spPr>
        <a:xfrm>
          <a:off x="1061898" y="0"/>
          <a:ext cx="104117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b" anchorCtr="0">
          <a:noAutofit/>
        </a:bodyPr>
        <a:lstStyle/>
        <a:p>
          <a:pPr marL="0" lvl="0" indent="0" algn="ctr" defTabSz="2622550">
            <a:lnSpc>
              <a:spcPct val="90000"/>
            </a:lnSpc>
            <a:spcBef>
              <a:spcPct val="0"/>
            </a:spcBef>
            <a:spcAft>
              <a:spcPct val="35000"/>
            </a:spcAft>
            <a:buNone/>
          </a:pPr>
          <a:r>
            <a:rPr lang="en-GB" sz="5900" kern="1200"/>
            <a:t> </a:t>
          </a:r>
        </a:p>
      </dsp:txBody>
      <dsp:txXfrm>
        <a:off x="1061898" y="0"/>
        <a:ext cx="1041171" cy="1625600"/>
      </dsp:txXfrm>
    </dsp:sp>
    <dsp:sp modelId="{E6EAF660-19D9-4E15-B922-7ECF90DFB0F0}">
      <dsp:nvSpPr>
        <dsp:cNvPr id="0" name=""/>
        <dsp:cNvSpPr/>
      </dsp:nvSpPr>
      <dsp:spPr>
        <a:xfrm>
          <a:off x="2398654" y="1753928"/>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41736-F6C6-4845-A647-6C102EE62278}">
      <dsp:nvSpPr>
        <dsp:cNvPr id="0" name=""/>
        <dsp:cNvSpPr/>
      </dsp:nvSpPr>
      <dsp:spPr>
        <a:xfrm>
          <a:off x="3279801" y="2438399"/>
          <a:ext cx="104117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t" anchorCtr="0">
          <a:noAutofit/>
        </a:bodyPr>
        <a:lstStyle/>
        <a:p>
          <a:pPr marL="0" lvl="0" indent="0" algn="ctr" defTabSz="2622550">
            <a:lnSpc>
              <a:spcPct val="90000"/>
            </a:lnSpc>
            <a:spcBef>
              <a:spcPct val="0"/>
            </a:spcBef>
            <a:spcAft>
              <a:spcPct val="35000"/>
            </a:spcAft>
            <a:buNone/>
          </a:pPr>
          <a:endParaRPr lang="en-GB" sz="5900" kern="1200"/>
        </a:p>
      </dsp:txBody>
      <dsp:txXfrm>
        <a:off x="3279801" y="2438399"/>
        <a:ext cx="1041171" cy="1625600"/>
      </dsp:txXfrm>
    </dsp:sp>
    <dsp:sp modelId="{A5DFBB1E-B3ED-4AD0-BE2C-6D97A2AD4F3E}">
      <dsp:nvSpPr>
        <dsp:cNvPr id="0" name=""/>
        <dsp:cNvSpPr/>
      </dsp:nvSpPr>
      <dsp:spPr>
        <a:xfrm>
          <a:off x="3683994" y="1671320"/>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FD575-0459-4FA4-AB49-A288BDB4E495}">
      <dsp:nvSpPr>
        <dsp:cNvPr id="0" name=""/>
        <dsp:cNvSpPr/>
      </dsp:nvSpPr>
      <dsp:spPr>
        <a:xfrm>
          <a:off x="0" y="127235"/>
          <a:ext cx="1041171" cy="110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b="1" kern="1200">
              <a:solidFill>
                <a:srgbClr val="EC6625"/>
              </a:solidFill>
            </a:rPr>
            <a:t>1856</a:t>
          </a:r>
          <a:r>
            <a:rPr lang="en-GB" sz="1100" b="1" kern="1200"/>
            <a:t> </a:t>
          </a:r>
        </a:p>
        <a:p>
          <a:pPr marL="0" lvl="0" indent="0" algn="ctr" defTabSz="488950">
            <a:lnSpc>
              <a:spcPct val="90000"/>
            </a:lnSpc>
            <a:spcBef>
              <a:spcPct val="0"/>
            </a:spcBef>
            <a:spcAft>
              <a:spcPct val="35000"/>
            </a:spcAft>
            <a:buNone/>
          </a:pPr>
          <a:r>
            <a:rPr lang="en-GB" sz="1100" b="1" kern="1200"/>
            <a:t>Police forces created in every county</a:t>
          </a:r>
          <a:r>
            <a:rPr lang="en-GB" sz="1300" b="1" kern="1200"/>
            <a:t>.</a:t>
          </a:r>
        </a:p>
      </dsp:txBody>
      <dsp:txXfrm>
        <a:off x="0" y="127235"/>
        <a:ext cx="1041171" cy="1100011"/>
      </dsp:txXfrm>
    </dsp:sp>
    <dsp:sp modelId="{9D7A5EBC-E49A-4E07-8C4D-E074DE4D11A4}">
      <dsp:nvSpPr>
        <dsp:cNvPr id="0" name=""/>
        <dsp:cNvSpPr/>
      </dsp:nvSpPr>
      <dsp:spPr>
        <a:xfrm>
          <a:off x="4685954" y="1784421"/>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BD806-8E74-4295-B867-CF6376AB776B}">
      <dsp:nvSpPr>
        <dsp:cNvPr id="0" name=""/>
        <dsp:cNvSpPr/>
      </dsp:nvSpPr>
      <dsp:spPr>
        <a:xfrm>
          <a:off x="5461576" y="0"/>
          <a:ext cx="104117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t" anchorCtr="0">
          <a:noAutofit/>
        </a:bodyPr>
        <a:lstStyle/>
        <a:p>
          <a:pPr marL="0" lvl="0" indent="0" algn="ctr" defTabSz="2622550">
            <a:lnSpc>
              <a:spcPct val="90000"/>
            </a:lnSpc>
            <a:spcBef>
              <a:spcPct val="0"/>
            </a:spcBef>
            <a:spcAft>
              <a:spcPct val="35000"/>
            </a:spcAft>
            <a:buNone/>
          </a:pPr>
          <a:endParaRPr lang="en-GB" sz="5900" kern="1200"/>
        </a:p>
      </dsp:txBody>
      <dsp:txXfrm>
        <a:off x="5461576" y="0"/>
        <a:ext cx="1041171" cy="1625600"/>
      </dsp:txXfrm>
    </dsp:sp>
    <dsp:sp modelId="{1CD8292F-3A1E-4A2F-959C-23D84F3C2E10}">
      <dsp:nvSpPr>
        <dsp:cNvPr id="0" name=""/>
        <dsp:cNvSpPr/>
      </dsp:nvSpPr>
      <dsp:spPr>
        <a:xfrm>
          <a:off x="5959857" y="1720417"/>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E1E5F-B21C-4C23-A87B-9E391CFDACF9}">
      <dsp:nvSpPr>
        <dsp:cNvPr id="0" name=""/>
        <dsp:cNvSpPr/>
      </dsp:nvSpPr>
      <dsp:spPr>
        <a:xfrm>
          <a:off x="7076880" y="58586"/>
          <a:ext cx="1411682" cy="1014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b="1" kern="1200">
              <a:solidFill>
                <a:srgbClr val="EC6625"/>
              </a:solidFill>
            </a:rPr>
            <a:t>1880</a:t>
          </a:r>
          <a:r>
            <a:rPr lang="en-GB" sz="1100" b="1" kern="1200"/>
            <a:t> – The Education Act makes it compulsory for all children, who are aged 5-10, to go to school.</a:t>
          </a:r>
          <a:endParaRPr lang="en-GB" sz="1100" kern="1200"/>
        </a:p>
      </dsp:txBody>
      <dsp:txXfrm>
        <a:off x="7076880" y="58586"/>
        <a:ext cx="1411682" cy="1014309"/>
      </dsp:txXfrm>
    </dsp:sp>
    <dsp:sp modelId="{E60E7593-E7DC-49D2-8AEC-F4E1DB990CD6}">
      <dsp:nvSpPr>
        <dsp:cNvPr id="0" name=""/>
        <dsp:cNvSpPr/>
      </dsp:nvSpPr>
      <dsp:spPr>
        <a:xfrm>
          <a:off x="7465643" y="1695923"/>
          <a:ext cx="406400" cy="406400"/>
        </a:xfrm>
        <a:prstGeom prst="ellipse">
          <a:avLst/>
        </a:prstGeom>
        <a:solidFill>
          <a:srgbClr val="EC6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10/11/2024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pg.org.uk/collections/search/portrait/mw119710/Queen-Victori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pg.org.uk/collections/search/portrait/mw133419/Queen-Victoria-and-famil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pg.org.uk/collections/search/portrait/mw15139/Queen-Victoria-Prince-Albert-of-Saxe-Coburg-Goth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pg.org.uk/collections/search/portrait/mw133419/Queen-Victoria-and-famil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oxfordshire.gov.uk/wps/portal/publicsite/doitonline/finditonline/heritage" TargetMode="External"/><Relationship Id="rId5" Type="http://schemas.openxmlformats.org/officeDocument/2006/relationships/hyperlink" Target="https://historicengland.org.uk/services-skills/education/educational-images/queen-victoria-osborne-house-east-cowes-10642" TargetMode="External"/><Relationship Id="rId4" Type="http://schemas.openxmlformats.org/officeDocument/2006/relationships/hyperlink" Target="https://historicengland.org.uk/services-skills/education/educational-images/queen-victoria-grandchildren-osborne-house-east-cowes-10646"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hat-can-victorian-buildings-tell-us-about-how-the-victorians-though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city-road-islington-3830" TargetMode="External"/><Relationship Id="rId5" Type="http://schemas.openxmlformats.org/officeDocument/2006/relationships/hyperlink" Target="https://historicengland.org.uk/services-skills/education/educational-images/bledlow-ridge-windmill-bledlow-1387" TargetMode="External"/><Relationship Id="rId4" Type="http://schemas.openxmlformats.org/officeDocument/2006/relationships/hyperlink" Target="https://historicengland.org.uk/services-skills/education/teaching-activities/what-was-life-like-for-victorian-children-did-it-get-any-better/"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bestwood-colliery-bestwood-st-albans-280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the-library-sherborne-school-sherborne-10549" TargetMode="External"/><Relationship Id="rId4" Type="http://schemas.openxmlformats.org/officeDocument/2006/relationships/hyperlink" Target="https://historicengland.org.uk/services-skills/education/educational-images/great-western-railway-slough-berkshire-4272"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tal-workers-arch-colmore-row-birmingham-11363"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st-olaves-school-southwark-10416" TargetMode="External"/><Relationship Id="rId4" Type="http://schemas.openxmlformats.org/officeDocument/2006/relationships/hyperlink" Target="https://historicengland.org.uk/services-skills/education/educational-images/regent-street-westminster-london-457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services-skills/education/images-by-theme/women-at-wor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hat-was-life-like-for-victorian-children-did-it-get-any-better/"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bbc.com/bitesize/clips/z73b4wx" TargetMode="External"/><Relationship Id="rId4" Type="http://schemas.openxmlformats.org/officeDocument/2006/relationships/hyperlink" Target="https://historicengland.org.uk/images-books/photos/item/AA93/01061"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threshing-in-great-barrington-barn-great-barrington-199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historicengland.org.uk/services-skills/education/educational-images/stretton-on-fosse-1121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tootal-broadhurst-and-lee-warehouse-oxford-road-manchester-2053"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historicengland.org.uk/services-skills/education/educational-images/lever-house-wood-street-port-sunlight-bebington-997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frank-coopers-works-victoria-buildings-oxford-oxfordshire-10472"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bl.uk/romantics-and-victorians/articles/slum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historicengland.org.uk/services-skills/education/teaching-activities/what-was-life-like-for-victorian-children-did-it-get-any-better/" TargetMode="External"/><Relationship Id="rId3" Type="http://schemas.openxmlformats.org/officeDocument/2006/relationships/hyperlink" Target="https://www.bing.com/videos/search?q=bbc+bite+size+victortians+&amp;&amp;view=detail&amp;mid=6752795E2319E694081D6752795E2319E694081D&amp;&amp;FORM=VRDGAR" TargetMode="External"/><Relationship Id="rId7" Type="http://schemas.openxmlformats.org/officeDocument/2006/relationships/hyperlink" Target="https://www.bbc.co.uk/programmes/p0115gmh"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bbc.co.uk/programmes/p01145qm" TargetMode="External"/><Relationship Id="rId5" Type="http://schemas.openxmlformats.org/officeDocument/2006/relationships/hyperlink" Target="https://www.bbc.com/bitesize/clips/z73b4wx" TargetMode="External"/><Relationship Id="rId10" Type="http://schemas.openxmlformats.org/officeDocument/2006/relationships/hyperlink" Target="http://primaryfacts.com/1683/victorian-factories-and-the-machines-of-industry-facts-and-information/" TargetMode="External"/><Relationship Id="rId4" Type="http://schemas.openxmlformats.org/officeDocument/2006/relationships/hyperlink" Target="https://www.bbc.com/bitesize/clips/zsdw2hv" TargetMode="External"/><Relationship Id="rId9" Type="http://schemas.openxmlformats.org/officeDocument/2006/relationships/hyperlink" Target="https://historicengland.org.uk/services-skills/education/teaching-activities/what-was-life-like-for-victorian-school-childr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services-skills/education/images-by-theme/victorian-house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historicengland.org.uk/services-skills/education/educational-images/workers-housing-reform-row-wath-road-elsecar-2899"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victorianweb.org/victorian/history/slums.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workers-housing-reform-row-wath-road-elsecar-2899" TargetMode="External"/><Relationship Id="rId4" Type="http://schemas.openxmlformats.org/officeDocument/2006/relationships/hyperlink" Target="https://www.historyextra.com/period/victorian/life-in-19th-century-slums-victorian-londons-homes-from-hel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enrich-the-li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the-tontine-shops-hanley-6473" TargetMode="External"/><Relationship Id="rId3" Type="http://schemas.openxmlformats.org/officeDocument/2006/relationships/hyperlink" Target="https://historicengland.org.uk/services-skills/education/educational-images/eccleston-hill-lodge-chester-approach-eaton-hall-eccleston-1582" TargetMode="External"/><Relationship Id="rId7" Type="http://schemas.openxmlformats.org/officeDocument/2006/relationships/hyperlink" Target="https://historicengland.org.uk/services-skills/education/educational-images/town-hall-market-street-cockermouth-6843"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royal-albert-memorial-museum-queen-street-exeter-7051" TargetMode="External"/><Relationship Id="rId5" Type="http://schemas.openxmlformats.org/officeDocument/2006/relationships/hyperlink" Target="https://historicengland.org.uk/services-skills/education/educational-images/butter-cross-ludlow-9709" TargetMode="External"/><Relationship Id="rId4" Type="http://schemas.openxmlformats.org/officeDocument/2006/relationships/hyperlink" Target="https://historicengland.org.uk/services-skills/education/educational-images/hadlow-castle-hadlow-2225"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the-tontine-shops-hanley-6473" TargetMode="External"/><Relationship Id="rId3" Type="http://schemas.openxmlformats.org/officeDocument/2006/relationships/hyperlink" Target="https://historicengland.org.uk/services-skills/education/educational-images/eccleston-hill-lodge-chester-approach-eaton-hall-eccleston-1582" TargetMode="External"/><Relationship Id="rId7" Type="http://schemas.openxmlformats.org/officeDocument/2006/relationships/hyperlink" Target="https://historicengland.org.uk/services-skills/education/educational-images/town-hall-market-street-cockermouth-684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royal-albert-memorial-museum-queen-street-exeter-7051" TargetMode="External"/><Relationship Id="rId5" Type="http://schemas.openxmlformats.org/officeDocument/2006/relationships/hyperlink" Target="https://historicengland.org.uk/services-skills/education/educational-images/butter-cross-ludlow-9709" TargetMode="External"/><Relationship Id="rId4" Type="http://schemas.openxmlformats.org/officeDocument/2006/relationships/hyperlink" Target="https://historicengland.org.uk/services-skills/education/educational-images/hadlow-castle-hadlow-2225"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the-tontine-shops-hanley-6473" TargetMode="External"/><Relationship Id="rId3" Type="http://schemas.openxmlformats.org/officeDocument/2006/relationships/hyperlink" Target="https://historicengland.org.uk/services-skills/education/educational-images/eccleston-hill-lodge-chester-approach-eaton-hall-eccleston-1582" TargetMode="External"/><Relationship Id="rId7" Type="http://schemas.openxmlformats.org/officeDocument/2006/relationships/hyperlink" Target="https://historicengland.org.uk/services-skills/education/educational-images/town-hall-market-street-cockermouth-684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royal-albert-memorial-museum-queen-street-exeter-7051" TargetMode="External"/><Relationship Id="rId5" Type="http://schemas.openxmlformats.org/officeDocument/2006/relationships/hyperlink" Target="https://historicengland.org.uk/services-skills/education/educational-images/butter-cross-ludlow-9709" TargetMode="External"/><Relationship Id="rId4" Type="http://schemas.openxmlformats.org/officeDocument/2006/relationships/hyperlink" Target="https://historicengland.org.uk/services-skills/education/educational-images/hadlow-castle-hadlow-2225"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maps.nls.uk/geo/fin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aps.nls.uk/geo/fin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maps.nls.uk/geo/find/"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 TargetMode="External"/><Relationship Id="rId4" Type="http://schemas.openxmlformats.org/officeDocument/2006/relationships/hyperlink" Target="https://historicengland.org.uk/listing/the-list/map-search"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pg.org.uk/collections/search/portrait/mw119710/Queen-Victor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bl.uk/victorian-britain/articles/the-great-exhibi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egyptian-figures-in-the-crystal-palace-sydenham-4001" TargetMode="External"/><Relationship Id="rId4" Type="http://schemas.openxmlformats.org/officeDocument/2006/relationships/hyperlink" Target="https://historicengland.org.uk/services-skills/education/educational-images/?searchType=Educational%20Images&amp;search=Crystal%20Palace&amp;page=&amp;filterOption=&amp;facetValues=&amp;pageId=32278"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rchive.org/details/officialcatalog06unkngoog/page/n1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dkfindout.com/uk/history/victorian-britain/british-empir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oreknowledge.org.uk/yr5historyBritishEmpire.php"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nationalarchives.gov.uk/education/empir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coreknowledge.org.uk/yr5historyBritishEmpire.php"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dailymail.co.uk/news/article-3038655/Memorials-British-colonials-attacked-South-Africa-protesters-demand-statues-honouring-racist-figures-past-removed.html" TargetMode="External"/><Relationship Id="rId5" Type="http://schemas.openxmlformats.org/officeDocument/2006/relationships/hyperlink" Target="https://www.tes.com/teaching-resources/blog/best-reviewed-british-values-resources" TargetMode="External"/><Relationship Id="rId4" Type="http://schemas.openxmlformats.org/officeDocument/2006/relationships/hyperlink" Target="http://www.nationalarchives.gov.uk/education/empire/g2/cs4/background.htm#bullet1"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istoricengland.org.uk/images-books/photos/item/AA93/01061"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npg.org.uk/collections/search/portrait/mw08272/Queen-Victor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prince-albert-statue-wolverhampton-5439" TargetMode="External"/><Relationship Id="rId4" Type="http://schemas.openxmlformats.org/officeDocument/2006/relationships/hyperlink" Target="https://historicengland.org.uk/services-skills/education/educational-images/queen-victoria-statue-castle-hill-windsor-3354"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rchive.historicengland.org.uk/SingleResult/Default.aspx?id=471201&amp;t=Quick&amp;l=all&amp;cr=DD97%2f00028&amp;io=True"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archive.historicengland.org.uk/SingleResult/Default.aspx?id=333717&amp;t=Quick&amp;l=all&amp;cr=DD000706&amp;io=True" TargetMode="External"/><Relationship Id="rId4" Type="http://schemas.openxmlformats.org/officeDocument/2006/relationships/hyperlink" Target="https://archive.historicengland.org.uk/SingleResult/Default.aspx?id=465500&amp;t=Quick&amp;l=all&amp;cr=Prince+Albert&amp;io=True&amp;page=7"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google.co.uk/maps/about/mymap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archive.historicengland.org.uk/SingleResult/Default.aspx?id=380213&amp;t=Quick&amp;cr=SAM01%2f03%2f1212&amp;io=True&amp;l=al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rchive.historicengland.org.uk/SingleResult/Default.aspx?id=1355331&amp;t=Quick&amp;l=all&amp;cr=DP033637&amp;io=True"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archive.historicengland.org.uk/SingleResult/Default.aspx?id=3578386&amp;t=Quick&amp;cr=AA010797&amp;io=True&amp;l=all" TargetMode="External"/><Relationship Id="rId4" Type="http://schemas.openxmlformats.org/officeDocument/2006/relationships/hyperlink" Target="https://archive.historicengland.org.uk/SingleResult/Default.aspx?id=1355331&amp;t=Quick&amp;cr=Queen+victoria+memorial&amp;io=True&amp;l=all&amp;page=5"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0lYTdtxNEt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provide-the-missing-pieces/"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historicengland.org.uk/listing/the-list/map-search" TargetMode="External"/><Relationship Id="rId4" Type="http://schemas.openxmlformats.org/officeDocument/2006/relationships/hyperlink" Target="https://services.historicengland.org.uk/passportserver/registration.aspx"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pg.org.uk/collections/search/portrait/mw08272/Queen-Victori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historicengland.org.uk/listing/enrich-the-lis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pg.org.uk/collections/search/portrait/mw214864/Queen-Victori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pg.org.uk/collections/search/portrait/mw214864/Queen-Victori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pg.org.uk/collections/search/portrait/mw119710/Queen-Victori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b="1" u="none" dirty="0">
                <a:solidFill>
                  <a:srgbClr val="C4BD97"/>
                </a:solidFill>
                <a:latin typeface="fsalbertregular"/>
                <a:hlinkClick r:id="rId3"/>
              </a:rPr>
              <a:t>Image</a:t>
            </a:r>
          </a:p>
          <a:p>
            <a:pPr>
              <a:spcBef>
                <a:spcPct val="0"/>
              </a:spcBef>
            </a:pPr>
            <a:r>
              <a:rPr lang="en-GB" altLang="en-US" dirty="0">
                <a:solidFill>
                  <a:srgbClr val="C4BD97"/>
                </a:solidFill>
                <a:latin typeface="fsalbertregular"/>
                <a:hlinkClick r:id="rId3"/>
              </a:rPr>
              <a:t>Queen Victoria</a:t>
            </a:r>
            <a:r>
              <a:rPr lang="en-GB" altLang="en-US" dirty="0">
                <a:solidFill>
                  <a:srgbClr val="C4BD97"/>
                </a:solidFill>
                <a:latin typeface="fsalbertregular"/>
              </a:rPr>
              <a:t>   </a:t>
            </a:r>
            <a:r>
              <a:rPr lang="en-GB" altLang="en-US" dirty="0">
                <a:solidFill>
                  <a:srgbClr val="262727"/>
                </a:solidFill>
                <a:latin typeface="fsalbertregular"/>
              </a:rPr>
              <a:t>by Alexander Bassano, c, 1887 (1882),NPG x13844,</a:t>
            </a:r>
            <a:r>
              <a:rPr lang="en-GB" altLang="en-US" dirty="0">
                <a:solidFill>
                  <a:srgbClr val="262727"/>
                </a:solidFill>
              </a:rPr>
              <a:t>©</a:t>
            </a:r>
            <a:r>
              <a:rPr lang="en-GB" altLang="en-US" dirty="0">
                <a:solidFill>
                  <a:srgbClr val="262727"/>
                </a:solidFill>
                <a:latin typeface="fsalbertregular"/>
              </a:rPr>
              <a:t> National Portrait Gallery, London</a:t>
            </a:r>
            <a:endParaRPr lang="en-GB" altLang="en-US" sz="20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61643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a:solidFill>
                  <a:srgbClr val="262727"/>
                </a:solidFill>
                <a:latin typeface="fsalbertregular"/>
              </a:rPr>
              <a:t>Go through the two ‘Victoria’s Timeline’ slides with the class to learn even more about her life. </a:t>
            </a:r>
          </a:p>
          <a:p>
            <a:pPr>
              <a:spcBef>
                <a:spcPct val="0"/>
              </a:spcBef>
            </a:pPr>
            <a:endParaRPr lang="en-GB" altLang="en-US">
              <a:solidFill>
                <a:srgbClr val="006ED2"/>
              </a:solidFill>
              <a:latin typeface="fsalbertregular"/>
              <a:hlinkClick r:id="rId3"/>
            </a:endParaRPr>
          </a:p>
          <a:p>
            <a:pPr>
              <a:spcBef>
                <a:spcPct val="0"/>
              </a:spcBef>
            </a:pPr>
            <a:r>
              <a:rPr lang="en-US" altLang="en-US" b="1"/>
              <a:t>Images</a:t>
            </a:r>
            <a:endParaRPr lang="en-GB" altLang="en-US">
              <a:solidFill>
                <a:srgbClr val="006ED2"/>
              </a:solidFill>
              <a:latin typeface="fsalbertregular"/>
              <a:hlinkClick r:id="rId3"/>
            </a:endParaRPr>
          </a:p>
          <a:p>
            <a:pPr>
              <a:buFontTx/>
              <a:buChar char="•"/>
            </a:pPr>
            <a:r>
              <a:rPr lang="en-GB" altLang="en-US">
                <a:solidFill>
                  <a:srgbClr val="262727"/>
                </a:solidFill>
                <a:latin typeface="fsalbertregular"/>
              </a:rPr>
              <a:t>Victoria by  Thomas Herbert Maguire, hand-coloured albumen carte-de-</a:t>
            </a:r>
            <a:r>
              <a:rPr lang="en-GB" altLang="en-US" err="1">
                <a:solidFill>
                  <a:srgbClr val="262727"/>
                </a:solidFill>
                <a:latin typeface="fsalbertregular"/>
              </a:rPr>
              <a:t>visite</a:t>
            </a:r>
            <a:r>
              <a:rPr lang="en-GB" altLang="en-US">
                <a:solidFill>
                  <a:srgbClr val="262727"/>
                </a:solidFill>
                <a:latin typeface="fsalbertregular"/>
              </a:rPr>
              <a:t>, 1860s,NPG x135655,</a:t>
            </a:r>
            <a:r>
              <a:rPr lang="en-GB" altLang="en-US">
                <a:solidFill>
                  <a:srgbClr val="262727"/>
                </a:solidFill>
              </a:rPr>
              <a:t>©</a:t>
            </a:r>
            <a:r>
              <a:rPr lang="en-GB" altLang="en-US">
                <a:solidFill>
                  <a:srgbClr val="262727"/>
                </a:solidFill>
                <a:latin typeface="fsalbertregular"/>
              </a:rPr>
              <a:t> National Portrait Gallery, London</a:t>
            </a:r>
          </a:p>
          <a:p>
            <a:r>
              <a:rPr lang="en-GB" altLang="en-US">
                <a:hlinkClick r:id="rId4"/>
              </a:rPr>
              <a:t>Queen Victoria; Prince Albert of Saxe-Coburg-Gotha</a:t>
            </a:r>
            <a:r>
              <a:rPr lang="en-GB" altLang="en-US"/>
              <a:t> by John Jabez Edwin </a:t>
            </a:r>
            <a:r>
              <a:rPr lang="en-GB" altLang="en-US" err="1"/>
              <a:t>Mayall</a:t>
            </a:r>
            <a:r>
              <a:rPr lang="en-GB" altLang="en-US"/>
              <a:t>, albumen carte-de-</a:t>
            </a:r>
            <a:r>
              <a:rPr lang="en-GB" altLang="en-US" err="1"/>
              <a:t>visite</a:t>
            </a:r>
            <a:r>
              <a:rPr lang="en-GB" altLang="en-US"/>
              <a:t>, February 1861</a:t>
            </a:r>
            <a:br>
              <a:rPr lang="en-GB" altLang="en-US"/>
            </a:br>
            <a:r>
              <a:rPr lang="en-GB" altLang="en-US"/>
              <a:t>NPG x26100, © National Portrait Gallery, London</a:t>
            </a:r>
            <a:endParaRPr lang="en-GB" altLang="en-US">
              <a:solidFill>
                <a:srgbClr val="262727"/>
              </a:solidFill>
              <a:latin typeface="fsalbertregular"/>
            </a:endParaRPr>
          </a:p>
          <a:p>
            <a:pPr>
              <a:spcBef>
                <a:spcPct val="0"/>
              </a:spcBef>
            </a:pPr>
            <a:endParaRPr lang="en-GB" altLang="en-US">
              <a:solidFill>
                <a:srgbClr val="006ED2"/>
              </a:solidFill>
              <a:latin typeface="fsalbertregular"/>
              <a:hlinkClick r:id="rId3"/>
            </a:endParaRPr>
          </a:p>
          <a:p>
            <a:pPr>
              <a:spcBef>
                <a:spcPct val="0"/>
              </a:spcBef>
              <a:buFontTx/>
              <a:buChar char="•"/>
            </a:pPr>
            <a:r>
              <a:rPr lang="en-GB" altLang="en-US">
                <a:solidFill>
                  <a:srgbClr val="C4BD97"/>
                </a:solidFill>
                <a:latin typeface="fsalbertregular"/>
                <a:hlinkClick r:id="rId3"/>
              </a:rPr>
              <a:t>Queen Victoria and family</a:t>
            </a:r>
            <a:r>
              <a:rPr lang="en-GB" altLang="en-US">
                <a:solidFill>
                  <a:srgbClr val="C4BD97"/>
                </a:solidFill>
                <a:latin typeface="fsalbertregular"/>
              </a:rPr>
              <a:t>,  </a:t>
            </a:r>
            <a:r>
              <a:rPr lang="en-GB" altLang="en-US">
                <a:solidFill>
                  <a:srgbClr val="262727"/>
                </a:solidFill>
                <a:latin typeface="fsalbertregular"/>
              </a:rPr>
              <a:t>by Lafayette, bromide proof print, April 1900,NPG Ax29330</a:t>
            </a:r>
          </a:p>
          <a:p>
            <a:pPr>
              <a:spcBef>
                <a:spcPct val="0"/>
              </a:spcBef>
            </a:pPr>
            <a:r>
              <a:rPr lang="en-GB" altLang="en-US">
                <a:solidFill>
                  <a:srgbClr val="262727"/>
                </a:solidFill>
              </a:rPr>
              <a:t>©</a:t>
            </a:r>
            <a:r>
              <a:rPr lang="en-GB" altLang="en-US">
                <a:solidFill>
                  <a:srgbClr val="262727"/>
                </a:solidFill>
                <a:latin typeface="fsalbertregular"/>
              </a:rPr>
              <a:t> National Portrait Gallery, London</a:t>
            </a:r>
            <a:endParaRPr lang="en-GB" altLang="en-US"/>
          </a:p>
          <a:p>
            <a:pPr>
              <a:spcBef>
                <a:spcPct val="0"/>
              </a:spcBef>
            </a:pPr>
            <a:endParaRPr lang="en-GB" altLang="en-US">
              <a:solidFill>
                <a:srgbClr val="006ED2"/>
              </a:solidFill>
              <a:latin typeface="fsalbertregular"/>
              <a:hlinkClick r:id=""/>
            </a:endParaRPr>
          </a:p>
          <a:p>
            <a:pPr>
              <a:spcBef>
                <a:spcPct val="0"/>
              </a:spcBef>
            </a:pPr>
            <a:endParaRPr lang="en-GB" altLang="en-US">
              <a:solidFill>
                <a:srgbClr val="006ED2"/>
              </a:solidFill>
              <a:latin typeface="fsalbertregular"/>
              <a:hlinkClick r:id=""/>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689754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a:solidFill>
                  <a:srgbClr val="262727"/>
                </a:solidFill>
                <a:latin typeface="fsalbertregular"/>
              </a:rPr>
              <a:t>Go through the two ‘Victoria’s Timeline’ slides with the class to learn even more about her life.</a:t>
            </a:r>
          </a:p>
          <a:p>
            <a:pPr>
              <a:spcBef>
                <a:spcPct val="0"/>
              </a:spcBef>
            </a:pPr>
            <a:endParaRPr lang="en-GB" altLang="en-US" b="1">
              <a:solidFill>
                <a:srgbClr val="C4BD97"/>
              </a:solidFill>
              <a:latin typeface="fsalbertregular"/>
              <a:hlinkClick r:id="rId3"/>
            </a:endParaRPr>
          </a:p>
          <a:p>
            <a:r>
              <a:rPr lang="en-US" altLang="en-US" b="1"/>
              <a:t>Images </a:t>
            </a:r>
            <a:endParaRPr lang="en-US" altLang="en-US"/>
          </a:p>
          <a:p>
            <a:pPr>
              <a:buFontTx/>
              <a:buChar char="•"/>
            </a:pPr>
            <a:r>
              <a:rPr lang="en-US" altLang="en-US"/>
              <a:t>Victoria and grandchildren Photograph taken 1900 © Historic England Archive Photo Library ref: N880028 </a:t>
            </a:r>
          </a:p>
          <a:p>
            <a:pPr>
              <a:buFontTx/>
              <a:buChar char="•"/>
            </a:pPr>
            <a:endParaRPr lang="en-US" altLang="en-US"/>
          </a:p>
          <a:p>
            <a:pPr>
              <a:buFontTx/>
              <a:buChar char="•"/>
            </a:pPr>
            <a:r>
              <a:rPr lang="en-GB" altLang="en-US">
                <a:hlinkClick r:id="rId4"/>
              </a:rPr>
              <a:t>https://historicengland.org.uk/services-skills/education/educational-images/queen-victoria-grandchildren-osborne-house-east-cowes-10646</a:t>
            </a:r>
            <a:r>
              <a:rPr lang="en-GB" altLang="en-US"/>
              <a:t> </a:t>
            </a:r>
          </a:p>
          <a:p>
            <a:pPr>
              <a:buFontTx/>
              <a:buChar char="•"/>
            </a:pPr>
            <a:endParaRPr lang="en-GB" altLang="en-US"/>
          </a:p>
          <a:p>
            <a:pPr>
              <a:buFontTx/>
              <a:buChar char="•"/>
            </a:pPr>
            <a:r>
              <a:rPr lang="en-US" altLang="en-US"/>
              <a:t>Victoria at Osborne House © Historic England Archive Photo Library ref: N880023 </a:t>
            </a:r>
          </a:p>
          <a:p>
            <a:pPr>
              <a:buFontTx/>
              <a:buChar char="•"/>
            </a:pPr>
            <a:endParaRPr lang="en-US" altLang="en-US"/>
          </a:p>
          <a:p>
            <a:pPr>
              <a:buFontTx/>
              <a:buChar char="•"/>
            </a:pPr>
            <a:r>
              <a:rPr lang="en-GB" altLang="en-US">
                <a:hlinkClick r:id="rId5"/>
              </a:rPr>
              <a:t>https://historicengland.org.uk/services-skills/education/educational-images/queen-victoria-osborne-house-east-cowes-10642</a:t>
            </a:r>
            <a:r>
              <a:rPr lang="en-GB" altLang="en-US"/>
              <a:t> </a:t>
            </a:r>
          </a:p>
          <a:p>
            <a:pPr>
              <a:buFontTx/>
              <a:buChar char="•"/>
            </a:pPr>
            <a:endParaRPr lang="en-GB" altLang="en-US"/>
          </a:p>
          <a:p>
            <a:pPr>
              <a:buFontTx/>
              <a:buChar char="•"/>
            </a:pPr>
            <a:r>
              <a:rPr lang="en-US" altLang="en-US"/>
              <a:t>George becomes king. Photograph taken 1901 © </a:t>
            </a:r>
            <a:r>
              <a:rPr lang="en-US" altLang="en-US">
                <a:hlinkClick r:id="rId6" tooltip="Reproduced by permission of Oxfordshire County Council"/>
              </a:rPr>
              <a:t>Reproduced by permission of Oxfordshire County Council</a:t>
            </a:r>
            <a:endParaRPr lang="en-US" altLang="en-US"/>
          </a:p>
          <a:p>
            <a:endParaRPr lang="en-US"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4922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Section 2. Industrial Revolution</a:t>
            </a:r>
          </a:p>
          <a:p>
            <a:r>
              <a:rPr lang="en-GB" altLang="en-US">
                <a:solidFill>
                  <a:srgbClr val="4F6228"/>
                </a:solidFill>
              </a:rPr>
              <a:t>How did life change under Victoria's rule? </a:t>
            </a:r>
            <a:endParaRPr lang="en-GB" altLang="en-US" b="1"/>
          </a:p>
          <a:p>
            <a:r>
              <a:rPr lang="en-GB" altLang="en-US"/>
              <a:t>When Victoria became Queen, although the industrial revolution had begun, most people were living off the land (Rural life image), farming and growing crops. By the end of her reign, most people lived in towns or cities, working in factories or on the railways. </a:t>
            </a:r>
          </a:p>
          <a:p>
            <a:endParaRPr lang="en-GB" altLang="en-US"/>
          </a:p>
          <a:p>
            <a:r>
              <a:rPr lang="en-GB" altLang="en-US"/>
              <a:t>Britain became the most powerful country in the world , leading in the industrial revolution with steam power and technological advances. The City life image shows a</a:t>
            </a:r>
            <a:r>
              <a:rPr lang="en-US" altLang="en-US"/>
              <a:t> busy street view, looking towards the Angel Hotel in London, with horse-drawn vehicles (including a tramcar) and shops in the background. Tramcars were introduced in 1861 by George Francis Train.</a:t>
            </a:r>
          </a:p>
          <a:p>
            <a:endParaRPr lang="en-GB" altLang="en-US"/>
          </a:p>
          <a:p>
            <a:r>
              <a:rPr lang="en-GB" altLang="en-US"/>
              <a:t>As we have seen in the timeline, due to Victoria and Albert’s passion for new ideas and technology, many new inventions and discoveries took place. </a:t>
            </a:r>
          </a:p>
          <a:p>
            <a:endParaRPr lang="en-GB" altLang="en-US"/>
          </a:p>
          <a:p>
            <a:endParaRPr lang="en-GB" altLang="en-US"/>
          </a:p>
          <a:p>
            <a:r>
              <a:rPr lang="en-GB" altLang="en-US" b="1"/>
              <a:t>Links</a:t>
            </a:r>
          </a:p>
          <a:p>
            <a:r>
              <a:rPr lang="en-GB" altLang="en-US"/>
              <a:t>Use the additional resources to find out more about the importance of Victorian buildings and the life of a Victorian child</a:t>
            </a:r>
          </a:p>
          <a:p>
            <a:r>
              <a:rPr lang="en-GB" altLang="en-US" u="sng">
                <a:hlinkClick r:id="rId3"/>
              </a:rPr>
              <a:t>https://historicengland.org.uk/services-skills/education/teaching-activities/what-can-victorian-buildings-tell-us-about-how-the-victorians-thought/</a:t>
            </a:r>
            <a:r>
              <a:rPr lang="en-GB" altLang="en-US" u="sng"/>
              <a:t>  </a:t>
            </a:r>
          </a:p>
          <a:p>
            <a:r>
              <a:rPr lang="en-GB" altLang="en-US" u="sng">
                <a:hlinkClick r:id="rId4"/>
              </a:rPr>
              <a:t>https://historicengland.org.uk/services-skills/education/teaching-activities/what-was-life-like-for-victorian-children-did-it-get-any-better/</a:t>
            </a:r>
            <a:endParaRPr lang="en-GB" altLang="en-US"/>
          </a:p>
          <a:p>
            <a:endParaRPr lang="en-GB" altLang="en-US"/>
          </a:p>
          <a:p>
            <a:r>
              <a:rPr lang="en-GB" altLang="en-US" b="1"/>
              <a:t>Image</a:t>
            </a:r>
          </a:p>
          <a:p>
            <a:r>
              <a:rPr lang="en-GB" altLang="en-US">
                <a:hlinkClick r:id="rId5"/>
              </a:rPr>
              <a:t>https://historicengland.org.uk/services-skills/education/educational-images/bledlow-ridge-windmill-bledlow-1387</a:t>
            </a:r>
            <a:r>
              <a:rPr lang="en-GB" altLang="en-US"/>
              <a:t> </a:t>
            </a:r>
          </a:p>
          <a:p>
            <a:r>
              <a:rPr lang="en-US" altLang="en-US">
                <a:solidFill>
                  <a:srgbClr val="333333"/>
                </a:solidFill>
                <a:latin typeface="Source Sans Pro" panose="020B0503030403020204" pitchFamily="34" charset="0"/>
              </a:rPr>
              <a:t>Photograph taken 1870 - 1900 © Reproduced by permission of Historic England Archive ref: </a:t>
            </a:r>
            <a:r>
              <a:rPr lang="en-GB" altLang="en-US"/>
              <a:t>AA78/01560</a:t>
            </a:r>
          </a:p>
          <a:p>
            <a:r>
              <a:rPr lang="en-GB" altLang="en-US">
                <a:hlinkClick r:id="rId6"/>
              </a:rPr>
              <a:t>https://historicengland.org.uk/services-skills/education/educational-images/city-road-islington-3830</a:t>
            </a:r>
            <a:r>
              <a:rPr lang="en-GB" altLang="en-US"/>
              <a:t> </a:t>
            </a:r>
          </a:p>
          <a:p>
            <a:r>
              <a:rPr lang="en-US" altLang="en-US">
                <a:solidFill>
                  <a:srgbClr val="333333"/>
                </a:solidFill>
                <a:latin typeface="Source Sans Pro" panose="020B0503030403020204" pitchFamily="34" charset="0"/>
              </a:rPr>
              <a:t>Photograph taken 1870 - 1900 © Reproduced by permission of Historic England Archive ref: CC97/01264 </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50780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C4BD97"/>
                </a:solidFill>
              </a:rPr>
              <a:t>Talk through the two ‘Industrial Timeline’ slides, you can click on several of the images to see larger more detailed versions of them.</a:t>
            </a:r>
          </a:p>
          <a:p>
            <a:endParaRPr lang="en-GB" altLang="en-US" b="1"/>
          </a:p>
          <a:p>
            <a:r>
              <a:rPr lang="en-GB" altLang="en-US" b="1"/>
              <a:t>Images</a:t>
            </a:r>
          </a:p>
          <a:p>
            <a:pPr>
              <a:buFontTx/>
              <a:buChar char="•"/>
            </a:pPr>
            <a:r>
              <a:rPr lang="en-US" altLang="en-US"/>
              <a:t>A colliery in Nottingham Photograph taken December 1993 © Copyright Crown copyright. NMR ref: AA93/03125 </a:t>
            </a:r>
          </a:p>
          <a:p>
            <a:pPr>
              <a:buFontTx/>
              <a:buChar char="•"/>
            </a:pPr>
            <a:r>
              <a:rPr lang="en-GB" altLang="en-US">
                <a:hlinkClick r:id="rId3"/>
              </a:rPr>
              <a:t>historicengland.org.uk/services-skills/education/educational-images/bestwood-colliery-bestwood-st-albans-2804</a:t>
            </a:r>
            <a:r>
              <a:rPr lang="en-GB" altLang="en-US"/>
              <a:t> </a:t>
            </a:r>
          </a:p>
          <a:p>
            <a:pPr>
              <a:buFontTx/>
              <a:buChar char="•"/>
            </a:pPr>
            <a:endParaRPr lang="en-GB" altLang="en-US"/>
          </a:p>
          <a:p>
            <a:pPr>
              <a:buFontTx/>
              <a:buChar char="•"/>
            </a:pPr>
            <a:r>
              <a:rPr lang="en-US" altLang="en-US"/>
              <a:t>Train station in Slough. Photograph taken 1883 © Reproduced by permission of Historic England Archive ref: CC73/00887 </a:t>
            </a:r>
          </a:p>
          <a:p>
            <a:pPr>
              <a:buFontTx/>
              <a:buChar char="•"/>
            </a:pPr>
            <a:r>
              <a:rPr lang="en-GB" altLang="en-US">
                <a:hlinkClick r:id="rId4"/>
              </a:rPr>
              <a:t>https://historicengland.org.uk/services-skills/education/educational-images/great-western-railway-slough-berkshire-4272</a:t>
            </a:r>
            <a:r>
              <a:rPr lang="en-GB" altLang="en-US"/>
              <a:t> </a:t>
            </a:r>
          </a:p>
          <a:p>
            <a:pPr>
              <a:buFontTx/>
              <a:buChar char="•"/>
            </a:pPr>
            <a:endParaRPr lang="en-GB" altLang="en-US"/>
          </a:p>
          <a:p>
            <a:pPr>
              <a:buFontTx/>
              <a:buChar char="•"/>
            </a:pPr>
            <a:r>
              <a:rPr lang="en-US" altLang="en-US"/>
              <a:t>Dorset library Photograph taken 1870 - 1900 © Reproduced by permission of Historic England Archive ref: OP10410 </a:t>
            </a:r>
          </a:p>
          <a:p>
            <a:pPr>
              <a:buFontTx/>
              <a:buChar char="•"/>
            </a:pPr>
            <a:r>
              <a:rPr lang="en-GB" altLang="en-US">
                <a:hlinkClick r:id="rId5"/>
              </a:rPr>
              <a:t>https://historicengland.org.uk/services-skills/education/educational-images/the-library-sherborne-school-sherborne-10549</a:t>
            </a:r>
            <a:r>
              <a:rPr lang="en-GB" altLang="en-US"/>
              <a:t> </a:t>
            </a:r>
          </a:p>
          <a:p>
            <a:pPr>
              <a:buFontTx/>
              <a:buChar char="•"/>
            </a:pPr>
            <a:endParaRPr lang="en-US"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83141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C4BD97"/>
                </a:solidFill>
              </a:rPr>
              <a:t>Talk through the two ‘Industrial Timeline’ slides, you can click on several of the images to see larger more detailed versions of them.</a:t>
            </a:r>
          </a:p>
          <a:p>
            <a:endParaRPr lang="en-GB" altLang="en-US" b="1"/>
          </a:p>
          <a:p>
            <a:r>
              <a:rPr lang="en-GB" altLang="en-US" b="1"/>
              <a:t>Images </a:t>
            </a:r>
          </a:p>
          <a:p>
            <a:pPr>
              <a:buFontTx/>
              <a:buChar char="•"/>
            </a:pPr>
            <a:r>
              <a:rPr lang="en-US" altLang="en-US"/>
              <a:t>Birmingham workers arch - Photograph taken 23 March 1887 © Historic England Archive ref: op14837</a:t>
            </a:r>
          </a:p>
          <a:p>
            <a:pPr>
              <a:buFontTx/>
              <a:buChar char="•"/>
            </a:pPr>
            <a:r>
              <a:rPr lang="en-GB" altLang="en-US">
                <a:hlinkClick r:id="rId3"/>
              </a:rPr>
              <a:t>https://historicengland.org.uk/services-skills/education/educational-images/metal-workers-arch-colmore-row-birmingham-11363</a:t>
            </a:r>
            <a:r>
              <a:rPr lang="en-GB" altLang="en-US"/>
              <a:t> </a:t>
            </a:r>
          </a:p>
          <a:p>
            <a:pPr>
              <a:buFontTx/>
              <a:buChar char="•"/>
            </a:pPr>
            <a:r>
              <a:rPr lang="en-US" altLang="en-US"/>
              <a:t>Jubilee Arch. Photograph taken 1887 © Reproduced by permission of Historic England Archive ref: CC97/00921 </a:t>
            </a:r>
          </a:p>
          <a:p>
            <a:pPr>
              <a:buFontTx/>
              <a:buChar char="•"/>
            </a:pPr>
            <a:r>
              <a:rPr lang="en-GB" altLang="en-US">
                <a:hlinkClick r:id="rId4"/>
              </a:rPr>
              <a:t>https://historicengland.org.uk/services-skills/education/educational-images/regent-street-westminster-london-4572</a:t>
            </a:r>
            <a:r>
              <a:rPr lang="en-GB" altLang="en-US"/>
              <a:t> </a:t>
            </a:r>
          </a:p>
          <a:p>
            <a:pPr>
              <a:buFontTx/>
              <a:buChar char="•"/>
            </a:pPr>
            <a:r>
              <a:rPr lang="en-US" altLang="en-US"/>
              <a:t>St </a:t>
            </a:r>
            <a:r>
              <a:rPr lang="en-US" altLang="en-US" err="1"/>
              <a:t>Olave's</a:t>
            </a:r>
            <a:r>
              <a:rPr lang="en-US" altLang="en-US"/>
              <a:t> Grammar school from the south-west. Photograph taken May 1899 - Jun 1899 © Reproduced by permission of Historic England Archive ref: bl15371 </a:t>
            </a:r>
          </a:p>
          <a:p>
            <a:pPr>
              <a:buFontTx/>
              <a:buChar char="•"/>
            </a:pPr>
            <a:r>
              <a:rPr lang="en-GB" altLang="en-US">
                <a:hlinkClick r:id="rId5"/>
              </a:rPr>
              <a:t>https://historicengland.org.uk/services-skills/education/educational-images/st-olaves-school-southwark-10416</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04539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GB" altLang="en-US" sz="1200"/>
              <a:t>Use the Images by Theme photos of </a:t>
            </a:r>
            <a:r>
              <a:rPr lang="en-GB" altLang="en-US" sz="1200">
                <a:hlinkClick r:id="rId3"/>
              </a:rPr>
              <a:t>‘Victorian’s at work’ </a:t>
            </a:r>
            <a:r>
              <a:rPr lang="en-GB" altLang="en-US" sz="1200"/>
              <a:t>to find more examples of ‘Farm life’ &amp; ‘City life’. </a:t>
            </a:r>
          </a:p>
          <a:p>
            <a:pPr>
              <a:spcBef>
                <a:spcPct val="0"/>
              </a:spcBef>
              <a:buFontTx/>
              <a:buNone/>
            </a:pPr>
            <a:endParaRPr lang="en-GB" altLang="en-US" sz="1200" b="1"/>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84113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Link to Resources Pack on working conditions for Victorian children.</a:t>
            </a:r>
          </a:p>
          <a:p>
            <a:r>
              <a:rPr lang="en-GB" altLang="en-US" dirty="0">
                <a:hlinkClick r:id="rId3"/>
              </a:rPr>
              <a:t>https://historicengland.org.uk/services-skills/education/teaching-activities/what-was-life-like-for-victorian-children-did-it-get-any-better/</a:t>
            </a:r>
            <a:endParaRPr lang="en-GB" altLang="en-US" dirty="0"/>
          </a:p>
          <a:p>
            <a:endParaRPr lang="en-GB" altLang="en-US" dirty="0"/>
          </a:p>
          <a:p>
            <a:r>
              <a:rPr lang="en-GB" altLang="en-US" dirty="0"/>
              <a:t>Image: Memorial to victims of the </a:t>
            </a:r>
            <a:r>
              <a:rPr lang="en-GB" altLang="en-US" dirty="0" err="1"/>
              <a:t>Huskar</a:t>
            </a:r>
            <a:r>
              <a:rPr lang="en-GB" altLang="en-US" dirty="0"/>
              <a:t> Pit mining disaster, in which 26 </a:t>
            </a:r>
            <a:r>
              <a:rPr lang="en-GB" altLang="en-US" dirty="0" err="1"/>
              <a:t>chiildren</a:t>
            </a:r>
            <a:r>
              <a:rPr lang="en-GB" altLang="en-US" dirty="0"/>
              <a:t> drowned on the 4th July 1838. © Crown copyright. Historic England Archive. Ref: AA93/01061 </a:t>
            </a:r>
            <a:r>
              <a:rPr lang="en-GB" altLang="en-US" u="sng" dirty="0">
                <a:hlinkClick r:id="rId4"/>
              </a:rPr>
              <a:t>https://historicengland.org.uk/images-books/photos/item/AA93/01061</a:t>
            </a:r>
            <a:r>
              <a:rPr lang="en-GB" altLang="en-US" dirty="0"/>
              <a:t> </a:t>
            </a:r>
          </a:p>
          <a:p>
            <a:endParaRPr lang="en-GB" altLang="en-US" dirty="0"/>
          </a:p>
          <a:p>
            <a:r>
              <a:rPr lang="en-GB" altLang="en-US" dirty="0"/>
              <a:t>BBC Bitesize  Short Film Victorian Children working in coal mines </a:t>
            </a:r>
            <a:r>
              <a:rPr lang="en-GB" altLang="en-US" dirty="0">
                <a:hlinkClick r:id="rId5"/>
              </a:rPr>
              <a:t>https://www.bbc.com/bitesize/clips/z73b4wx</a:t>
            </a:r>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07305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C4BD97"/>
                </a:solidFill>
              </a:rPr>
              <a:t>Click on the images to see larger more detailed versions of them to help you spot the differences.</a:t>
            </a:r>
          </a:p>
          <a:p>
            <a:endParaRPr lang="en-US" altLang="en-US" b="1">
              <a:solidFill>
                <a:srgbClr val="333333"/>
              </a:solidFill>
              <a:latin typeface="Source Sans Pro" panose="020B0503030403020204" pitchFamily="34" charset="0"/>
            </a:endParaRPr>
          </a:p>
          <a:p>
            <a:r>
              <a:rPr lang="en-US" altLang="en-US" b="1">
                <a:solidFill>
                  <a:srgbClr val="333333"/>
                </a:solidFill>
                <a:latin typeface="Source Sans Pro" panose="020B0503030403020204" pitchFamily="34" charset="0"/>
              </a:rPr>
              <a:t>Image </a:t>
            </a:r>
          </a:p>
          <a:p>
            <a:pPr>
              <a:buFontTx/>
              <a:buChar char="•"/>
            </a:pPr>
            <a:r>
              <a:rPr lang="en-US" altLang="en-US">
                <a:solidFill>
                  <a:srgbClr val="333333"/>
                </a:solidFill>
                <a:latin typeface="Source Sans Pro" panose="020B0503030403020204" pitchFamily="34" charset="0"/>
              </a:rPr>
              <a:t>Photograph taken 1895 © Reproduced by permission of Historic England Archive ref: CC72/01123 </a:t>
            </a:r>
          </a:p>
          <a:p>
            <a:pPr>
              <a:buFontTx/>
              <a:buChar char="•"/>
            </a:pPr>
            <a:r>
              <a:rPr lang="en-GB" altLang="en-US">
                <a:hlinkClick r:id="rId3"/>
              </a:rPr>
              <a:t>https://historicengland.org.uk/services-skills/education/educational-images/threshing-in-great-barrington-barn-great-barrington-1992</a:t>
            </a:r>
            <a:r>
              <a:rPr lang="en-GB" altLang="en-US"/>
              <a:t> </a:t>
            </a:r>
          </a:p>
          <a:p>
            <a:pPr>
              <a:buFontTx/>
              <a:buChar char="•"/>
            </a:pPr>
            <a:r>
              <a:rPr lang="en-US" altLang="en-US">
                <a:solidFill>
                  <a:srgbClr val="333333"/>
                </a:solidFill>
                <a:latin typeface="Source Sans Pro" panose="020B0503030403020204" pitchFamily="34" charset="0"/>
              </a:rPr>
              <a:t>Photograph taken 04 Apr 1896 © Historic England Archive ref: OP16118 </a:t>
            </a:r>
          </a:p>
          <a:p>
            <a:pPr>
              <a:buFontTx/>
              <a:buChar char="•"/>
            </a:pPr>
            <a:r>
              <a:rPr lang="en-GB" altLang="en-US">
                <a:hlinkClick r:id="rId4"/>
              </a:rPr>
              <a:t>https://historicengland.org.uk/services-skills/education/educational-images/stretton-on-fosse-11210</a:t>
            </a:r>
            <a:r>
              <a:rPr lang="en-GB" altLang="en-US"/>
              <a:t> </a:t>
            </a:r>
          </a:p>
          <a:p>
            <a:pPr>
              <a:buFontTx/>
              <a:buChar char="•"/>
            </a:pP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023693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C4BD97"/>
                </a:solidFill>
              </a:rPr>
              <a:t>Click on the images to see larger more detailed versions of them to help you spot the differences.</a:t>
            </a:r>
          </a:p>
          <a:p>
            <a:endParaRPr lang="en-US" altLang="en-US" b="1">
              <a:solidFill>
                <a:srgbClr val="333333"/>
              </a:solidFill>
              <a:latin typeface="Source Sans Pro" panose="020B0503030403020204" pitchFamily="34" charset="0"/>
            </a:endParaRPr>
          </a:p>
          <a:p>
            <a:r>
              <a:rPr lang="en-US" altLang="en-US" b="1">
                <a:solidFill>
                  <a:srgbClr val="333333"/>
                </a:solidFill>
                <a:latin typeface="Source Sans Pro" panose="020B0503030403020204" pitchFamily="34" charset="0"/>
              </a:rPr>
              <a:t>Image </a:t>
            </a:r>
          </a:p>
          <a:p>
            <a:pPr>
              <a:buFontTx/>
              <a:buChar char="•"/>
            </a:pPr>
            <a:r>
              <a:rPr lang="en-GB" altLang="en-US"/>
              <a:t>Photograph taken 1900 © Reproduced by permission of Historic England Archive ref: BL/15892</a:t>
            </a:r>
          </a:p>
          <a:p>
            <a:pPr>
              <a:buFontTx/>
              <a:buChar char="•"/>
            </a:pPr>
            <a:r>
              <a:rPr lang="en-GB" altLang="en-US" u="sng">
                <a:hlinkClick r:id="rId3"/>
              </a:rPr>
              <a:t>https://historicengland.org.uk/services-skills/education/educational-images/tootal-broadhurst-and-lee-warehouse-oxford-road-manchester-2053</a:t>
            </a:r>
            <a:endParaRPr lang="en-GB" altLang="en-US"/>
          </a:p>
          <a:p>
            <a:pPr>
              <a:buFontTx/>
              <a:buChar char="•"/>
            </a:pPr>
            <a:r>
              <a:rPr lang="en-GB" altLang="en-US"/>
              <a:t>Photograph taken Apr 1897 © Reproduced by permission of Historic England Archive ref: BL14041_013</a:t>
            </a:r>
          </a:p>
          <a:p>
            <a:pPr>
              <a:buFontTx/>
              <a:buChar char="•"/>
            </a:pPr>
            <a:r>
              <a:rPr lang="en-GB" altLang="en-US" u="sng">
                <a:hlinkClick r:id="rId4"/>
              </a:rPr>
              <a:t>https://historicengland.org.uk/services-skills/education/educational-images/lever-house-wood-street-port-sunlight-bebington-9977</a:t>
            </a:r>
            <a:endParaRPr lang="en-GB" altLang="en-US"/>
          </a:p>
          <a:p>
            <a:endParaRPr lang="en-GB" altLang="en-US"/>
          </a:p>
          <a:p>
            <a:pPr>
              <a:buFontTx/>
              <a:buChar char="•"/>
            </a:pP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768156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The industrial revolution was huge! </a:t>
            </a:r>
            <a:r>
              <a:rPr lang="en-US" altLang="en-US"/>
              <a:t>It was one of the biggest changes in human history, when machines began to replace people and more people lived in cities. It was the first time things, such as clothes, could be mass produced. </a:t>
            </a:r>
          </a:p>
          <a:p>
            <a:endParaRPr lang="en-US" altLang="en-US"/>
          </a:p>
          <a:p>
            <a:r>
              <a:rPr lang="en-US" altLang="en-US"/>
              <a:t>As more people had jobs, conditions improved for most people and they could afford to buy better clothes, however, </a:t>
            </a:r>
            <a:r>
              <a:rPr lang="en-US" altLang="en-US" err="1"/>
              <a:t>industrialisation</a:t>
            </a:r>
            <a:r>
              <a:rPr lang="en-US" altLang="en-US"/>
              <a:t> caused new problems, such as pollution and waste.</a:t>
            </a:r>
          </a:p>
          <a:p>
            <a:endParaRPr lang="en-US" altLang="en-US"/>
          </a:p>
          <a:p>
            <a:r>
              <a:rPr lang="en-US" altLang="en-US" b="1"/>
              <a:t>Questions</a:t>
            </a:r>
          </a:p>
          <a:p>
            <a:r>
              <a:rPr lang="en-US" altLang="en-US"/>
              <a:t>Put your detective hat on again, look at the two photos. What do you see? Look at the clothes the people are wearing. What are they doing? How are the inside and outside of the buildings different from the ones we see today? Can you compare the farm life photos to the city life ones ?</a:t>
            </a:r>
          </a:p>
          <a:p>
            <a:endParaRPr lang="en-US" altLang="en-US"/>
          </a:p>
          <a:p>
            <a:r>
              <a:rPr lang="en-US" altLang="en-US" b="1"/>
              <a:t>Image</a:t>
            </a:r>
            <a:r>
              <a:rPr lang="en-US" altLang="en-US"/>
              <a:t> </a:t>
            </a:r>
          </a:p>
          <a:p>
            <a:r>
              <a:rPr lang="en-US" altLang="en-US"/>
              <a:t>Cooper’s Marmalade Works, Oxford, </a:t>
            </a:r>
            <a:r>
              <a:rPr lang="en-GB" altLang="en-US"/>
              <a:t>1900 © Reproduced by permission of Historic England Archive ref: cc73_00613</a:t>
            </a:r>
            <a:endParaRPr lang="en-US" altLang="en-US"/>
          </a:p>
          <a:p>
            <a:r>
              <a:rPr lang="en-GB" altLang="en-US">
                <a:hlinkClick r:id="rId3"/>
              </a:rPr>
              <a:t>https://historicengland.org.uk/services-skills/education/educational-images/frank-coopers-works-victoria-buildings-oxford-oxfordshire-10472</a:t>
            </a:r>
            <a:r>
              <a:rPr lang="en-GB" altLang="en-US"/>
              <a:t> </a:t>
            </a:r>
          </a:p>
          <a:p>
            <a:r>
              <a:rPr lang="en-GB" altLang="en-US"/>
              <a:t>©Google images creative commons.</a:t>
            </a:r>
          </a:p>
          <a:p>
            <a:r>
              <a:rPr lang="en-GB" altLang="en-US"/>
              <a:t>To build the picture of the poverty and appalling living conditions in Victorian Britain research Victorian Slums and show your pupils :</a:t>
            </a:r>
            <a:r>
              <a:rPr lang="en-GB" altLang="en-US">
                <a:hlinkClick r:id="rId4"/>
              </a:rPr>
              <a:t>https://www.bl.uk/romantics-and-victorians/articles/slums</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00111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latin typeface="Arial" panose="020B0604020202020204" pitchFamily="34" charset="0"/>
                <a:cs typeface="Arial" panose="020B0604020202020204" pitchFamily="34" charset="0"/>
              </a:rPr>
              <a:t>Although the resource will mainly cover History, it will also cover:</a:t>
            </a:r>
          </a:p>
          <a:p>
            <a:endParaRPr lang="en-GB" altLang="en-US" b="1">
              <a:latin typeface="Arial" panose="020B0604020202020204" pitchFamily="34" charset="0"/>
              <a:cs typeface="Arial" panose="020B0604020202020204" pitchFamily="34" charset="0"/>
            </a:endParaRPr>
          </a:p>
          <a:p>
            <a:r>
              <a:rPr lang="en-GB" altLang="en-US" b="1">
                <a:latin typeface="Arial" panose="020B0604020202020204" pitchFamily="34" charset="0"/>
                <a:cs typeface="Arial" panose="020B0604020202020204" pitchFamily="34" charset="0"/>
              </a:rPr>
              <a:t>Literacy:</a:t>
            </a:r>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Reading and comprehension, transcription and composition of writing. </a:t>
            </a:r>
          </a:p>
          <a:p>
            <a:endParaRPr lang="en-GB" altLang="en-US" b="1">
              <a:latin typeface="Arial" panose="020B0604020202020204" pitchFamily="34" charset="0"/>
              <a:cs typeface="Arial" panose="020B0604020202020204" pitchFamily="34" charset="0"/>
            </a:endParaRPr>
          </a:p>
          <a:p>
            <a:r>
              <a:rPr lang="en-GB" altLang="en-US" b="1">
                <a:latin typeface="Arial" panose="020B0604020202020204" pitchFamily="34" charset="0"/>
                <a:cs typeface="Arial" panose="020B0604020202020204" pitchFamily="34" charset="0"/>
              </a:rPr>
              <a:t>Art and Design:</a:t>
            </a:r>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Produce creative work, exploring their ideas and recording their experiences. </a:t>
            </a:r>
          </a:p>
          <a:p>
            <a:endParaRPr lang="en-GB" altLang="en-US" sz="1200">
              <a:latin typeface="Arial" panose="020B0604020202020204" pitchFamily="34" charset="0"/>
              <a:cs typeface="Arial" panose="020B0604020202020204" pitchFamily="34" charset="0"/>
            </a:endParaRPr>
          </a:p>
          <a:p>
            <a:r>
              <a:rPr lang="en-GB" altLang="en-US" sz="1200"/>
              <a:t>An increased </a:t>
            </a:r>
            <a:r>
              <a:rPr lang="en-GB" altLang="en-US" sz="1200" b="1">
                <a:solidFill>
                  <a:srgbClr val="7575D1"/>
                </a:solidFill>
              </a:rPr>
              <a:t>vocabulary</a:t>
            </a:r>
            <a:r>
              <a:rPr lang="en-GB" altLang="en-US" sz="1200"/>
              <a:t> linked to chronological historical periods and Victorian era.</a:t>
            </a:r>
          </a:p>
          <a:p>
            <a:endParaRPr lang="en-GB" altLang="en-US" sz="1200"/>
          </a:p>
          <a:p>
            <a:r>
              <a:rPr lang="en-GB" altLang="en-US" sz="1200"/>
              <a:t>About </a:t>
            </a:r>
            <a:r>
              <a:rPr lang="en-GB" altLang="en-US" sz="1200" b="1">
                <a:solidFill>
                  <a:srgbClr val="7575D1"/>
                </a:solidFill>
              </a:rPr>
              <a:t>key periods </a:t>
            </a:r>
            <a:r>
              <a:rPr lang="en-GB" altLang="en-US" sz="1200"/>
              <a:t>and events in </a:t>
            </a:r>
            <a:r>
              <a:rPr lang="en-GB" altLang="en-US" sz="1200" b="1">
                <a:solidFill>
                  <a:srgbClr val="7575D1"/>
                </a:solidFill>
              </a:rPr>
              <a:t>Victorian history</a:t>
            </a:r>
            <a:r>
              <a:rPr lang="en-GB" altLang="en-US" sz="1200">
                <a:solidFill>
                  <a:srgbClr val="7575D1"/>
                </a:solidFill>
              </a:rPr>
              <a:t>.</a:t>
            </a:r>
          </a:p>
          <a:p>
            <a:endParaRPr lang="en-GB" altLang="en-US" sz="1200">
              <a:solidFill>
                <a:srgbClr val="7575D1"/>
              </a:solidFill>
            </a:endParaRPr>
          </a:p>
          <a:p>
            <a:r>
              <a:rPr lang="en-GB" altLang="en-US" sz="1200"/>
              <a:t>To develop local history </a:t>
            </a:r>
            <a:r>
              <a:rPr lang="en-GB" altLang="en-US" sz="1200" b="1">
                <a:solidFill>
                  <a:srgbClr val="7575D1"/>
                </a:solidFill>
              </a:rPr>
              <a:t>research skills </a:t>
            </a:r>
            <a:r>
              <a:rPr lang="en-GB" altLang="en-US" sz="1200"/>
              <a:t>and comparing sources.</a:t>
            </a:r>
          </a:p>
          <a:p>
            <a:endParaRPr lang="en-GB" altLang="en-US" sz="1200"/>
          </a:p>
          <a:p>
            <a:r>
              <a:rPr lang="en-GB" altLang="en-US" sz="1200"/>
              <a:t>To </a:t>
            </a:r>
            <a:r>
              <a:rPr lang="en-GB" altLang="en-US" sz="1200" b="1">
                <a:solidFill>
                  <a:srgbClr val="7575D1"/>
                </a:solidFill>
              </a:rPr>
              <a:t>compare and contrast </a:t>
            </a:r>
            <a:r>
              <a:rPr lang="en-GB" altLang="en-US" sz="1200"/>
              <a:t>developments during the period.</a:t>
            </a:r>
          </a:p>
          <a:p>
            <a:endParaRPr lang="en-GB" altLang="en-US" sz="1200"/>
          </a:p>
          <a:p>
            <a:r>
              <a:rPr lang="en-GB" altLang="en-US" sz="1200"/>
              <a:t>To </a:t>
            </a:r>
            <a:r>
              <a:rPr lang="en-GB" altLang="en-US" sz="1200" b="1">
                <a:solidFill>
                  <a:srgbClr val="7575D1"/>
                </a:solidFill>
              </a:rPr>
              <a:t>increase knowledge </a:t>
            </a:r>
            <a:r>
              <a:rPr lang="en-GB" altLang="en-US" sz="1200"/>
              <a:t>of the British Empire</a:t>
            </a:r>
          </a:p>
          <a:p>
            <a:endParaRPr lang="en-GB" altLang="en-US" sz="1200"/>
          </a:p>
          <a:p>
            <a:r>
              <a:rPr lang="en-GB" altLang="en-US" sz="1200"/>
              <a:t>To </a:t>
            </a:r>
            <a:r>
              <a:rPr lang="en-GB" altLang="en-US" sz="1200" b="1">
                <a:solidFill>
                  <a:srgbClr val="7575D1"/>
                </a:solidFill>
              </a:rPr>
              <a:t>increase knowledge </a:t>
            </a:r>
            <a:r>
              <a:rPr lang="en-GB" altLang="en-US" sz="1200"/>
              <a:t>of Victoria and Albert's memorialisation.</a:t>
            </a:r>
          </a:p>
          <a:p>
            <a:endParaRPr lang="en-GB" altLang="en-US" sz="1200"/>
          </a:p>
          <a:p>
            <a:r>
              <a:rPr lang="en-GB" altLang="en-US" sz="1200"/>
              <a:t>To </a:t>
            </a:r>
            <a:r>
              <a:rPr lang="en-GB" altLang="en-US" sz="1200" b="1">
                <a:solidFill>
                  <a:srgbClr val="7575D1"/>
                </a:solidFill>
              </a:rPr>
              <a:t>research</a:t>
            </a:r>
            <a:r>
              <a:rPr lang="en-GB" altLang="en-US" sz="1200">
                <a:solidFill>
                  <a:srgbClr val="7575D1"/>
                </a:solidFill>
              </a:rPr>
              <a:t> </a:t>
            </a:r>
            <a:r>
              <a:rPr lang="en-GB" altLang="en-US" sz="1200"/>
              <a:t>local significant industrial and transport developments from the Victorian era.</a:t>
            </a:r>
          </a:p>
          <a:p>
            <a:endParaRPr lang="en-GB" altLang="en-US" sz="1200"/>
          </a:p>
          <a:p>
            <a:r>
              <a:rPr lang="en-GB" altLang="en-US" sz="1200"/>
              <a:t>To </a:t>
            </a:r>
            <a:r>
              <a:rPr lang="en-GB" altLang="en-US" sz="1200" b="1">
                <a:solidFill>
                  <a:srgbClr val="7575D1"/>
                </a:solidFill>
              </a:rPr>
              <a:t>identify</a:t>
            </a:r>
            <a:r>
              <a:rPr lang="en-GB" altLang="en-US" sz="1200"/>
              <a:t> Victorian buildings, monuments, parks and gardens on the National Heritage List for England, nationally and in your local area.</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51514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u="sng" dirty="0">
                <a:hlinkClick r:id="rId3"/>
              </a:rPr>
              <a:t>https://www.bing.com/videos/search?q=bbc+bite+size+victortians+&amp;&amp;view=detail&amp;mid=6752795E2319E694081D6752795E2319E694081D&amp;&amp;FORM=VRDGAR</a:t>
            </a:r>
            <a:endParaRPr lang="en-GB" altLang="en-US" u="sng" dirty="0"/>
          </a:p>
          <a:p>
            <a:endParaRPr lang="en-GB" altLang="en-US" u="sng" dirty="0"/>
          </a:p>
          <a:p>
            <a:r>
              <a:rPr lang="en-GB" altLang="en-US" dirty="0"/>
              <a:t>Other useful links:</a:t>
            </a:r>
          </a:p>
          <a:p>
            <a:r>
              <a:rPr lang="en-GB" altLang="en-US" dirty="0"/>
              <a:t>BBC Bitesize short film links :  Children working in textile mills </a:t>
            </a:r>
            <a:r>
              <a:rPr lang="en-GB" altLang="en-US" dirty="0">
                <a:hlinkClick r:id="rId4"/>
              </a:rPr>
              <a:t>https://www.bbc.com/bitesize/clips/zsdw2hv</a:t>
            </a:r>
            <a:endParaRPr lang="en-GB" altLang="en-US" dirty="0"/>
          </a:p>
          <a:p>
            <a:endParaRPr lang="en-GB" altLang="en-US" dirty="0"/>
          </a:p>
          <a:p>
            <a:r>
              <a:rPr lang="en-GB" altLang="en-US" dirty="0"/>
              <a:t>Children working in Mines </a:t>
            </a:r>
            <a:r>
              <a:rPr lang="en-GB" altLang="en-US" dirty="0">
                <a:hlinkClick r:id="rId5"/>
              </a:rPr>
              <a:t>https://www.bbc.com/bitesize/clips/z73b4wx</a:t>
            </a:r>
            <a:endParaRPr lang="en-GB" altLang="en-US" dirty="0"/>
          </a:p>
          <a:p>
            <a:endParaRPr lang="en-GB" altLang="en-US" dirty="0"/>
          </a:p>
          <a:p>
            <a:r>
              <a:rPr lang="en-GB" altLang="en-US" dirty="0"/>
              <a:t>BBC Primary Education: Children working as domestic servants </a:t>
            </a:r>
            <a:r>
              <a:rPr lang="en-GB" altLang="en-US" dirty="0">
                <a:hlinkClick r:id="rId6"/>
              </a:rPr>
              <a:t>https://www.bbc.co.uk/programmes/p01145qm</a:t>
            </a:r>
            <a:endParaRPr lang="en-GB" altLang="en-US" dirty="0"/>
          </a:p>
          <a:p>
            <a:endParaRPr lang="en-GB" altLang="en-US" dirty="0"/>
          </a:p>
          <a:p>
            <a:r>
              <a:rPr lang="en-GB" altLang="en-US" dirty="0"/>
              <a:t>Improving the working conditions of Victorian children </a:t>
            </a:r>
            <a:r>
              <a:rPr lang="en-GB" altLang="en-US" dirty="0">
                <a:hlinkClick r:id="rId7"/>
              </a:rPr>
              <a:t>https://www.bbc.co.uk/programmes/p0115gmh</a:t>
            </a:r>
            <a:endParaRPr lang="en-GB" altLang="en-US" dirty="0"/>
          </a:p>
          <a:p>
            <a:endParaRPr lang="en-GB" altLang="en-US" dirty="0"/>
          </a:p>
          <a:p>
            <a:r>
              <a:rPr lang="en-GB" altLang="en-US" u="sng" dirty="0">
                <a:hlinkClick r:id="rId8"/>
              </a:rPr>
              <a:t>https://historicengland.org.uk/services-skills/education/teaching-activities/what-was-life-like-for-victorian-children-did-it-get-any-better/</a:t>
            </a:r>
            <a:endParaRPr lang="en-GB" altLang="en-US" dirty="0"/>
          </a:p>
          <a:p>
            <a:r>
              <a:rPr lang="en-GB" altLang="en-US" dirty="0"/>
              <a:t> </a:t>
            </a:r>
          </a:p>
          <a:p>
            <a:r>
              <a:rPr lang="en-GB" altLang="en-US" u="sng" dirty="0">
                <a:hlinkClick r:id="rId9"/>
              </a:rPr>
              <a:t>https://historicengland.org.uk/services-skills/education/teaching-activities/what-was-life-like-for-victorian-school-children/</a:t>
            </a:r>
            <a:endParaRPr lang="en-GB" altLang="en-US" u="sng" dirty="0"/>
          </a:p>
          <a:p>
            <a:r>
              <a:rPr lang="en-GB" altLang="en-US" dirty="0">
                <a:hlinkClick r:id="rId10"/>
              </a:rPr>
              <a:t>http://primaryfacts.com/1683/victorian-factories-and-the-machines-of-industry-facts-and-information/</a:t>
            </a:r>
            <a:endParaRPr lang="en-GB" altLang="en-US" u="sng"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063874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Here are a range of different jobs available during the industrial revolution.</a:t>
            </a:r>
          </a:p>
          <a:p>
            <a:endParaRPr lang="en-GB" altLang="en-US"/>
          </a:p>
          <a:p>
            <a:r>
              <a:rPr lang="en-GB" altLang="en-US" b="1"/>
              <a:t>Question</a:t>
            </a:r>
          </a:p>
          <a:p>
            <a:r>
              <a:rPr lang="en-GB" altLang="en-US"/>
              <a:t>Would you like to do any of these jobs? Which would you rather do: go to school or work?</a:t>
            </a:r>
          </a:p>
          <a:p>
            <a:endParaRPr lang="en-GB" altLang="en-US"/>
          </a:p>
          <a:p>
            <a:r>
              <a:rPr lang="en-GB" altLang="en-US" b="1"/>
              <a:t>Activity </a:t>
            </a:r>
          </a:p>
          <a:p>
            <a:r>
              <a:rPr lang="en-GB" altLang="en-US"/>
              <a:t>Match the type of job to the description. Print out the slide and ask pupils to draw a line between the job on the left and the correct description on the right.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76909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Here are a range of different jobs available during the industrial revolution.</a:t>
            </a:r>
          </a:p>
          <a:p>
            <a:endParaRPr lang="en-GB" altLang="en-US"/>
          </a:p>
          <a:p>
            <a:r>
              <a:rPr lang="en-GB" altLang="en-US" b="1"/>
              <a:t>Question</a:t>
            </a:r>
          </a:p>
          <a:p>
            <a:r>
              <a:rPr lang="en-GB" altLang="en-US"/>
              <a:t>Would you like to do any of these jobs? Which would you rather do: go to school or work?</a:t>
            </a:r>
          </a:p>
          <a:p>
            <a:endParaRPr lang="en-GB" altLang="en-US"/>
          </a:p>
          <a:p>
            <a:r>
              <a:rPr lang="en-GB" altLang="en-US" b="1"/>
              <a:t>Activity </a:t>
            </a:r>
          </a:p>
          <a:p>
            <a:r>
              <a:rPr lang="en-GB" altLang="en-US"/>
              <a:t>Match the type of job to the description. Print out the slide and ask pupils to draw a line between the job on the left and the correct description on the right.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592359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Here are a range of different jobs available during the industrial revolution.</a:t>
            </a:r>
          </a:p>
          <a:p>
            <a:endParaRPr lang="en-GB" altLang="en-US"/>
          </a:p>
          <a:p>
            <a:r>
              <a:rPr lang="en-GB" altLang="en-US" b="1"/>
              <a:t>Question</a:t>
            </a:r>
          </a:p>
          <a:p>
            <a:r>
              <a:rPr lang="en-GB" altLang="en-US"/>
              <a:t>Would you like to do any of these jobs? Which would you rather do: go to school or work?</a:t>
            </a:r>
          </a:p>
          <a:p>
            <a:endParaRPr lang="en-GB" altLang="en-US"/>
          </a:p>
          <a:p>
            <a:r>
              <a:rPr lang="en-GB" altLang="en-US" b="1"/>
              <a:t>Activity </a:t>
            </a:r>
          </a:p>
          <a:p>
            <a:r>
              <a:rPr lang="en-GB" altLang="en-US"/>
              <a:t>Match the type of job to the description. Print out the slide and ask pupils to draw a line between the job on the left and the correct description on the right.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937738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Answers </a:t>
            </a:r>
          </a:p>
          <a:p>
            <a:endParaRPr lang="en-GB" altLang="en-US"/>
          </a:p>
          <a:p>
            <a:r>
              <a:rPr lang="en-GB" altLang="en-US" b="1"/>
              <a:t>Activity </a:t>
            </a:r>
          </a:p>
          <a:p>
            <a:r>
              <a:rPr lang="en-GB" altLang="en-US"/>
              <a:t>Match the type of job to the description.</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223263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Left to right from top: Historic England</a:t>
            </a:r>
          </a:p>
          <a:p>
            <a:endParaRPr lang="en-GB" altLang="en-US"/>
          </a:p>
          <a:p>
            <a:r>
              <a:rPr lang="en-GB" altLang="en-US"/>
              <a:t>Cannon Street Station railway bridge, London</a:t>
            </a:r>
          </a:p>
          <a:p>
            <a:r>
              <a:rPr lang="en-GB" altLang="en-US"/>
              <a:t>Train Station, </a:t>
            </a:r>
            <a:r>
              <a:rPr lang="en-GB" altLang="en-US" err="1"/>
              <a:t>Kingston-upon-Hull</a:t>
            </a:r>
            <a:endParaRPr lang="en-GB" altLang="en-US"/>
          </a:p>
          <a:p>
            <a:r>
              <a:rPr lang="en-GB" altLang="en-US"/>
              <a:t>Macclesfield Mills, Cheshire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3079728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Left to right from top: Historic England</a:t>
            </a:r>
          </a:p>
          <a:p>
            <a:endParaRPr lang="en-GB" altLang="en-US"/>
          </a:p>
          <a:p>
            <a:r>
              <a:rPr lang="en-GB" altLang="en-US"/>
              <a:t>Town Hall, Oldham</a:t>
            </a:r>
          </a:p>
          <a:p>
            <a:r>
              <a:rPr lang="en-GB" altLang="en-US"/>
              <a:t>Midland Bank, </a:t>
            </a:r>
            <a:r>
              <a:rPr lang="en-GB" altLang="en-US" err="1"/>
              <a:t>Owestry</a:t>
            </a:r>
            <a:endParaRPr lang="en-GB" altLang="en-US"/>
          </a:p>
          <a:p>
            <a:r>
              <a:rPr lang="en-GB" altLang="en-US"/>
              <a:t>Former Lace Factory, Somerset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627090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Left to right from top: Historic England</a:t>
            </a:r>
          </a:p>
          <a:p>
            <a:endParaRPr lang="en-GB" altLang="en-US"/>
          </a:p>
          <a:p>
            <a:r>
              <a:rPr lang="en-GB" altLang="en-US"/>
              <a:t>School, Berkshire</a:t>
            </a:r>
          </a:p>
          <a:p>
            <a:r>
              <a:rPr lang="en-GB" altLang="en-US"/>
              <a:t>Middle Class Houses, Swindon</a:t>
            </a:r>
          </a:p>
          <a:p>
            <a:r>
              <a:rPr lang="en-GB" altLang="en-US"/>
              <a:t>Workers Houses, Yorkshire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447364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Houses </a:t>
            </a:r>
          </a:p>
          <a:p>
            <a:r>
              <a:rPr lang="en-GB" altLang="en-US"/>
              <a:t>Victorian towns grew, with the population increasing to over 50% of people living in towns and cities by the end of Victoria's reign. </a:t>
            </a:r>
            <a:r>
              <a:rPr lang="en-US" altLang="en-US"/>
              <a:t>As people flocked to the cities for work, there was a shortage of houses, so many people had to share a room in other people’s homes. Often ten or twelve people shared one room. </a:t>
            </a:r>
          </a:p>
          <a:p>
            <a:endParaRPr lang="en-US" altLang="en-US"/>
          </a:p>
          <a:p>
            <a:r>
              <a:rPr lang="en-US" altLang="en-US"/>
              <a:t>Because of this shortage of houses in the cities many factory owners built houses for their workers near their factories. Often the houses were built close together, really quickly and cheaply. However so owners cared more for their workers and tried to create not just houses, but communities, with shops, sports grounds and other facilities for their workers, one such example is Bourneville in Birmingham. Look at these additional photos to find more examples of Victorian houses: </a:t>
            </a:r>
            <a:r>
              <a:rPr lang="en-GB" altLang="en-US" u="sng">
                <a:hlinkClick r:id="rId3"/>
              </a:rPr>
              <a:t>https://historicengland.org.uk/services-skills/education/images-by-theme/victorian-houses</a:t>
            </a:r>
            <a:endParaRPr lang="en-GB" altLang="en-US"/>
          </a:p>
          <a:p>
            <a:endParaRPr lang="en-GB" altLang="en-US"/>
          </a:p>
          <a:p>
            <a:r>
              <a:rPr lang="en-GB" altLang="en-US"/>
              <a:t>Many of these houses survive today and now make lovely homes for a single family, but can you imagine what it would have been like to live in a house like this with so many people crammed into each room and no indoor toilet! Can you find any houses like this near your school?</a:t>
            </a:r>
          </a:p>
          <a:p>
            <a:endParaRPr lang="en-GB" altLang="en-US"/>
          </a:p>
          <a:p>
            <a:r>
              <a:rPr lang="en-GB" altLang="en-US" b="1"/>
              <a:t>Image</a:t>
            </a:r>
          </a:p>
          <a:p>
            <a:r>
              <a:rPr lang="en-US" altLang="en-US"/>
              <a:t>Photograph taken January 1993 © Crown copyright. NMR ref: aa93/01014 </a:t>
            </a:r>
            <a:r>
              <a:rPr lang="en-GB" altLang="en-US" b="1"/>
              <a:t> </a:t>
            </a:r>
          </a:p>
          <a:p>
            <a:r>
              <a:rPr lang="en-GB" altLang="en-US">
                <a:hlinkClick r:id="rId4"/>
              </a:rPr>
              <a:t>https://historicengland.org.uk/services-skills/education/educational-images/workers-housing-reform-row-wath-road-elsecar-2899</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485715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Houses </a:t>
            </a:r>
          </a:p>
          <a:p>
            <a:endParaRPr lang="en-US" altLang="en-US"/>
          </a:p>
          <a:p>
            <a:r>
              <a:rPr lang="en-US" altLang="en-US" b="1"/>
              <a:t>Question</a:t>
            </a:r>
          </a:p>
          <a:p>
            <a:r>
              <a:rPr lang="en-US" altLang="en-US"/>
              <a:t>Would you have liked to live in these conditions? Why not? Having looked at all the other Victorian Houses in the Image by Theme collection do you think life was the same for everyone? Do you have Victorian factories and terraced houses in your area?</a:t>
            </a:r>
          </a:p>
          <a:p>
            <a:endParaRPr lang="en-US" altLang="en-US"/>
          </a:p>
          <a:p>
            <a:r>
              <a:rPr lang="en-US" altLang="en-US"/>
              <a:t>Research more information and images on Victorian slum housing and living conditions </a:t>
            </a:r>
          </a:p>
          <a:p>
            <a:r>
              <a:rPr lang="en-GB" altLang="en-US">
                <a:hlinkClick r:id="rId3"/>
              </a:rPr>
              <a:t>http://www.victorianweb.org/victorian/history/slums.html</a:t>
            </a:r>
            <a:endParaRPr lang="en-US" altLang="en-US">
              <a:hlinkClick r:id="rId4"/>
            </a:endParaRPr>
          </a:p>
          <a:p>
            <a:r>
              <a:rPr lang="en-GB" altLang="en-US">
                <a:hlinkClick r:id="rId4"/>
              </a:rPr>
              <a:t>https://www.historyextra.com/period/victorian/life-in-19th-century-slums-victorian-londons-homes-from-hell/</a:t>
            </a:r>
            <a:endParaRPr lang="en-GB" altLang="en-US"/>
          </a:p>
          <a:p>
            <a:endParaRPr lang="en-US" altLang="en-US"/>
          </a:p>
          <a:p>
            <a:endParaRPr lang="en-GB" altLang="en-US"/>
          </a:p>
          <a:p>
            <a:r>
              <a:rPr lang="en-GB" altLang="en-US" b="1"/>
              <a:t>Image</a:t>
            </a:r>
          </a:p>
          <a:p>
            <a:r>
              <a:rPr lang="en-US" altLang="en-US"/>
              <a:t>Photograph taken January 1993 © Crown copyright. NMR ref: aa93/01014 </a:t>
            </a:r>
            <a:r>
              <a:rPr lang="en-GB" altLang="en-US" b="1"/>
              <a:t> </a:t>
            </a:r>
          </a:p>
          <a:p>
            <a:r>
              <a:rPr lang="en-GB" altLang="en-US">
                <a:hlinkClick r:id="rId5"/>
              </a:rPr>
              <a:t>https://historicengland.org.uk/services-skills/education/educational-images/workers-housing-reform-row-wath-road-elsecar-2899</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62197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GB" altLang="en-US" sz="1200"/>
              <a:t>In addition to the information provided, you can also choose to take part in local history research, to ‘</a:t>
            </a:r>
            <a:r>
              <a:rPr lang="en-GB" altLang="en-US" sz="1200">
                <a:hlinkClick r:id="rId3"/>
              </a:rPr>
              <a:t>Enrich the List</a:t>
            </a:r>
            <a:r>
              <a:rPr lang="en-GB" altLang="en-US" sz="1200"/>
              <a:t>’ by adding your local images of listed Victorian buildings or monuments to our online resource. Information on how to do this is provided, however, you will require access to the internet. </a:t>
            </a:r>
          </a:p>
          <a:p>
            <a:pPr algn="l">
              <a:spcBef>
                <a:spcPct val="0"/>
              </a:spcBef>
              <a:buFontTx/>
              <a:buNone/>
            </a:pPr>
            <a:endParaRPr lang="en-GB" altLang="en-US" sz="1200"/>
          </a:p>
          <a:p>
            <a:pPr algn="l">
              <a:spcBef>
                <a:spcPct val="0"/>
              </a:spcBef>
              <a:buFontTx/>
              <a:buNone/>
            </a:pPr>
            <a:r>
              <a:rPr lang="en-GB" altLang="en-US" sz="1200"/>
              <a:t>You may choose to plan the research element in advance. If you have a local Victorian building, you may wish to arrange a visit to see it and take photos, draw it or you may wish to print photos out for your class to look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3553117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During the Victorian era people gained inspiration for architecture from all across the world. It was also during this time that the job of being an Architect really grew. </a:t>
            </a:r>
          </a:p>
          <a:p>
            <a:endParaRPr lang="en-GB" altLang="en-US"/>
          </a:p>
          <a:p>
            <a:r>
              <a:rPr lang="en-GB" altLang="en-US"/>
              <a:t>The new railways also meant building materials, such as  iron, steel, glass, bricks and tiles could be transported more cheaply across the country.</a:t>
            </a:r>
          </a:p>
          <a:p>
            <a:endParaRPr lang="en-GB" altLang="en-US"/>
          </a:p>
          <a:p>
            <a:r>
              <a:rPr lang="en-GB" altLang="en-US"/>
              <a:t>There were many competitions to win contracts to design new buildings. Many were designed in either a Classical or a Gothic style of architecture. </a:t>
            </a:r>
          </a:p>
          <a:p>
            <a:endParaRPr lang="en-GB" altLang="en-US"/>
          </a:p>
          <a:p>
            <a:r>
              <a:rPr lang="en-GB" altLang="en-US"/>
              <a:t>The first image here shows ‘The Royal Exchange’ in London with columns inspired by Greek and Roman architecture, a classical style.</a:t>
            </a:r>
          </a:p>
          <a:p>
            <a:endParaRPr lang="en-GB" altLang="en-US"/>
          </a:p>
          <a:p>
            <a:r>
              <a:rPr lang="en-GB" altLang="en-US"/>
              <a:t>The second image shows Osbourne house, architecture in a Italianate style. Osbourne house was a holiday home for Victoria and Albert, also classical.</a:t>
            </a:r>
          </a:p>
          <a:p>
            <a:endParaRPr lang="en-GB" altLang="en-US"/>
          </a:p>
          <a:p>
            <a:r>
              <a:rPr lang="en-GB" altLang="en-US"/>
              <a:t>The third image is in a gothic style and was a very practical building. It is Blyth Police Station and is probably the most common style of Victorian architecture. This is because it was decided towards the end of Victoria area that it was the national architecture style and many important buildings, such as a newly rebuilt parliament, were gothic. If you search Victorian architecture you will find many examples. </a:t>
            </a:r>
          </a:p>
          <a:p>
            <a:endParaRPr lang="en-GB" altLang="en-US" b="1"/>
          </a:p>
          <a:p>
            <a:r>
              <a:rPr lang="en-GB" altLang="en-US" b="1"/>
              <a:t>Activity </a:t>
            </a:r>
          </a:p>
          <a:p>
            <a:r>
              <a:rPr lang="en-GB" altLang="en-US"/>
              <a:t>Classical or Gothic. Over the next few slides, print a range of pictures out, some Victorian Gothic and others Classical and the </a:t>
            </a:r>
            <a:r>
              <a:rPr lang="en-GB" altLang="en-US" err="1"/>
              <a:t>chart.Can</a:t>
            </a:r>
            <a:r>
              <a:rPr lang="en-GB" altLang="en-US"/>
              <a:t> students identify which is which style and stick the images into the correct category? </a:t>
            </a:r>
          </a:p>
          <a:p>
            <a:endParaRPr lang="en-GB" altLang="en-US"/>
          </a:p>
          <a:p>
            <a:pPr>
              <a:buFontTx/>
              <a:buChar char="•"/>
            </a:pPr>
            <a:r>
              <a:rPr lang="en-US" altLang="en-US"/>
              <a:t>Osborne House, Isle of Wight, Hampshire © Historic England DP16722</a:t>
            </a:r>
          </a:p>
          <a:p>
            <a:pPr>
              <a:buFontTx/>
              <a:buChar char="•"/>
            </a:pPr>
            <a:r>
              <a:rPr lang="en-US" altLang="en-US"/>
              <a:t>Blyth Police Station, Northumberland © </a:t>
            </a:r>
            <a:r>
              <a:rPr lang="en-US" altLang="en-US" err="1"/>
              <a:t>Mr</a:t>
            </a:r>
            <a:r>
              <a:rPr lang="en-US" altLang="en-US"/>
              <a:t> Erik Borg. Source Historic England Archive Ref:236000 </a:t>
            </a:r>
            <a:endParaRPr lang="en-GB" altLang="en-US"/>
          </a:p>
          <a:p>
            <a:pPr>
              <a:buFontTx/>
              <a:buChar char="•"/>
            </a:pPr>
            <a:r>
              <a:rPr lang="en-US" altLang="en-US"/>
              <a:t>The Royal Exchange, City of London © Historic England DP18328 </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10910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Activity</a:t>
            </a:r>
          </a:p>
          <a:p>
            <a:r>
              <a:rPr lang="en-GB" altLang="en-US"/>
              <a:t>Look at these shapes to help you decide if a building is Gothic or Classical in style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671850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Activity</a:t>
            </a:r>
          </a:p>
          <a:p>
            <a:r>
              <a:rPr lang="en-GB" altLang="en-US"/>
              <a:t>Look at these shapes to help you decide if a building is Gothic or Classical in style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40768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Images </a:t>
            </a:r>
          </a:p>
          <a:p>
            <a:r>
              <a:rPr lang="en-US" altLang="en-US"/>
              <a:t>Photograph taken 1887 © Reproduced by permission of Historic England Archive ref: BL08278 </a:t>
            </a:r>
          </a:p>
          <a:p>
            <a:r>
              <a:rPr lang="en-GB" altLang="en-US">
                <a:hlinkClick r:id="rId3"/>
              </a:rPr>
              <a:t>https://historicengland.org.uk/services-skills/education/educational-images/eccleston-hill-lodge-chester-approach-eaton-hall-eccleston-1582</a:t>
            </a:r>
            <a:r>
              <a:rPr lang="en-GB" altLang="en-US"/>
              <a:t> </a:t>
            </a:r>
          </a:p>
          <a:p>
            <a:r>
              <a:rPr lang="en-US" altLang="en-US"/>
              <a:t>Photograph taken 1945 - 1980 © Historic England Archive ref: AA98/05043 </a:t>
            </a:r>
            <a:r>
              <a:rPr lang="en-GB" altLang="en-US">
                <a:hlinkClick r:id="rId4"/>
              </a:rPr>
              <a:t>https://historicengland.org.uk/services-skills/education/educational-images/hadlow-castle-hadlow-2225</a:t>
            </a:r>
            <a:r>
              <a:rPr lang="en-GB" altLang="en-US"/>
              <a:t>  </a:t>
            </a:r>
          </a:p>
          <a:p>
            <a:r>
              <a:rPr lang="en-US" altLang="en-US"/>
              <a:t>Photograph taken 1880-1920 © Historic England Archive ref: op05918 </a:t>
            </a:r>
          </a:p>
          <a:p>
            <a:r>
              <a:rPr lang="en-GB" altLang="en-US">
                <a:hlinkClick r:id="rId5"/>
              </a:rPr>
              <a:t>https://historicengland.org.uk/services-skills/education/educational-images/butter-cross-ludlow-9709</a:t>
            </a:r>
            <a:r>
              <a:rPr lang="en-GB" altLang="en-US"/>
              <a:t> </a:t>
            </a:r>
          </a:p>
          <a:p>
            <a:r>
              <a:rPr lang="en-US" altLang="en-US"/>
              <a:t>Photograph taken 26 August 2002 © </a:t>
            </a:r>
            <a:r>
              <a:rPr lang="en-US" altLang="en-US" err="1"/>
              <a:t>Mr</a:t>
            </a:r>
            <a:r>
              <a:rPr lang="en-US" altLang="en-US"/>
              <a:t> Terence Harper. Source Historic England Archive ref: 418852</a:t>
            </a:r>
            <a:r>
              <a:rPr lang="en-US" altLang="en-US">
                <a:hlinkClick r:id="rId6"/>
              </a:rPr>
              <a:t>https://historicengland.org.uk/services-skills/education/educational-images/royal-albert-memorial-museum-queen-street-exeter-7051</a:t>
            </a:r>
            <a:r>
              <a:rPr lang="en-US" altLang="en-US"/>
              <a:t>   </a:t>
            </a:r>
            <a:endParaRPr lang="en-GB" altLang="en-US"/>
          </a:p>
          <a:p>
            <a:r>
              <a:rPr lang="en-US" altLang="en-US"/>
              <a:t>Photograph taken 15 April 2002 © </a:t>
            </a:r>
            <a:r>
              <a:rPr lang="en-US" altLang="en-US" err="1"/>
              <a:t>Mr</a:t>
            </a:r>
            <a:r>
              <a:rPr lang="en-US" altLang="en-US"/>
              <a:t> Julian Thurgood. Source Historic England Archive ref: 71738 </a:t>
            </a:r>
          </a:p>
          <a:p>
            <a:r>
              <a:rPr lang="en-GB" altLang="en-US" b="1"/>
              <a:t> </a:t>
            </a:r>
            <a:r>
              <a:rPr lang="en-GB" altLang="en-US">
                <a:hlinkClick r:id="rId7"/>
              </a:rPr>
              <a:t>https://historicengland.org.uk/services-skills/education/educational-images/town-hall-market-street-cockermouth-6843</a:t>
            </a:r>
            <a:r>
              <a:rPr lang="en-GB" altLang="en-US"/>
              <a:t> </a:t>
            </a:r>
          </a:p>
          <a:p>
            <a:r>
              <a:rPr lang="en-GB" altLang="en-US"/>
              <a:t>Photograph taken 01 April 2001 © Mr Brian Peach LRPS. Source Historic England Archive ref: 384502</a:t>
            </a:r>
          </a:p>
          <a:p>
            <a:r>
              <a:rPr lang="en-GB" altLang="en-US" u="sng">
                <a:hlinkClick r:id="rId8"/>
              </a:rPr>
              <a:t>https://historicengland.org.uk/services-skills/education/educational-images/the-tontine-shops-hanley-6473</a:t>
            </a:r>
            <a:endParaRPr lang="en-GB" altLang="en-US"/>
          </a:p>
          <a:p>
            <a:endParaRPr lang="en-GB" altLang="en-US" b="1"/>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2249639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Images </a:t>
            </a:r>
          </a:p>
          <a:p>
            <a:r>
              <a:rPr lang="en-US" altLang="en-US"/>
              <a:t>Photograph taken 1887 © Reproduced by permission of Historic England Archive ref: BL08278 </a:t>
            </a:r>
          </a:p>
          <a:p>
            <a:r>
              <a:rPr lang="en-GB" altLang="en-US">
                <a:hlinkClick r:id="rId3"/>
              </a:rPr>
              <a:t>https://historicengland.org.uk/services-skills/education/educational-images/eccleston-hill-lodge-chester-approach-eaton-hall-eccleston-1582</a:t>
            </a:r>
            <a:r>
              <a:rPr lang="en-GB" altLang="en-US"/>
              <a:t> </a:t>
            </a:r>
          </a:p>
          <a:p>
            <a:r>
              <a:rPr lang="en-US" altLang="en-US"/>
              <a:t>Photograph taken 1945 - 1980 © Historic England Archive ref: AA98/05043 </a:t>
            </a:r>
            <a:r>
              <a:rPr lang="en-GB" altLang="en-US">
                <a:hlinkClick r:id="rId4"/>
              </a:rPr>
              <a:t>https://historicengland.org.uk/services-skills/education/educational-images/hadlow-castle-hadlow-2225</a:t>
            </a:r>
            <a:r>
              <a:rPr lang="en-GB" altLang="en-US"/>
              <a:t>  </a:t>
            </a:r>
          </a:p>
          <a:p>
            <a:r>
              <a:rPr lang="en-US" altLang="en-US"/>
              <a:t>Photograph taken 1880-1920 © Historic England Archive ref: op05918 </a:t>
            </a:r>
          </a:p>
          <a:p>
            <a:r>
              <a:rPr lang="en-GB" altLang="en-US">
                <a:hlinkClick r:id="rId5"/>
              </a:rPr>
              <a:t>https://historicengland.org.uk/services-skills/education/educational-images/butter-cross-ludlow-9709</a:t>
            </a:r>
            <a:r>
              <a:rPr lang="en-GB" altLang="en-US"/>
              <a:t> </a:t>
            </a:r>
          </a:p>
          <a:p>
            <a:r>
              <a:rPr lang="en-US" altLang="en-US"/>
              <a:t>Photograph taken 26 August 2002 © </a:t>
            </a:r>
            <a:r>
              <a:rPr lang="en-US" altLang="en-US" err="1"/>
              <a:t>Mr</a:t>
            </a:r>
            <a:r>
              <a:rPr lang="en-US" altLang="en-US"/>
              <a:t> Terence Harper. Source Historic England Archive ref: 418852</a:t>
            </a:r>
            <a:r>
              <a:rPr lang="en-US" altLang="en-US">
                <a:hlinkClick r:id="rId6"/>
              </a:rPr>
              <a:t>https://historicengland.org.uk/services-skills/education/educational-images/royal-albert-memorial-museum-queen-street-exeter-7051</a:t>
            </a:r>
            <a:r>
              <a:rPr lang="en-US" altLang="en-US"/>
              <a:t>   </a:t>
            </a:r>
            <a:endParaRPr lang="en-GB" altLang="en-US"/>
          </a:p>
          <a:p>
            <a:r>
              <a:rPr lang="en-US" altLang="en-US"/>
              <a:t>Photograph taken 15 April 2002 © </a:t>
            </a:r>
            <a:r>
              <a:rPr lang="en-US" altLang="en-US" err="1"/>
              <a:t>Mr</a:t>
            </a:r>
            <a:r>
              <a:rPr lang="en-US" altLang="en-US"/>
              <a:t> Julian Thurgood. Source Historic England Archive ref: 71738 </a:t>
            </a:r>
          </a:p>
          <a:p>
            <a:r>
              <a:rPr lang="en-GB" altLang="en-US" b="1"/>
              <a:t> </a:t>
            </a:r>
            <a:r>
              <a:rPr lang="en-GB" altLang="en-US">
                <a:hlinkClick r:id="rId7"/>
              </a:rPr>
              <a:t>https://historicengland.org.uk/services-skills/education/educational-images/town-hall-market-street-cockermouth-6843</a:t>
            </a:r>
            <a:r>
              <a:rPr lang="en-GB" altLang="en-US"/>
              <a:t> </a:t>
            </a:r>
          </a:p>
          <a:p>
            <a:r>
              <a:rPr lang="en-GB" altLang="en-US"/>
              <a:t>Photograph taken 01 April 2001 © Mr Brian Peach LRPS. Source Historic England Archive ref: 384502</a:t>
            </a:r>
          </a:p>
          <a:p>
            <a:r>
              <a:rPr lang="en-GB" altLang="en-US" u="sng">
                <a:hlinkClick r:id="rId8"/>
              </a:rPr>
              <a:t>https://historicengland.org.uk/services-skills/education/educational-images/the-tontine-shops-hanley-6473</a:t>
            </a:r>
            <a:endParaRPr lang="en-GB" altLang="en-US"/>
          </a:p>
          <a:p>
            <a:endParaRPr lang="en-GB" altLang="en-US" b="1"/>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46230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Activity</a:t>
            </a:r>
          </a:p>
          <a:p>
            <a:r>
              <a:rPr lang="en-GB" altLang="en-US"/>
              <a:t>Stick the correct style of architecture into the correct column. Which is Gothic and which is classic?</a:t>
            </a:r>
          </a:p>
          <a:p>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Answers</a:t>
            </a:r>
          </a:p>
          <a:p>
            <a:endParaRPr lang="en-GB" altLang="en-US" b="1"/>
          </a:p>
          <a:p>
            <a:r>
              <a:rPr lang="en-GB" altLang="en-US" b="1"/>
              <a:t>Images </a:t>
            </a:r>
          </a:p>
          <a:p>
            <a:r>
              <a:rPr lang="en-US" altLang="en-US"/>
              <a:t>Photograph taken 1887 © Reproduced by permission of Historic England Archive ref: BL08278 </a:t>
            </a:r>
          </a:p>
          <a:p>
            <a:r>
              <a:rPr lang="en-GB" altLang="en-US">
                <a:hlinkClick r:id="rId3"/>
              </a:rPr>
              <a:t>https://historicengland.org.uk/services-skills/education/educational-images/eccleston-hill-lodge-chester-approach-eaton-hall-eccleston-1582</a:t>
            </a:r>
            <a:r>
              <a:rPr lang="en-GB" altLang="en-US"/>
              <a:t> </a:t>
            </a:r>
          </a:p>
          <a:p>
            <a:r>
              <a:rPr lang="en-US" altLang="en-US"/>
              <a:t>Photograph taken 1945 - 1980 © Historic England Archive ref: AA98/05043 </a:t>
            </a:r>
            <a:r>
              <a:rPr lang="en-GB" altLang="en-US">
                <a:hlinkClick r:id="rId4"/>
              </a:rPr>
              <a:t>https://historicengland.org.uk/services-skills/education/educational-images/hadlow-castle-hadlow-2225</a:t>
            </a:r>
            <a:r>
              <a:rPr lang="en-GB" altLang="en-US"/>
              <a:t>  </a:t>
            </a:r>
          </a:p>
          <a:p>
            <a:r>
              <a:rPr lang="en-US" altLang="en-US"/>
              <a:t>Photograph taken 1880-1920 © Historic England Archive ref: op05918 </a:t>
            </a:r>
          </a:p>
          <a:p>
            <a:r>
              <a:rPr lang="en-GB" altLang="en-US">
                <a:hlinkClick r:id="rId5"/>
              </a:rPr>
              <a:t>https://historicengland.org.uk/services-skills/education/educational-images/butter-cross-ludlow-9709</a:t>
            </a:r>
            <a:r>
              <a:rPr lang="en-GB" altLang="en-US"/>
              <a:t> </a:t>
            </a:r>
          </a:p>
          <a:p>
            <a:r>
              <a:rPr lang="en-US" altLang="en-US"/>
              <a:t>Photograph taken 26 August 2002 © </a:t>
            </a:r>
            <a:r>
              <a:rPr lang="en-US" altLang="en-US" err="1"/>
              <a:t>Mr</a:t>
            </a:r>
            <a:r>
              <a:rPr lang="en-US" altLang="en-US"/>
              <a:t> Terence Harper. Source Historic England Archive ref: 418852</a:t>
            </a:r>
            <a:r>
              <a:rPr lang="en-US" altLang="en-US">
                <a:hlinkClick r:id="rId6"/>
              </a:rPr>
              <a:t>https://historicengland.org.uk/services-skills/education/educational-images/royal-albert-memorial-museum-queen-street-exeter-7051</a:t>
            </a:r>
            <a:r>
              <a:rPr lang="en-US" altLang="en-US"/>
              <a:t>   </a:t>
            </a:r>
            <a:endParaRPr lang="en-GB" altLang="en-US"/>
          </a:p>
          <a:p>
            <a:r>
              <a:rPr lang="en-US" altLang="en-US"/>
              <a:t>Photograph taken 15 April 2002 © </a:t>
            </a:r>
            <a:r>
              <a:rPr lang="en-US" altLang="en-US" err="1"/>
              <a:t>Mr</a:t>
            </a:r>
            <a:r>
              <a:rPr lang="en-US" altLang="en-US"/>
              <a:t> Julian Thurgood. Source Historic England Archive ref: 71738 </a:t>
            </a:r>
          </a:p>
          <a:p>
            <a:r>
              <a:rPr lang="en-GB" altLang="en-US" b="1"/>
              <a:t> </a:t>
            </a:r>
            <a:r>
              <a:rPr lang="en-GB" altLang="en-US">
                <a:hlinkClick r:id="rId7"/>
              </a:rPr>
              <a:t>https://historicengland.org.uk/services-skills/education/educational-images/town-hall-market-street-cockermouth-6843</a:t>
            </a:r>
            <a:r>
              <a:rPr lang="en-GB" altLang="en-US"/>
              <a:t> </a:t>
            </a:r>
          </a:p>
          <a:p>
            <a:r>
              <a:rPr lang="en-GB" altLang="en-US"/>
              <a:t>Photograph taken 01 April 2001 © Mr Brian Peach LRPS. Source Historic England Archive ref: 384502</a:t>
            </a:r>
          </a:p>
          <a:p>
            <a:r>
              <a:rPr lang="en-GB" altLang="en-US" u="sng">
                <a:hlinkClick r:id="rId8"/>
              </a:rPr>
              <a:t>https://historicengland.org.uk/services-skills/education/educational-images/the-tontine-shops-hanley-6473</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4123267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Maps are a great way of seeing how your town has developed and grown over the years. Use the National Library of Scotland’s free website to find old maps of your town. </a:t>
            </a:r>
            <a:r>
              <a:rPr lang="en-GB" altLang="en-US" u="sng" dirty="0">
                <a:hlinkClick r:id="rId3"/>
              </a:rPr>
              <a:t>https://maps.nls.uk/geo/find/</a:t>
            </a:r>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79086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Look at the increase in houses, roads and train lines. The road network here was very important for trade, transporting goods across the country. This also meant there was a increase in jobs, particularly in factories.</a:t>
            </a:r>
          </a:p>
          <a:p>
            <a:endParaRPr lang="en-GB" altLang="en-US"/>
          </a:p>
          <a:p>
            <a:r>
              <a:rPr lang="en-GB" altLang="en-US" b="1"/>
              <a:t>Activity </a:t>
            </a:r>
          </a:p>
          <a:p>
            <a:r>
              <a:rPr lang="en-GB" altLang="en-US"/>
              <a:t>Find your local areas on two maps using the </a:t>
            </a:r>
            <a:r>
              <a:rPr lang="en-GB" altLang="en-US" u="sng">
                <a:hlinkClick r:id="rId3"/>
              </a:rPr>
              <a:t>https://maps.nls.uk/geo/find/</a:t>
            </a:r>
            <a:r>
              <a:rPr lang="en-GB" altLang="en-US"/>
              <a:t> (free online historic maps). Try to find one from near the start of her reign (1837) and one from near the end (1901).</a:t>
            </a:r>
          </a:p>
          <a:p>
            <a:endParaRPr lang="en-GB" altLang="en-US"/>
          </a:p>
          <a:p>
            <a:r>
              <a:rPr lang="en-GB" altLang="en-US"/>
              <a:t>Compare the two maps :</a:t>
            </a:r>
          </a:p>
          <a:p>
            <a:r>
              <a:rPr lang="en-GB" altLang="en-US"/>
              <a:t>Look at maps of your village/town/city</a:t>
            </a:r>
          </a:p>
          <a:p>
            <a:r>
              <a:rPr lang="en-GB" altLang="en-US"/>
              <a:t>Think about and compare the following:</a:t>
            </a:r>
          </a:p>
          <a:p>
            <a:pPr>
              <a:buFontTx/>
              <a:buChar char="•"/>
            </a:pPr>
            <a:r>
              <a:rPr lang="en-GB" altLang="en-US"/>
              <a:t>Population</a:t>
            </a:r>
          </a:p>
          <a:p>
            <a:pPr>
              <a:buFontTx/>
              <a:buChar char="•"/>
            </a:pPr>
            <a:r>
              <a:rPr lang="en-GB" altLang="en-US"/>
              <a:t>Number of houses</a:t>
            </a:r>
          </a:p>
          <a:p>
            <a:pPr>
              <a:buFontTx/>
              <a:buChar char="•"/>
            </a:pPr>
            <a:r>
              <a:rPr lang="en-GB" altLang="en-US"/>
              <a:t>Rail lines and stations</a:t>
            </a:r>
          </a:p>
          <a:p>
            <a:pPr>
              <a:buFontTx/>
              <a:buChar char="•"/>
            </a:pPr>
            <a:r>
              <a:rPr lang="en-GB" altLang="en-US"/>
              <a:t>Number of factories/ businesses</a:t>
            </a:r>
          </a:p>
          <a:p>
            <a:pPr>
              <a:buFontTx/>
              <a:buChar char="•"/>
            </a:pPr>
            <a:r>
              <a:rPr lang="en-GB" altLang="en-US"/>
              <a:t>Public services such as schools, libraries and town halls</a:t>
            </a:r>
          </a:p>
          <a:p>
            <a:r>
              <a:rPr lang="en-GB" altLang="en-US"/>
              <a:t>What impact did the industrial revolution have on your area? Using the worksheet on the next page record your answers.</a:t>
            </a:r>
          </a:p>
          <a:p>
            <a:r>
              <a:rPr lang="en-GB" altLang="en-US"/>
              <a:t>Why not research further into the local industries of your area. </a:t>
            </a:r>
          </a:p>
          <a:p>
            <a:endParaRPr lang="en-GB" altLang="en-US"/>
          </a:p>
          <a:p>
            <a:r>
              <a:rPr lang="en-GB" altLang="en-US" b="1"/>
              <a:t>Activity 2:</a:t>
            </a:r>
          </a:p>
          <a:p>
            <a:r>
              <a:rPr lang="en-GB" altLang="en-US"/>
              <a:t>Map marking - using tracing paper, mark key buildings and monuments over the maps.</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307654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The industrial revolution made a great impact on many areas. Coal was very important during the time, as it was used to power many of the machines, therefore, coal mining increased greatly in areas across the country. </a:t>
            </a:r>
          </a:p>
          <a:p>
            <a:endParaRPr lang="en-GB" altLang="en-US"/>
          </a:p>
          <a:p>
            <a:r>
              <a:rPr lang="en-GB" altLang="en-US"/>
              <a:t>New factories opened, also schools, grand Victorian buildings and railways. Over course of the era their were improvements in social care and working conditions.</a:t>
            </a:r>
          </a:p>
          <a:p>
            <a:endParaRPr lang="en-GB" altLang="en-US"/>
          </a:p>
          <a:p>
            <a:r>
              <a:rPr lang="en-GB" altLang="en-US" b="1"/>
              <a:t>Question: </a:t>
            </a:r>
            <a:r>
              <a:rPr lang="en-GB" altLang="en-US"/>
              <a:t>How did your area change between 1837 and 1901? </a:t>
            </a:r>
          </a:p>
          <a:p>
            <a:endParaRPr lang="en-GB" altLang="en-US" b="1"/>
          </a:p>
          <a:p>
            <a:r>
              <a:rPr lang="en-GB" altLang="en-US" b="1"/>
              <a:t>Activity: </a:t>
            </a:r>
          </a:p>
          <a:p>
            <a:r>
              <a:rPr lang="en-GB" altLang="en-US" b="1"/>
              <a:t>Using maps of your area compare the changes. </a:t>
            </a:r>
            <a:r>
              <a:rPr lang="en-GB" altLang="en-US"/>
              <a:t>You could also research the dates of when buildings where opened, i.e. the library, the town hall, the local station. Some may have been built in the Victorian era. </a:t>
            </a:r>
          </a:p>
          <a:p>
            <a:endParaRPr lang="en-GB" altLang="en-US"/>
          </a:p>
          <a:p>
            <a:r>
              <a:rPr lang="en-GB" altLang="en-US" b="1"/>
              <a:t>How to research information about Victorian monuments, industrial developments etc. in your area.</a:t>
            </a:r>
            <a:endParaRPr lang="en-GB" altLang="en-US"/>
          </a:p>
          <a:p>
            <a:r>
              <a:rPr lang="en-GB" altLang="en-US"/>
              <a:t>There are a range of ways to find answers to your questions and complete your challenge as a local history detective:</a:t>
            </a:r>
          </a:p>
          <a:p>
            <a:endParaRPr lang="en-GB" altLang="en-US"/>
          </a:p>
          <a:p>
            <a:r>
              <a:rPr lang="en-GB" altLang="en-US" b="1"/>
              <a:t>Online:</a:t>
            </a:r>
          </a:p>
          <a:p>
            <a:pPr>
              <a:buFontTx/>
              <a:buChar char="•"/>
            </a:pPr>
            <a:r>
              <a:rPr lang="en-GB" altLang="en-US"/>
              <a:t>Maps of your area </a:t>
            </a:r>
            <a:r>
              <a:rPr lang="en-GB" altLang="en-US" u="sng">
                <a:hlinkClick r:id="rId3"/>
              </a:rPr>
              <a:t>https://maps.nls.uk/geo/find/</a:t>
            </a:r>
            <a:r>
              <a:rPr lang="en-GB" altLang="en-US"/>
              <a:t> </a:t>
            </a:r>
          </a:p>
          <a:p>
            <a:pPr>
              <a:buFontTx/>
              <a:buChar char="•"/>
            </a:pPr>
            <a:r>
              <a:rPr lang="en-GB" altLang="en-US"/>
              <a:t>Find listed Victorian listed buildings and images  </a:t>
            </a:r>
            <a:r>
              <a:rPr lang="en-GB" altLang="en-US" u="sng">
                <a:hlinkClick r:id="rId4"/>
              </a:rPr>
              <a:t>https://historicengland.org.uk/listing/the-list/map-search</a:t>
            </a:r>
            <a:endParaRPr lang="en-GB" altLang="en-US"/>
          </a:p>
          <a:p>
            <a:r>
              <a:rPr lang="en-GB" altLang="en-US"/>
              <a:t>and </a:t>
            </a:r>
            <a:r>
              <a:rPr lang="en-GB" altLang="en-US" u="sng">
                <a:hlinkClick r:id="rId5"/>
              </a:rPr>
              <a:t>https://historicengland.org.uk/services-skills/education/educational-images/</a:t>
            </a:r>
            <a:endParaRPr lang="en-GB" altLang="en-US"/>
          </a:p>
          <a:p>
            <a:endParaRPr lang="en-GB" altLang="en-US" b="1"/>
          </a:p>
          <a:p>
            <a:r>
              <a:rPr lang="en-GB" altLang="en-US" b="1"/>
              <a:t>Using physical records by:</a:t>
            </a:r>
          </a:p>
          <a:p>
            <a:pPr>
              <a:buFontTx/>
              <a:buChar char="•"/>
            </a:pPr>
            <a:r>
              <a:rPr lang="en-GB" altLang="en-US"/>
              <a:t>Contacting your local library, who may have local history books covering Victorian period or archives, such as old newspapers or photographs. Search by dates or themes. </a:t>
            </a:r>
          </a:p>
          <a:p>
            <a:pPr>
              <a:buFontTx/>
              <a:buChar char="•"/>
            </a:pPr>
            <a:r>
              <a:rPr lang="en-GB" altLang="en-US"/>
              <a:t>Contact your nearest museum, they may have information, archives or objects to help you piece together the developments and changes at the time. </a:t>
            </a:r>
          </a:p>
          <a:p>
            <a:pPr>
              <a:buFontTx/>
              <a:buChar char="•"/>
            </a:pPr>
            <a:r>
              <a:rPr lang="en-GB" altLang="en-US"/>
              <a:t>Contact your local history group, they may have a website with information or may be able to support you.</a:t>
            </a:r>
          </a:p>
          <a:p>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b="1" u="none" dirty="0">
                <a:solidFill>
                  <a:srgbClr val="C4BD97"/>
                </a:solidFill>
                <a:latin typeface="fsalbertregular"/>
                <a:hlinkClick r:id="rId3"/>
              </a:rPr>
              <a:t>Image</a:t>
            </a:r>
          </a:p>
          <a:p>
            <a:pPr>
              <a:spcBef>
                <a:spcPct val="0"/>
              </a:spcBef>
            </a:pPr>
            <a:r>
              <a:rPr lang="en-GB" altLang="en-US" dirty="0">
                <a:solidFill>
                  <a:srgbClr val="C4BD97"/>
                </a:solidFill>
                <a:latin typeface="fsalbertregular"/>
                <a:hlinkClick r:id="rId3"/>
              </a:rPr>
              <a:t>Queen Victoria</a:t>
            </a:r>
            <a:r>
              <a:rPr lang="en-GB" altLang="en-US" dirty="0">
                <a:solidFill>
                  <a:srgbClr val="C4BD97"/>
                </a:solidFill>
                <a:latin typeface="fsalbertregular"/>
              </a:rPr>
              <a:t>   </a:t>
            </a:r>
            <a:r>
              <a:rPr lang="en-GB" altLang="en-US" dirty="0">
                <a:solidFill>
                  <a:srgbClr val="262727"/>
                </a:solidFill>
                <a:latin typeface="fsalbertregular"/>
              </a:rPr>
              <a:t>by Alexander Bassano, c, 1887 (1882),NPG x13844,</a:t>
            </a:r>
            <a:r>
              <a:rPr lang="en-GB" altLang="en-US" dirty="0">
                <a:solidFill>
                  <a:srgbClr val="262727"/>
                </a:solidFill>
              </a:rPr>
              <a:t>©</a:t>
            </a:r>
            <a:r>
              <a:rPr lang="en-GB" altLang="en-US" dirty="0">
                <a:solidFill>
                  <a:srgbClr val="262727"/>
                </a:solidFill>
                <a:latin typeface="fsalbertregular"/>
              </a:rPr>
              <a:t> National Portrait Gallery, London</a:t>
            </a:r>
            <a:endParaRPr lang="en-GB" altLang="en-US" sz="2000" dirty="0"/>
          </a:p>
          <a:p>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2272216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Let’s show off :The Great Exhibition</a:t>
            </a:r>
          </a:p>
          <a:p>
            <a:r>
              <a:rPr lang="en-GB" altLang="en-US" u="sng">
                <a:hlinkClick r:id="rId3"/>
              </a:rPr>
              <a:t>https://www.bl.uk/victorian-britain/articles/the-great-exhibition</a:t>
            </a:r>
            <a:endParaRPr lang="en-GB" altLang="en-US" u="sng"/>
          </a:p>
          <a:p>
            <a:endParaRPr lang="en-GB" altLang="en-US"/>
          </a:p>
          <a:p>
            <a:r>
              <a:rPr lang="en-GB" altLang="en-US"/>
              <a:t>‘The Great Exhibition of the Works of Industry of All Nations’ or ‘The Great Exhibition’ as it became known, was an international exhibition that took place in Hyde Park, London, from 1 May to 15 October 1851. It showcased the outstanding industry from both Britain and around the world and was organised by Prince Albert. Over 100,000 objects were on display in The Crystal Palace, which was purpose built for the exhibition. Over half of these objects were from Britain, other areas of the exhibition represented the art and culture from countries across the Empire – like these giant figures depicting the Egyptian pharaoh Rameses II, copied from those carved from the rock at the entrance to the temple at Abu Simbel. You can find more images of the exhibition and the Crystal Palace here: </a:t>
            </a:r>
            <a:r>
              <a:rPr lang="en-GB" altLang="en-US" u="sng">
                <a:hlinkClick r:id="rId4"/>
              </a:rPr>
              <a:t>https://historicengland.org.uk/services-skills/education/educational-images/?searchType=Educational%20Images&amp;search=Crystal%20Palace&amp;page=&amp;filterOption=&amp;facetValues=&amp;pageId=32278</a:t>
            </a:r>
            <a:endParaRPr lang="en-GB" altLang="en-US"/>
          </a:p>
          <a:p>
            <a:endParaRPr lang="en-GB" altLang="en-US"/>
          </a:p>
          <a:p>
            <a:r>
              <a:rPr lang="en-GB" altLang="en-US" b="1"/>
              <a:t>Image</a:t>
            </a:r>
          </a:p>
          <a:p>
            <a:r>
              <a:rPr lang="en-GB" altLang="en-US"/>
              <a:t>©Google images creative commons.</a:t>
            </a:r>
          </a:p>
          <a:p>
            <a:r>
              <a:rPr lang="en-GB" altLang="en-US"/>
              <a:t>Photograph taken circa 1859 © Copyright Historic England Archive ref: dp004613</a:t>
            </a:r>
          </a:p>
          <a:p>
            <a:r>
              <a:rPr lang="en-GB" altLang="en-US" u="sng">
                <a:hlinkClick r:id="rId5"/>
              </a:rPr>
              <a:t>https://historicengland.org.uk/services-skills/education/educational-images/egyptian-figures-in-the-crystal-palace-sydenham-4001</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263935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Question:</a:t>
            </a:r>
            <a:endParaRPr lang="en-GB" altLang="en-US"/>
          </a:p>
          <a:p>
            <a:r>
              <a:rPr lang="en-GB" altLang="en-US"/>
              <a:t>Did your area become famous for a certain type of industry? Was this showcased at The Great Exhibition?</a:t>
            </a:r>
          </a:p>
          <a:p>
            <a:endParaRPr lang="en-GB" altLang="en-US"/>
          </a:p>
          <a:p>
            <a:r>
              <a:rPr lang="en-GB" altLang="en-US" b="1"/>
              <a:t>Activity: </a:t>
            </a:r>
            <a:endParaRPr lang="en-GB" altLang="en-US"/>
          </a:p>
          <a:p>
            <a:r>
              <a:rPr lang="en-GB" altLang="en-US"/>
              <a:t>If your area had a famous trade, use the worksheet to draw items on the stall.  </a:t>
            </a:r>
          </a:p>
          <a:p>
            <a:r>
              <a:rPr lang="en-GB" altLang="en-US"/>
              <a:t>If not, is your area famous for any type of industry today? What would you take to the exhibition now?  Draw these items on the stall.</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36155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Activity: </a:t>
            </a:r>
            <a:endParaRPr lang="en-GB" altLang="en-US" dirty="0"/>
          </a:p>
          <a:p>
            <a:r>
              <a:rPr lang="en-GB" altLang="en-US" dirty="0"/>
              <a:t>If you want to be real history detectives, you can even go online and search the actual catalogue from the exhibition: </a:t>
            </a:r>
            <a:r>
              <a:rPr lang="en-GB" altLang="en-US" u="sng" dirty="0">
                <a:hlinkClick r:id="rId3"/>
              </a:rPr>
              <a:t>https://archive.org/details/officialcatalog06unkngoog/page/n10</a:t>
            </a:r>
            <a:endParaRPr lang="en-GB" altLang="en-US" u="sng" dirty="0"/>
          </a:p>
          <a:p>
            <a:endParaRPr lang="en-GB" altLang="en-US" dirty="0"/>
          </a:p>
          <a:p>
            <a:r>
              <a:rPr lang="en-GB" altLang="en-US" dirty="0"/>
              <a:t>Just type the name of your town into the ‘Search inside’ box to see what you can find. If you get no results for your town, try your nearest large town/city – Newcastle, Manchester etc.</a:t>
            </a:r>
          </a:p>
          <a:p>
            <a:r>
              <a:rPr lang="en-GB" altLang="en-US"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3809023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Section 3 – The British Empire</a:t>
            </a:r>
          </a:p>
          <a:p>
            <a:r>
              <a:rPr lang="en-GB" altLang="en-US"/>
              <a:t>Replica of the Mayflower, which carried the ‘Pilgrim Fathers’ to America. [© Visions of America, LLC/</a:t>
            </a:r>
            <a:r>
              <a:rPr lang="en-GB" altLang="en-US" err="1"/>
              <a:t>Alamy</a:t>
            </a:r>
            <a:r>
              <a:rPr lang="en-GB" altLang="en-US"/>
              <a: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526618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During Queen Victoria's reign, her army and navy invaded (took over) many other countries all over the world. The people of those countries then worked for Victoria and she became their queen too, whether they liked it or not! These countries became known as the British Empire. Some countries include Australia, India, Canada and parts of Africa. </a:t>
            </a:r>
          </a:p>
          <a:p>
            <a:endParaRPr lang="en-GB" altLang="en-US"/>
          </a:p>
          <a:p>
            <a:r>
              <a:rPr lang="en-GB" altLang="en-US"/>
              <a:t>Find out more at the link below:</a:t>
            </a:r>
          </a:p>
          <a:p>
            <a:r>
              <a:rPr lang="en-GB" altLang="en-US">
                <a:hlinkClick r:id="rId3"/>
              </a:rPr>
              <a:t> https://www.dkfindout.com/uk/history/victorian-britain/british-empire/</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1376374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Use a map of the world to familiarise pupils with the countries that were part of the British Empire</a:t>
            </a:r>
          </a:p>
          <a:p>
            <a:r>
              <a:rPr lang="en-GB" altLang="en-US"/>
              <a:t>Additional resources can be found at </a:t>
            </a:r>
            <a:r>
              <a:rPr lang="en-GB" altLang="en-US">
                <a:hlinkClick r:id="rId3"/>
              </a:rPr>
              <a:t>http://www.coreknowledge.org.uk/yr5historyBritishEmpire.php</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94614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hlinkClick r:id="rId3"/>
              </a:rPr>
              <a:t>http://www.nationalarchives.gov.uk/education/empire/</a:t>
            </a:r>
            <a:endParaRPr lang="en-GB" altLang="en-US"/>
          </a:p>
          <a:p>
            <a:endParaRPr lang="en-GB" altLang="en-US"/>
          </a:p>
          <a:p>
            <a:r>
              <a:rPr lang="en-GB" altLang="en-US"/>
              <a:t>Ask children to work in groups or pairs and choose a country to research. Find out about the culture and the resources and foods the county produces. Ask them to think about:</a:t>
            </a:r>
          </a:p>
          <a:p>
            <a:endParaRPr lang="en-GB" altLang="en-US"/>
          </a:p>
          <a:p>
            <a:r>
              <a:rPr lang="en-GB" altLang="en-US"/>
              <a:t>How the people in the country might have felt about being ruled by Britain?</a:t>
            </a:r>
          </a:p>
          <a:p>
            <a:r>
              <a:rPr lang="en-GB" altLang="en-US"/>
              <a:t>Why would the resources the country produced would be of interest to Britain?</a:t>
            </a:r>
          </a:p>
          <a:p>
            <a:r>
              <a:rPr lang="en-GB" altLang="en-US"/>
              <a:t>What were the living and working conditions like for people working in the country while they were part of the British Empire?</a:t>
            </a:r>
          </a:p>
          <a:p>
            <a:r>
              <a:rPr lang="en-GB" altLang="en-US"/>
              <a:t>How do you think the people in the country felt about Victoria being their queen?</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2372155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925" eaLnBrk="1" hangingPunct="1">
              <a:spcBef>
                <a:spcPct val="0"/>
              </a:spcBef>
            </a:pPr>
            <a:r>
              <a:rPr lang="en-US" altLang="en-US"/>
              <a:t>This map can be copied into a word document and will print well in A4 or A3</a:t>
            </a:r>
          </a:p>
          <a:p>
            <a:pPr defTabSz="923925" eaLnBrk="1" hangingPunct="1">
              <a:spcBef>
                <a:spcPct val="0"/>
              </a:spcBef>
            </a:pPr>
            <a:endParaRPr lang="en-US" altLang="en-US"/>
          </a:p>
          <a:p>
            <a:pPr defTabSz="923925"/>
            <a:r>
              <a:rPr lang="en-GB" altLang="en-US"/>
              <a:t>Activity suggestion : research and add the flags for all these countries. Include these flags on bunting if you are holding a VE Day event or make paper flags. </a:t>
            </a:r>
          </a:p>
          <a:p>
            <a:pPr defTabSz="923925"/>
            <a:endParaRPr lang="en-GB" altLang="en-US"/>
          </a:p>
          <a:p>
            <a:pPr defTabSz="923925"/>
            <a:r>
              <a:rPr lang="en-GB" altLang="en-US"/>
              <a:t>https://</a:t>
            </a:r>
            <a:r>
              <a:rPr lang="en-GB" altLang="en-US" err="1"/>
              <a:t>www.worldometers.info</a:t>
            </a:r>
            <a:r>
              <a:rPr lang="en-GB" altLang="en-US"/>
              <a:t>/geography/flags-of-the-world/</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217349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Websites:</a:t>
            </a:r>
          </a:p>
          <a:p>
            <a:r>
              <a:rPr lang="en-GB" altLang="en-US">
                <a:hlinkClick r:id="rId3"/>
              </a:rPr>
              <a:t>http://www.coreknowledge.org.uk/yr5historyBritishEmpire.php</a:t>
            </a:r>
            <a:endParaRPr lang="en-GB" altLang="en-US"/>
          </a:p>
          <a:p>
            <a:endParaRPr lang="en-GB" altLang="en-US"/>
          </a:p>
          <a:p>
            <a:r>
              <a:rPr lang="en-GB" altLang="en-US"/>
              <a:t> </a:t>
            </a:r>
            <a:r>
              <a:rPr lang="en-GB" altLang="en-US">
                <a:hlinkClick r:id="rId4"/>
              </a:rPr>
              <a:t>http://www.nationalarchives.gov.uk/education/empire/g2/cs4/background.htm#bullet1</a:t>
            </a:r>
            <a:endParaRPr lang="en-GB" altLang="en-US"/>
          </a:p>
          <a:p>
            <a:endParaRPr lang="en-GB" altLang="en-US"/>
          </a:p>
          <a:p>
            <a:r>
              <a:rPr lang="en-GB" altLang="en-US">
                <a:hlinkClick r:id="rId5"/>
              </a:rPr>
              <a:t>https://www.tes.com/teaching-resources/blog/best-reviewed-british-values-resources</a:t>
            </a:r>
            <a:endParaRPr lang="en-GB" altLang="en-US"/>
          </a:p>
          <a:p>
            <a:endParaRPr lang="en-GB" altLang="en-US"/>
          </a:p>
          <a:p>
            <a:r>
              <a:rPr lang="en-GB" altLang="en-US"/>
              <a:t>Image ©Associated Press via </a:t>
            </a:r>
            <a:r>
              <a:rPr lang="en-GB" altLang="en-US" u="sng">
                <a:hlinkClick r:id="rId6"/>
              </a:rPr>
              <a:t>https://www.dailymail.co.uk/news/article-3038655/Memorials-British-colonials-attacked-South-Africa-protesters-demand-statues-honouring-racist-figures-past-removed.html</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172616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Research different ways people and events are commemorated in the local area.</a:t>
            </a:r>
          </a:p>
          <a:p>
            <a:r>
              <a:rPr lang="en-GB" altLang="en-US" dirty="0"/>
              <a:t>Ask pupils to make a list of the different kinds of structures that are made to remember significant events and people.</a:t>
            </a:r>
          </a:p>
          <a:p>
            <a:endParaRPr lang="en-GB" altLang="en-US" dirty="0"/>
          </a:p>
          <a:p>
            <a:r>
              <a:rPr lang="en-GB" altLang="en-US" dirty="0"/>
              <a:t>Image: Memorial to victims of the </a:t>
            </a:r>
            <a:r>
              <a:rPr lang="en-GB" altLang="en-US" dirty="0" err="1"/>
              <a:t>Huskar</a:t>
            </a:r>
            <a:r>
              <a:rPr lang="en-GB" altLang="en-US" dirty="0"/>
              <a:t> Pit mining disaster, in which 26 </a:t>
            </a:r>
            <a:r>
              <a:rPr lang="en-GB" altLang="en-US" dirty="0" err="1"/>
              <a:t>chiildren</a:t>
            </a:r>
            <a:r>
              <a:rPr lang="en-GB" altLang="en-US" dirty="0"/>
              <a:t> drowned on the 4th July 1838. © Crown copyright. Historic England Archive. Ref: AA93/01061 </a:t>
            </a:r>
            <a:r>
              <a:rPr lang="en-GB" altLang="en-US" u="sng" dirty="0">
                <a:hlinkClick r:id="rId3"/>
              </a:rPr>
              <a:t>https://historicengland.org.uk/images-books/photos/item/AA93/01061</a:t>
            </a:r>
            <a:r>
              <a:rPr lang="en-GB" alt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Image: Statue of Queen Victoria. </a:t>
            </a:r>
            <a:r>
              <a:rPr lang="en-GB" b="0" i="0" dirty="0">
                <a:solidFill>
                  <a:srgbClr val="404040"/>
                </a:solidFill>
                <a:effectLst/>
                <a:latin typeface="inter"/>
              </a:rPr>
              <a:t>© National Portrait Gallery, London Ref: NPG 6174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https://www.npg.org.uk/collections/search/portrait/mw08272/Queen-Victoria</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207486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Ask the questions on the power point to see how many students are aware of Victoria. We will learn the answers a little later, as we progress through the activities.</a:t>
            </a:r>
            <a:endParaRPr lang="en-GB" altLang="en-US" b="1"/>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978361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Section 4 Remembering Victoria and Albert</a:t>
            </a:r>
          </a:p>
          <a:p>
            <a:r>
              <a:rPr lang="en-US" altLang="en-US" b="1"/>
              <a:t>Question </a:t>
            </a:r>
            <a:r>
              <a:rPr lang="en-US" altLang="en-US"/>
              <a:t>How did we remember Queen Victoria and Albert? How do we remember Kings and Queens?</a:t>
            </a:r>
          </a:p>
          <a:p>
            <a:endParaRPr lang="en-GB" altLang="en-US"/>
          </a:p>
          <a:p>
            <a:r>
              <a:rPr lang="en-GB" altLang="en-US" b="1"/>
              <a:t>Memorialisation – </a:t>
            </a:r>
            <a:r>
              <a:rPr lang="en-GB" altLang="en-US"/>
              <a:t>Is to preserve the memory of someone. </a:t>
            </a:r>
            <a:r>
              <a:rPr lang="en-US" altLang="en-US"/>
              <a:t>This can take place by building a monument - a statue, building, or other structure built to commemorate a notable person or event. There are hundreds of statues of Victoria and Albert around the country and the world.</a:t>
            </a:r>
          </a:p>
          <a:p>
            <a:r>
              <a:rPr lang="en-US" altLang="en-US"/>
              <a:t>Kings and Queens were remembered in different ways, such as statues, pubs, monuments, buildings named after them, streets named after them, stamps, coins, parks and bridges.</a:t>
            </a:r>
          </a:p>
          <a:p>
            <a:r>
              <a:rPr lang="en-US" altLang="en-US"/>
              <a:t>They are a mark of respect and councils and towns would raise taxes to pay for the statues for their towns.</a:t>
            </a:r>
          </a:p>
          <a:p>
            <a:r>
              <a:rPr lang="en-US" altLang="en-US"/>
              <a:t>Examples of monuments include statues,  memorials, historical buildings, archaeological sites, and cultural assets. If there is a public interest in looking after the monument, it can, for example be listed. Historic England records these listed buildings. Find listed buildings here </a:t>
            </a:r>
            <a:r>
              <a:rPr lang="en-US" altLang="en-US" u="sng">
                <a:hlinkClick r:id="rId3"/>
              </a:rPr>
              <a:t>https://historicengland.org.uk/listing/the-list/map-search</a:t>
            </a:r>
            <a:endParaRPr lang="en-US" altLang="en-US"/>
          </a:p>
          <a:p>
            <a:r>
              <a:rPr lang="en-US" altLang="en-US"/>
              <a:t> </a:t>
            </a:r>
            <a:endParaRPr lang="en-US" altLang="en-US" b="1"/>
          </a:p>
          <a:p>
            <a:r>
              <a:rPr lang="en-US" altLang="en-US" b="1"/>
              <a:t>Question:</a:t>
            </a:r>
          </a:p>
          <a:p>
            <a:pPr>
              <a:buFontTx/>
              <a:buChar char="•"/>
            </a:pPr>
            <a:r>
              <a:rPr lang="en-US" altLang="en-US"/>
              <a:t>Do you have anything named after Victoria or Albert in your town?</a:t>
            </a:r>
          </a:p>
          <a:p>
            <a:pPr>
              <a:buFontTx/>
              <a:buChar char="•"/>
            </a:pPr>
            <a:r>
              <a:rPr lang="en-US" altLang="en-US"/>
              <a:t>How do you remember people who have past away? Some people have a special photo framed, a necklace or piece of </a:t>
            </a:r>
            <a:r>
              <a:rPr lang="en-US" altLang="en-US" err="1"/>
              <a:t>jewellery</a:t>
            </a:r>
            <a:r>
              <a:rPr lang="en-US" altLang="en-US"/>
              <a:t> or a bench.</a:t>
            </a:r>
          </a:p>
          <a:p>
            <a:pPr>
              <a:buFontTx/>
              <a:buChar char="•"/>
            </a:pPr>
            <a:r>
              <a:rPr lang="en-US" altLang="en-US"/>
              <a:t>Can you think of any other ways or remembering people?</a:t>
            </a:r>
          </a:p>
          <a:p>
            <a:endParaRPr lang="en-US" altLang="en-US" b="1"/>
          </a:p>
          <a:p>
            <a:r>
              <a:rPr lang="en-US" altLang="en-US" b="1"/>
              <a:t>Images:</a:t>
            </a:r>
          </a:p>
          <a:p>
            <a:pPr>
              <a:buFontTx/>
              <a:buChar char="•"/>
            </a:pPr>
            <a:r>
              <a:rPr lang="en-US" altLang="en-US"/>
              <a:t>Victoria Statue in  Photograph taken 1887 - 1900 © Reproduced by permission of Historic England Archive ref: CC97/00976 </a:t>
            </a:r>
          </a:p>
          <a:p>
            <a:pPr>
              <a:buFontTx/>
              <a:buChar char="•"/>
            </a:pPr>
            <a:r>
              <a:rPr lang="en-GB" altLang="en-US">
                <a:solidFill>
                  <a:srgbClr val="C4BD97"/>
                </a:solidFill>
                <a:hlinkClick r:id="rId4"/>
              </a:rPr>
              <a:t>https://historicengland.org.uk/services-skills/education/educational-images/queen-victoria-statue-castle-hill-windsor-3354</a:t>
            </a:r>
            <a:r>
              <a:rPr lang="en-GB" altLang="en-US">
                <a:solidFill>
                  <a:srgbClr val="C4BD97"/>
                </a:solidFill>
              </a:rPr>
              <a:t> </a:t>
            </a:r>
            <a:endParaRPr lang="en-US" altLang="en-US"/>
          </a:p>
          <a:p>
            <a:pPr>
              <a:buFontTx/>
              <a:buChar char="•"/>
            </a:pPr>
            <a:r>
              <a:rPr lang="en-US" altLang="en-US"/>
              <a:t>Prince Albert statue in Wolverhampton - Photograph taken 29 July 2001 © </a:t>
            </a:r>
            <a:r>
              <a:rPr lang="en-US" altLang="en-US" err="1"/>
              <a:t>Mr</a:t>
            </a:r>
            <a:r>
              <a:rPr lang="en-US" altLang="en-US"/>
              <a:t> D.R. Smith LRPS. Source Historic England Archive ref: 378536</a:t>
            </a:r>
          </a:p>
          <a:p>
            <a:pPr>
              <a:buFontTx/>
              <a:buChar char="•"/>
            </a:pPr>
            <a:r>
              <a:rPr lang="en-GB" altLang="en-US">
                <a:hlinkClick r:id="rId5"/>
              </a:rPr>
              <a:t>https://historicengland.org.uk/services-skills/education/educational-images/prince-albert-statue-wolverhampton-5439</a:t>
            </a:r>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333372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Section 4. Remembering Victoria and Albert</a:t>
            </a:r>
          </a:p>
          <a:p>
            <a:r>
              <a:rPr lang="en-US" altLang="en-US" b="1"/>
              <a:t>Question </a:t>
            </a:r>
            <a:r>
              <a:rPr lang="en-US" altLang="en-US"/>
              <a:t>How did we remember Queen Victoria and Albert? How do we remember Kings and Queens?</a:t>
            </a:r>
          </a:p>
          <a:p>
            <a:endParaRPr lang="en-GB" altLang="en-US"/>
          </a:p>
          <a:p>
            <a:r>
              <a:rPr lang="en-GB" altLang="en-US" b="1"/>
              <a:t>Memorialisation – </a:t>
            </a:r>
            <a:r>
              <a:rPr lang="en-GB" altLang="en-US"/>
              <a:t>Is to preserve the memory of someone. </a:t>
            </a:r>
            <a:r>
              <a:rPr lang="en-US" altLang="en-US"/>
              <a:t>This can take place by building a monument - a statue, building, or other structure built to commemorate a notable person or event. There are hundreds of statues of Victoria and Albert around the country and the world.</a:t>
            </a:r>
          </a:p>
          <a:p>
            <a:endParaRPr lang="en-GB" altLang="en-US"/>
          </a:p>
          <a:p>
            <a:r>
              <a:rPr lang="en-GB" altLang="en-US" b="1"/>
              <a:t>Question</a:t>
            </a:r>
          </a:p>
          <a:p>
            <a:pPr>
              <a:buFontTx/>
              <a:buChar char="•"/>
            </a:pPr>
            <a:r>
              <a:rPr lang="en-GB" altLang="en-US"/>
              <a:t>Why is it important to remember? To maintain the memory and achievements of a person. </a:t>
            </a:r>
          </a:p>
          <a:p>
            <a:pPr>
              <a:buFontTx/>
              <a:buChar char="•"/>
            </a:pPr>
            <a:r>
              <a:rPr lang="en-GB" altLang="en-US"/>
              <a:t>Why are they created? – Power, status, pride, to be remembered.</a:t>
            </a:r>
          </a:p>
          <a:p>
            <a:pPr>
              <a:buFontTx/>
              <a:buChar char="•"/>
            </a:pPr>
            <a:r>
              <a:rPr lang="en-GB" altLang="en-US"/>
              <a:t>Who funds monuments? Mostly the public through taxes. Other countries in the British Empire also contributed towards the Queen Victoria monument outside Buckingham Palace.</a:t>
            </a:r>
          </a:p>
          <a:p>
            <a:pPr>
              <a:buFontTx/>
              <a:buChar char="•"/>
            </a:pPr>
            <a:r>
              <a:rPr lang="en-GB" altLang="en-US"/>
              <a:t>Who comes to see them? Everyone, all are welcome and monuments often become meeting points for special events.</a:t>
            </a:r>
            <a:endParaRPr lang="en-US" altLang="en-US" b="1"/>
          </a:p>
          <a:p>
            <a:endParaRPr lang="en-US" altLang="en-US" b="1"/>
          </a:p>
          <a:p>
            <a:r>
              <a:rPr lang="en-US" altLang="en-US" b="1"/>
              <a:t>Images:</a:t>
            </a:r>
          </a:p>
          <a:p>
            <a:pPr>
              <a:buFontTx/>
              <a:buChar char="•"/>
            </a:pPr>
            <a:r>
              <a:rPr lang="en-US" altLang="en-US"/>
              <a:t>Victoria Statue in  Photograph taken 1887 - 1900 © Reproduced by permission of Historic England Archive ref: CC97/00976 </a:t>
            </a:r>
          </a:p>
          <a:p>
            <a:pPr>
              <a:buFontTx/>
              <a:buChar char="•"/>
            </a:pPr>
            <a:r>
              <a:rPr lang="en-US" altLang="en-US"/>
              <a:t>Prince Albert statue in Wolverhampton - Photograph taken 29 July 2001 © </a:t>
            </a:r>
            <a:r>
              <a:rPr lang="en-US" altLang="en-US" err="1"/>
              <a:t>Mr</a:t>
            </a:r>
            <a:r>
              <a:rPr lang="en-US" altLang="en-US"/>
              <a:t> D.R. Smith LRPS. Source Historic England Archive ref: 378536 </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3996285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Prince Albert </a:t>
            </a:r>
          </a:p>
          <a:p>
            <a:r>
              <a:rPr lang="en-GB" altLang="en-US" dirty="0"/>
              <a:t>After his death, Victoria was very, very sad. She requested a range of important monuments and buildings to be created in his honour. </a:t>
            </a:r>
          </a:p>
          <a:p>
            <a:r>
              <a:rPr lang="en-US" altLang="en-US" dirty="0"/>
              <a:t>The photo of The Albert Memorial is in the image on the right. The monument was built between 1863 and 1872 and contains a gilded 14 foot high statue of the Prince Consort. It stands in Hyde Park, Kensington Gardens, Greater London.  </a:t>
            </a:r>
            <a:r>
              <a:rPr lang="en-GB" altLang="en-US" dirty="0"/>
              <a:t>George Gilbert Scott's design was chosen by Queen Victoria for the monument.</a:t>
            </a:r>
          </a:p>
          <a:p>
            <a:endParaRPr lang="en-GB" altLang="en-US" dirty="0"/>
          </a:p>
          <a:p>
            <a:r>
              <a:rPr lang="en-US" altLang="en-US" dirty="0"/>
              <a:t>On the left is a corner view of the Prince Consort statue and fountain which was built by Joseph Durham as a memorial to the Great Exhibition of 1851. Prince Albert looked after the Royal Commission which raised funds for the exhibition. The memorial is at the Royal Horticultural Society Gardens, Fountain, Greater London.</a:t>
            </a:r>
            <a:endParaRPr lang="en-GB" altLang="en-US" dirty="0"/>
          </a:p>
          <a:p>
            <a:endParaRPr lang="en-GB" altLang="en-US" dirty="0"/>
          </a:p>
          <a:p>
            <a:r>
              <a:rPr lang="en-GB" altLang="en-US" dirty="0"/>
              <a:t>The Royal Albert Hall was built with the funding from the Great Exhibition and was supposed to promote the arts and science. Victoria laid the first brick and the hall was an important building to remember Albert.</a:t>
            </a:r>
          </a:p>
          <a:p>
            <a:r>
              <a:rPr lang="en-GB" altLang="en-US" dirty="0"/>
              <a:t>The V&amp;A was also an important museum started while Victoria and Albert were still alive, but was finished after their death. This is a key building which now commemorate the monarchs. </a:t>
            </a:r>
          </a:p>
          <a:p>
            <a:endParaRPr lang="en-GB" altLang="en-US" dirty="0"/>
          </a:p>
          <a:p>
            <a:r>
              <a:rPr lang="en-GB" altLang="en-US" b="1" dirty="0"/>
              <a:t>Images </a:t>
            </a:r>
          </a:p>
          <a:p>
            <a:pPr>
              <a:buFontTx/>
              <a:buChar char="•"/>
            </a:pPr>
            <a:r>
              <a:rPr lang="en-US" altLang="en-US" dirty="0"/>
              <a:t>Albert Memorial. © Reproduced by permission of Historic England Archive ref: DD97/00028 </a:t>
            </a:r>
            <a:r>
              <a:rPr lang="en-GB" altLang="en-US" dirty="0">
                <a:hlinkClick r:id="rId3"/>
              </a:rPr>
              <a:t>https://archive.historicengland.org.uk/SingleResult/Default.aspx?id=471201&amp;t=Quick&amp;l=all&amp;cr=DD97%2f00028&amp;io=True</a:t>
            </a:r>
            <a:r>
              <a:rPr lang="en-GB" altLang="en-US" dirty="0"/>
              <a:t> </a:t>
            </a:r>
          </a:p>
          <a:p>
            <a:pPr>
              <a:buFontTx/>
              <a:buChar char="•"/>
            </a:pPr>
            <a:r>
              <a:rPr lang="en-GB" altLang="en-US" dirty="0"/>
              <a:t>Prince Albert Statue, Holborn Circus, </a:t>
            </a:r>
            <a:r>
              <a:rPr lang="en-US" altLang="en-US" dirty="0"/>
              <a:t>© Reproduced by permission of Historic England Archive ref: </a:t>
            </a:r>
            <a:r>
              <a:rPr lang="en-GB" altLang="en-US" dirty="0"/>
              <a:t>CC97/00500</a:t>
            </a:r>
            <a:endParaRPr lang="en-US" altLang="en-US" dirty="0"/>
          </a:p>
          <a:p>
            <a:pPr>
              <a:buFontTx/>
              <a:buChar char="•"/>
            </a:pPr>
            <a:r>
              <a:rPr lang="en-GB" altLang="en-US" dirty="0">
                <a:hlinkClick r:id="rId4"/>
              </a:rPr>
              <a:t>https://archive.historicengland.org.uk/SingleResult/Default.aspx?id=465500&amp;t=Quick&amp;l=all&amp;cr=Prince+Albert&amp;io=True&amp;page=7</a:t>
            </a:r>
            <a:r>
              <a:rPr lang="en-GB" altLang="en-US" dirty="0"/>
              <a:t> </a:t>
            </a:r>
          </a:p>
          <a:p>
            <a:pPr>
              <a:buFontTx/>
              <a:buChar char="•"/>
            </a:pPr>
            <a:endParaRPr lang="en-US" altLang="en-US" dirty="0"/>
          </a:p>
          <a:p>
            <a:pPr>
              <a:buFontTx/>
              <a:buChar char="•"/>
            </a:pPr>
            <a:r>
              <a:rPr lang="en-GB" altLang="en-US" dirty="0"/>
              <a:t>Albert Hall </a:t>
            </a:r>
            <a:r>
              <a:rPr lang="en-US" altLang="en-US" dirty="0"/>
              <a:t>© Reproduced by permission of Historic England Archive ref: </a:t>
            </a:r>
            <a:r>
              <a:rPr lang="en-GB" altLang="en-US" dirty="0"/>
              <a:t>DD000706 </a:t>
            </a:r>
          </a:p>
          <a:p>
            <a:pPr>
              <a:buFontTx/>
              <a:buChar char="•"/>
            </a:pPr>
            <a:r>
              <a:rPr lang="en-GB" altLang="en-US" dirty="0">
                <a:hlinkClick r:id="rId5"/>
              </a:rPr>
              <a:t>https://archive.historicengland.org.uk/SingleResult/Default.aspx?id=333717&amp;t=Quick&amp;l=all&amp;cr=DD000706&amp;io=True</a:t>
            </a:r>
            <a:r>
              <a:rPr lang="en-GB" altLang="en-US" dirty="0"/>
              <a:t> </a:t>
            </a:r>
          </a:p>
          <a:p>
            <a:pPr>
              <a:buFontTx/>
              <a:buChar char="•"/>
            </a:pPr>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2839982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solidFill>
                  <a:srgbClr val="C4BD97"/>
                </a:solidFill>
              </a:rPr>
              <a:t>Activity </a:t>
            </a:r>
          </a:p>
          <a:p>
            <a:r>
              <a:rPr lang="en-GB" altLang="en-US"/>
              <a:t>Pretend you are organising a bus tour for tourists to view the different monuments and buildings commemorating Victoria and Albert in your area. Create a trail map to show the bus driver and tourists where to stop and information about each monument/building. What is interesting about each one? If you create a free Google My Maps account you can create your map online and add text and images to it as well – you could even share a link to it with other people to show them the work that you’ve done. </a:t>
            </a:r>
            <a:r>
              <a:rPr lang="en-GB" altLang="en-US" u="sng">
                <a:hlinkClick r:id="rId3"/>
              </a:rPr>
              <a:t>https://www.google.co.uk/maps/about/mymaps/</a:t>
            </a:r>
            <a:endParaRPr lang="en-GB" altLang="en-US"/>
          </a:p>
          <a:p>
            <a:endParaRPr lang="en-GB" altLang="en-US" b="1"/>
          </a:p>
          <a:p>
            <a:r>
              <a:rPr lang="en-GB" altLang="en-US" b="1"/>
              <a:t>Images</a:t>
            </a:r>
          </a:p>
          <a:p>
            <a:r>
              <a:rPr lang="en-GB" altLang="en-US"/>
              <a:t>The Queen Victoria Memorial outside Buckingham Palace, The Mall, St James, Greater London Authority </a:t>
            </a:r>
            <a:r>
              <a:rPr lang="en-US" altLang="en-US"/>
              <a:t>© Reproduced by permission of Historic England Archive ref:   SAM01/03/1212</a:t>
            </a:r>
            <a:endParaRPr lang="en-GB" altLang="en-US"/>
          </a:p>
          <a:p>
            <a:r>
              <a:rPr lang="en-GB" altLang="en-US">
                <a:hlinkClick r:id="rId4"/>
              </a:rPr>
              <a:t>https://archive.historicengland.org.uk/SingleResult/Default.aspx?id=380213&amp;t=Quick&amp;cr=SAM01%2f03%2f1212&amp;io=True&amp;l=all</a:t>
            </a:r>
            <a:r>
              <a:rPr lang="en-GB" altLang="en-US"/>
              <a:t> </a:t>
            </a:r>
          </a:p>
          <a:p>
            <a:endParaRPr lang="en-GB" altLang="en-US"/>
          </a:p>
          <a:p>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698009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Why are there so many monuments of Queen Victoria?</a:t>
            </a:r>
          </a:p>
          <a:p>
            <a:r>
              <a:rPr lang="en-US" altLang="en-US"/>
              <a:t>1) The public were proud of her and thought she was a good queen, so it was a way of supporting her.</a:t>
            </a:r>
          </a:p>
          <a:p>
            <a:r>
              <a:rPr lang="en-US" altLang="en-US"/>
              <a:t>2)  Victoria reigned for a long time, but also many statues were created as part of her golden and then diamond jubilee.</a:t>
            </a:r>
          </a:p>
          <a:p>
            <a:r>
              <a:rPr lang="en-US" altLang="en-US"/>
              <a:t>3) The British Empire liked to show off by displaying symbols of power. </a:t>
            </a:r>
          </a:p>
          <a:p>
            <a:r>
              <a:rPr lang="en-US" altLang="en-US"/>
              <a:t>4) Statues made use of and showed off the skills of the sculptors who made them. </a:t>
            </a:r>
          </a:p>
          <a:p>
            <a:r>
              <a:rPr lang="en-US" altLang="en-US"/>
              <a:t>Can you think of any other reasons?</a:t>
            </a:r>
          </a:p>
          <a:p>
            <a:endParaRPr lang="en-GB" altLang="en-US" b="1"/>
          </a:p>
          <a:p>
            <a:r>
              <a:rPr lang="en-GB" altLang="en-US" b="1"/>
              <a:t>Images</a:t>
            </a:r>
          </a:p>
          <a:p>
            <a:pPr>
              <a:buFontTx/>
              <a:buChar char="•"/>
            </a:pPr>
            <a:r>
              <a:rPr lang="en-GB" altLang="en-US"/>
              <a:t>Queen Victoria by Sir Thomas Brock, marble statue, before 1902,© National Portrait Gallery, London, NPG 6174</a:t>
            </a:r>
            <a:endParaRPr lang="en-GB" altLang="en-US" sz="2000"/>
          </a:p>
          <a:p>
            <a:pPr>
              <a:buFontTx/>
              <a:buChar char="•"/>
            </a:pPr>
            <a:r>
              <a:rPr lang="en-GB" altLang="en-US"/>
              <a:t>Queen Victoria Memorial in Dalton Square, Lancaster © Reproduced by permission of Historic England DP033637</a:t>
            </a:r>
          </a:p>
          <a:p>
            <a:pPr>
              <a:buFontTx/>
              <a:buChar char="•"/>
            </a:pPr>
            <a:r>
              <a:rPr lang="en-GB" altLang="en-US">
                <a:hlinkClick r:id="rId3"/>
              </a:rPr>
              <a:t>https://archive.historicengland.org.uk/SingleResult/Default.aspx?id=1355331&amp;t=Quick&amp;l=all&amp;cr=DP033637&amp;io=True</a:t>
            </a:r>
            <a:r>
              <a:rPr lang="en-GB" altLang="en-US"/>
              <a:t> </a:t>
            </a:r>
          </a:p>
          <a:p>
            <a:pPr>
              <a:buFontTx/>
              <a:buChar char="•"/>
            </a:pPr>
            <a:r>
              <a:rPr lang="en-GB" altLang="en-US"/>
              <a:t>The Queen Victoria Memorial statue facing Lancaster Town Hall </a:t>
            </a:r>
            <a:r>
              <a:rPr lang="en-US" altLang="en-US"/>
              <a:t>© Reproduced by permission of Historic England Archive ref: </a:t>
            </a:r>
            <a:r>
              <a:rPr lang="en-GB" altLang="en-US"/>
              <a:t>DP033637</a:t>
            </a:r>
            <a:endParaRPr lang="en-US" altLang="en-US"/>
          </a:p>
          <a:p>
            <a:pPr>
              <a:buFontTx/>
              <a:buChar char="•"/>
            </a:pPr>
            <a:r>
              <a:rPr lang="en-GB" altLang="en-US">
                <a:solidFill>
                  <a:srgbClr val="C4BD97"/>
                </a:solidFill>
                <a:hlinkClick r:id="rId4"/>
              </a:rPr>
              <a:t>https://archive.historicengland.org.uk/SingleResult/Default.aspx?id=1355331&amp;t=Quick&amp;cr=Queen+victoria+memorial&amp;io=True&amp;l=all&amp;page</a:t>
            </a:r>
            <a:endParaRPr lang="en-US" altLang="en-US"/>
          </a:p>
          <a:p>
            <a:pPr>
              <a:buFontTx/>
              <a:buChar char="•"/>
            </a:pPr>
            <a:r>
              <a:rPr lang="en-US" altLang="en-US"/>
              <a:t>Queen Victoria Monument, Derby Square, Liverpool, Liverpool, </a:t>
            </a:r>
            <a:r>
              <a:rPr lang="en-GB" altLang="en-US"/>
              <a:t>AA010797 </a:t>
            </a:r>
            <a:r>
              <a:rPr lang="en-US" altLang="en-US"/>
              <a:t>© Reproduced by permission of Historic England</a:t>
            </a:r>
          </a:p>
          <a:p>
            <a:pPr>
              <a:buFontTx/>
              <a:buChar char="•"/>
            </a:pPr>
            <a:r>
              <a:rPr lang="en-GB" altLang="en-US">
                <a:hlinkClick r:id="rId5"/>
              </a:rPr>
              <a:t>https://archive.historicengland.org.uk/SingleResult/Default.aspx?id=3578386&amp;t=Quick&amp;cr=AA010797&amp;io=True&amp;l=all</a:t>
            </a:r>
            <a:r>
              <a:rPr lang="en-GB" altLang="en-US"/>
              <a:t> </a:t>
            </a:r>
          </a:p>
          <a:p>
            <a:pPr>
              <a:buFontTx/>
              <a:buChar char="•"/>
            </a:pPr>
            <a:endParaRPr lang="en-GB" altLang="en-US"/>
          </a:p>
          <a:p>
            <a:pPr>
              <a:buFontTx/>
              <a:buChar char="•"/>
            </a:pPr>
            <a:endParaRPr lang="en-US"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3586924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GB" b="1"/>
              <a:t>Activity </a:t>
            </a:r>
          </a:p>
          <a:p>
            <a:pPr>
              <a:buFont typeface="Arial" panose="020B0604020202020204" pitchFamily="34" charset="0"/>
              <a:buNone/>
              <a:defRPr/>
            </a:pPr>
            <a:r>
              <a:rPr lang="en-GB" b="1"/>
              <a:t>Create your own statue, monument or memorial  using one of the following ideas:</a:t>
            </a:r>
          </a:p>
          <a:p>
            <a:pPr marL="173319" indent="-173319">
              <a:buFont typeface="Arial" panose="020B0604020202020204" pitchFamily="34" charset="0"/>
              <a:buChar char="•"/>
              <a:defRPr/>
            </a:pPr>
            <a:r>
              <a:rPr lang="en-GB"/>
              <a:t>Forest school/ playground activity. Create a sculpture/monument using a range cardboard boxes, or natural materials. </a:t>
            </a:r>
          </a:p>
          <a:p>
            <a:pPr marL="173319" indent="-173319">
              <a:buFont typeface="Arial" panose="020B0604020202020204" pitchFamily="34" charset="0"/>
              <a:buChar char="•"/>
              <a:defRPr/>
            </a:pPr>
            <a:r>
              <a:rPr lang="en-GB"/>
              <a:t>Build a mod rock or clay monument of the queen to memorialise her.</a:t>
            </a:r>
          </a:p>
          <a:p>
            <a:pPr marL="173319" indent="-173319">
              <a:buFont typeface="Arial" panose="020B0604020202020204" pitchFamily="34" charset="0"/>
              <a:buChar char="•"/>
              <a:defRPr/>
            </a:pPr>
            <a:r>
              <a:rPr lang="en-GB"/>
              <a:t>Draw and design a sculpture to go somewhere in your local area. What would it represent and what achievements would it celebrate?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2452554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Section 5: Enriching the List</a:t>
            </a:r>
          </a:p>
          <a:p>
            <a:r>
              <a:rPr lang="en-US" altLang="en-US"/>
              <a:t>Clockwise from top left:</a:t>
            </a:r>
          </a:p>
          <a:p>
            <a:r>
              <a:rPr lang="en-US" altLang="en-US"/>
              <a:t>Clifton Suspension Bridge, Bristol: Historic England</a:t>
            </a:r>
          </a:p>
          <a:p>
            <a:r>
              <a:rPr lang="en-US" altLang="en-US"/>
              <a:t>Manchester Town Hall : Historic England</a:t>
            </a:r>
          </a:p>
          <a:p>
            <a:r>
              <a:rPr lang="en-US" altLang="en-US"/>
              <a:t>Albert Dock, Liverpool : Historic England</a:t>
            </a:r>
          </a:p>
          <a:p>
            <a:r>
              <a:rPr lang="en-US" altLang="en-US"/>
              <a:t>Terrace of 24 cottages, Railway Village, Swindon: Historic England</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107565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Missing Pieces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If you have the internet, allow YouTube and you can use the video link above to watch a film about the Missing Pieces Project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https://www.youtube.com/watch?v=0lYTdtxNEts</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4147123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Add to the list </a:t>
            </a:r>
          </a:p>
          <a:p>
            <a:pPr>
              <a:lnSpc>
                <a:spcPct val="107000"/>
              </a:lnSpc>
              <a:spcAft>
                <a:spcPts val="800"/>
              </a:spcAft>
            </a:pPr>
            <a:r>
              <a:rPr lang="en-GB" altLang="en-US"/>
              <a:t>Users must be over 16, so for younger pupils it would be up to the teacher/LSA to register.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https://historicengland.org.uk/services-skills/education/teaching-activities/how-you-can-provide-the-missing-pieces/</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ltLang="en-US"/>
          </a:p>
          <a:p>
            <a:r>
              <a:rPr lang="en-GB" altLang="en-US"/>
              <a:t>It takes 5-10 minutes to register </a:t>
            </a:r>
            <a:r>
              <a:rPr lang="en-GB" altLang="en-US" u="sng">
                <a:hlinkClick r:id="rId4"/>
              </a:rPr>
              <a:t>https://services.historicengland.org.uk/passportserver/registration.aspx</a:t>
            </a:r>
            <a:r>
              <a:rPr lang="en-GB" altLang="en-US"/>
              <a:t> </a:t>
            </a:r>
          </a:p>
          <a:p>
            <a:endParaRPr lang="en-GB" altLang="en-US"/>
          </a:p>
          <a:p>
            <a:r>
              <a:rPr lang="en-GB" altLang="en-US"/>
              <a:t>When you register select the dropdown option to say you’re registering a group/class ask – you can then change the name displayed on screen from your own to the name of your school/class if you want to – so that the pupils can see the work they’ve done. </a:t>
            </a:r>
          </a:p>
          <a:p>
            <a:endParaRPr lang="en-GB" altLang="en-US"/>
          </a:p>
          <a:p>
            <a:r>
              <a:rPr lang="en-GB" altLang="en-US"/>
              <a:t>It means that when you upload an image/post a comment it’ll say Class 4, St Peter’s School etc, not Sarah Smith or whoever the person who registered is. </a:t>
            </a:r>
          </a:p>
          <a:p>
            <a:endParaRPr lang="en-GB" altLang="en-US"/>
          </a:p>
          <a:p>
            <a:r>
              <a:rPr lang="en-GB" altLang="en-US"/>
              <a:t>Find Listed Buildings using your postcode and the Map Search: </a:t>
            </a:r>
            <a:r>
              <a:rPr lang="en-GB" altLang="en-US" u="sng">
                <a:hlinkClick r:id="rId5"/>
              </a:rPr>
              <a:t>https://historicengland.org.uk/listing/the-list/map-search</a:t>
            </a:r>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1628258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Once you’ve registered and are ready to go, there are many others ways you can use ‘The List’ with your pupils. </a:t>
            </a:r>
          </a:p>
          <a:p>
            <a:endParaRPr lang="en-GB" altLang="en-US"/>
          </a:p>
          <a:p>
            <a:r>
              <a:rPr lang="en-GB" altLang="en-US" b="1"/>
              <a:t>Activity </a:t>
            </a:r>
          </a:p>
          <a:p>
            <a:r>
              <a:rPr lang="en-GB" altLang="en-US"/>
              <a:t>Set a challenge – Search the Historic England list for Monuments in your area using the Map Search </a:t>
            </a:r>
            <a:r>
              <a:rPr lang="en-GB" altLang="en-US" u="sng">
                <a:hlinkClick r:id="rId3"/>
              </a:rPr>
              <a:t>https://historicengland.org.uk/listing/the-list/map-search</a:t>
            </a:r>
            <a:r>
              <a:rPr lang="en-GB" altLang="en-US"/>
              <a:t>. Show students a map with  blue triangles marking listed buildings. Check the dates of the buildings to see if they were built in the Victorian era.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390640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We will also learn about Victoria and her husband Prince Albert and how they have been remembered since their death.</a:t>
            </a:r>
          </a:p>
          <a:p>
            <a:endParaRPr lang="en-GB" altLang="en-US"/>
          </a:p>
          <a:p>
            <a:r>
              <a:rPr lang="en-GB" altLang="en-US" b="1"/>
              <a:t>Key words to explore:</a:t>
            </a:r>
          </a:p>
          <a:p>
            <a:r>
              <a:rPr lang="en-GB" altLang="en-US"/>
              <a:t> </a:t>
            </a:r>
          </a:p>
          <a:p>
            <a:pPr>
              <a:buFontTx/>
              <a:buChar char="•"/>
            </a:pPr>
            <a:r>
              <a:rPr lang="en-GB" altLang="en-US"/>
              <a:t>  Monument – statue, stone or building set up in memory of an important person or event.</a:t>
            </a:r>
          </a:p>
          <a:p>
            <a:pPr>
              <a:buFontTx/>
              <a:buChar char="•"/>
            </a:pPr>
            <a:r>
              <a:rPr lang="en-GB" altLang="en-US"/>
              <a:t>  Monarchy – country ruled by a king or queen.</a:t>
            </a:r>
          </a:p>
          <a:p>
            <a:pPr>
              <a:buFontTx/>
              <a:buChar char="•"/>
            </a:pPr>
            <a:r>
              <a:rPr lang="en-GB" altLang="en-US"/>
              <a:t>  Coronation – ceremony of the crowning of a new king or queen.</a:t>
            </a:r>
          </a:p>
          <a:p>
            <a:pPr>
              <a:buFontTx/>
              <a:buChar char="•"/>
            </a:pPr>
            <a:r>
              <a:rPr lang="en-GB" altLang="en-US"/>
              <a:t>  Empire – large area of land, ruled over by another country. </a:t>
            </a:r>
          </a:p>
          <a:p>
            <a:pPr>
              <a:buFontTx/>
              <a:buChar char="•"/>
            </a:pPr>
            <a:r>
              <a:rPr lang="en-GB" altLang="en-US"/>
              <a:t>  Industrial Revolution – fast development of industry that occurred in Britain in the late 18th and 19th centuries, brought about by the introduction of machinery.</a:t>
            </a:r>
          </a:p>
          <a:p>
            <a:endParaRPr lang="en-GB" altLang="en-US" b="1">
              <a:latin typeface="Arial" panose="020B0604020202020204" pitchFamily="34" charset="0"/>
              <a:cs typeface="Arial" panose="020B0604020202020204" pitchFamily="34" charset="0"/>
            </a:endParaRPr>
          </a:p>
          <a:p>
            <a:endParaRPr lang="en-GB" altLang="en-US" b="1">
              <a:latin typeface="Arial" panose="020B0604020202020204" pitchFamily="34" charset="0"/>
              <a:cs typeface="Arial" panose="020B0604020202020204" pitchFamily="34" charset="0"/>
            </a:endParaRPr>
          </a:p>
          <a:p>
            <a:endParaRPr lang="en-GB" altLang="en-US" b="1">
              <a:latin typeface="Arial" panose="020B0604020202020204" pitchFamily="34" charset="0"/>
              <a:cs typeface="Arial" panose="020B0604020202020204" pitchFamily="34" charset="0"/>
            </a:endParaRPr>
          </a:p>
          <a:p>
            <a:r>
              <a:rPr lang="en-GB" altLang="en-US" b="1">
                <a:latin typeface="Arial" panose="020B0604020202020204" pitchFamily="34" charset="0"/>
                <a:cs typeface="Arial" panose="020B0604020202020204" pitchFamily="34" charset="0"/>
              </a:rPr>
              <a:t>Image:</a:t>
            </a:r>
          </a:p>
          <a:p>
            <a:pPr>
              <a:spcBef>
                <a:spcPct val="0"/>
              </a:spcBef>
            </a:pPr>
            <a:r>
              <a:rPr lang="en-GB" altLang="en-US">
                <a:solidFill>
                  <a:srgbClr val="C4BD97"/>
                </a:solidFill>
                <a:latin typeface="Arial" panose="020B0604020202020204" pitchFamily="34" charset="0"/>
                <a:cs typeface="Arial" panose="020B0604020202020204" pitchFamily="34" charset="0"/>
                <a:hlinkClick r:id="rId3"/>
              </a:rPr>
              <a:t>Queen Victoria</a:t>
            </a:r>
            <a:endParaRPr lang="en-GB" altLang="en-US">
              <a:solidFill>
                <a:srgbClr val="C4BD97"/>
              </a:solidFill>
              <a:latin typeface="Arial" panose="020B0604020202020204" pitchFamily="34" charset="0"/>
              <a:cs typeface="Arial" panose="020B0604020202020204" pitchFamily="34" charset="0"/>
            </a:endParaRPr>
          </a:p>
          <a:p>
            <a:pPr>
              <a:spcBef>
                <a:spcPct val="0"/>
              </a:spcBef>
            </a:pPr>
            <a:r>
              <a:rPr lang="en-GB" altLang="en-US">
                <a:solidFill>
                  <a:srgbClr val="262727"/>
                </a:solidFill>
                <a:latin typeface="Arial" panose="020B0604020202020204" pitchFamily="34" charset="0"/>
                <a:cs typeface="Arial" panose="020B0604020202020204" pitchFamily="34" charset="0"/>
              </a:rPr>
              <a:t>by Sir Thomas Brock, marble statue, before 1902, NPG 6174,© National Portrait Gallery, London, </a:t>
            </a:r>
            <a:endParaRPr lang="en-GB" altLang="en-US" sz="20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789162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Can you find and photograph and Victorian monuments or buildings near you? The children's photos can then be uploaded to Enrich the List. Create or annotate maps to show where your local Victorian monuments or buildings are.</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3373523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Once students have seen some of their local listed buildings, ask them to pick their favourite. They can then draw it, paint it or even make a model of it. Photos or scans of their work can then be added to the website to ‘Enrich the List’ – it doesn’t just have to be photographs of the listed building. Go to </a:t>
            </a:r>
            <a:r>
              <a:rPr lang="en-GB" altLang="en-US">
                <a:hlinkClick r:id="rId3"/>
              </a:rPr>
              <a:t>https://historicengland.org.uk/listing/enrich-the-list/</a:t>
            </a:r>
            <a:r>
              <a:rPr lang="en-GB" altLang="en-US"/>
              <a:t>  </a:t>
            </a:r>
          </a:p>
          <a:p>
            <a:endParaRPr lang="en-GB" altLang="en-US"/>
          </a:p>
          <a:p>
            <a:r>
              <a:rPr lang="en-GB" altLang="en-US"/>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7171664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Enriching the list </a:t>
            </a:r>
            <a:endParaRPr lang="en-GB" altLang="en-US"/>
          </a:p>
          <a:p>
            <a:r>
              <a:rPr lang="en-GB" altLang="en-US"/>
              <a:t>For younger pupils simply taking a photo or producing a piece of art work is plenty to Enrich the List. For older pupils, however, you might like to consider adding some additional information as well as just images to help Enrich the List. Above are just a few suggestions of how pupils might think about doing this.  </a:t>
            </a:r>
          </a:p>
          <a:p>
            <a:r>
              <a:rPr lang="en-GB" altLang="en-US" b="1"/>
              <a:t>Other suggested ways of enriching the list:</a:t>
            </a:r>
          </a:p>
          <a:p>
            <a:endParaRPr lang="en-GB" altLang="en-US"/>
          </a:p>
          <a:p>
            <a:pPr>
              <a:buFontTx/>
              <a:buChar char="•"/>
            </a:pPr>
            <a:r>
              <a:rPr lang="en-GB" altLang="en-US"/>
              <a:t>Drawings and paintings of memorials. </a:t>
            </a:r>
          </a:p>
          <a:p>
            <a:pPr>
              <a:buFontTx/>
              <a:buChar char="•"/>
            </a:pPr>
            <a:r>
              <a:rPr lang="en-GB" altLang="en-US"/>
              <a:t>Photos, photos layered and collaged. </a:t>
            </a:r>
          </a:p>
          <a:p>
            <a:pPr>
              <a:buFontTx/>
              <a:buChar char="•"/>
            </a:pPr>
            <a:r>
              <a:rPr lang="en-GB" altLang="en-US"/>
              <a:t>Sculpt a monument out of clay/mod rock/wire/cardboard</a:t>
            </a:r>
          </a:p>
          <a:p>
            <a:endParaRPr lang="en-GB" altLang="en-US"/>
          </a:p>
          <a:p>
            <a:r>
              <a:rPr lang="en-GB" altLang="en-US" b="1"/>
              <a:t>Images </a:t>
            </a:r>
          </a:p>
          <a:p>
            <a:r>
              <a:rPr lang="en-GB" altLang="en-US"/>
              <a:t>More examples of recreating the monuments and buildings in </a:t>
            </a:r>
            <a:r>
              <a:rPr lang="en-GB" altLang="en-US" err="1"/>
              <a:t>lego</a:t>
            </a:r>
            <a:r>
              <a:rPr lang="en-GB" altLang="en-US"/>
              <a:t> and pastels.</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3750078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GB" altLang="en-US" sz="1600"/>
              <a:t>Find more great FREE teaching resources</a:t>
            </a:r>
          </a:p>
          <a:p>
            <a:pPr algn="l">
              <a:spcBef>
                <a:spcPct val="0"/>
              </a:spcBef>
              <a:buFontTx/>
              <a:buNone/>
            </a:pPr>
            <a:endParaRPr lang="en-GB" altLang="en-US" sz="1600"/>
          </a:p>
          <a:p>
            <a:pPr algn="l">
              <a:spcBef>
                <a:spcPct val="0"/>
              </a:spcBef>
              <a:buFontTx/>
              <a:buNone/>
            </a:pPr>
            <a:r>
              <a:rPr lang="en-GB" altLang="en-US" sz="1200">
                <a:hlinkClick r:id="rId3"/>
              </a:rPr>
              <a:t>https://historicengland.org.uk/services-skills/education/</a:t>
            </a:r>
            <a:r>
              <a:rPr lang="en-GB" altLang="en-US" sz="1200"/>
              <a:t> </a:t>
            </a:r>
          </a:p>
          <a:p>
            <a:pPr algn="l">
              <a:spcBef>
                <a:spcPct val="0"/>
              </a:spcBef>
              <a:buFontTx/>
              <a:buNone/>
            </a:pPr>
            <a:r>
              <a:rPr lang="en-GB" altLang="en-US" sz="1200"/>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229502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2000" b="1">
                <a:solidFill>
                  <a:srgbClr val="0070C0"/>
                </a:solidFill>
              </a:rPr>
              <a:t>Section 1.  All About Victoria</a:t>
            </a:r>
          </a:p>
          <a:p>
            <a:endParaRPr lang="en-GB" altLang="en-US"/>
          </a:p>
          <a:p>
            <a:r>
              <a:rPr lang="en-GB" altLang="en-US" b="1">
                <a:solidFill>
                  <a:srgbClr val="C4BD97"/>
                </a:solidFill>
                <a:latin typeface="fsalbertregular"/>
                <a:hlinkClick r:id="rId3"/>
              </a:rPr>
              <a:t>Image</a:t>
            </a:r>
          </a:p>
          <a:p>
            <a:r>
              <a:rPr lang="en-GB" altLang="en-US">
                <a:solidFill>
                  <a:srgbClr val="C4BD97"/>
                </a:solidFill>
                <a:latin typeface="fsalbertregular"/>
                <a:hlinkClick r:id="rId3"/>
              </a:rPr>
              <a:t>Queen Victoria</a:t>
            </a:r>
            <a:r>
              <a:rPr lang="en-GB" altLang="en-US">
                <a:solidFill>
                  <a:srgbClr val="C4BD97"/>
                </a:solidFill>
                <a:latin typeface="fsalbertregular"/>
              </a:rPr>
              <a:t> </a:t>
            </a:r>
            <a:r>
              <a:rPr lang="en-GB" altLang="en-US">
                <a:solidFill>
                  <a:srgbClr val="262727"/>
                </a:solidFill>
                <a:latin typeface="fsalbertregular"/>
              </a:rPr>
              <a:t>by and after Thomas Herbert Maguire, hand-coloured albumen carte-de-</a:t>
            </a:r>
            <a:r>
              <a:rPr lang="en-GB" altLang="en-US" err="1">
                <a:solidFill>
                  <a:srgbClr val="262727"/>
                </a:solidFill>
                <a:latin typeface="fsalbertregular"/>
              </a:rPr>
              <a:t>visite</a:t>
            </a:r>
            <a:r>
              <a:rPr lang="en-GB" altLang="en-US">
                <a:solidFill>
                  <a:srgbClr val="262727"/>
                </a:solidFill>
                <a:latin typeface="fsalbertregular"/>
              </a:rPr>
              <a:t>, 1860s,NPG x135655,</a:t>
            </a:r>
            <a:r>
              <a:rPr lang="en-GB" altLang="en-US">
                <a:solidFill>
                  <a:srgbClr val="262727"/>
                </a:solidFill>
              </a:rPr>
              <a:t>©</a:t>
            </a:r>
            <a:r>
              <a:rPr lang="en-GB" altLang="en-US">
                <a:solidFill>
                  <a:srgbClr val="262727"/>
                </a:solidFill>
                <a:latin typeface="fsalbertregular"/>
              </a:rPr>
              <a:t> National Portrait Gallery, London</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95091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2000" b="1">
                <a:solidFill>
                  <a:srgbClr val="0070C0"/>
                </a:solidFill>
              </a:rPr>
              <a:t>Section 1.  All About Victoria</a:t>
            </a:r>
          </a:p>
          <a:p>
            <a:endParaRPr lang="en-GB" altLang="en-US"/>
          </a:p>
          <a:p>
            <a:r>
              <a:rPr lang="en-GB" altLang="en-US" b="1">
                <a:solidFill>
                  <a:srgbClr val="C4BD97"/>
                </a:solidFill>
                <a:latin typeface="fsalbertregular"/>
                <a:hlinkClick r:id="rId3"/>
              </a:rPr>
              <a:t>Image</a:t>
            </a:r>
          </a:p>
          <a:p>
            <a:r>
              <a:rPr lang="en-GB" altLang="en-US">
                <a:solidFill>
                  <a:srgbClr val="C4BD97"/>
                </a:solidFill>
                <a:latin typeface="fsalbertregular"/>
                <a:hlinkClick r:id="rId4"/>
              </a:rPr>
              <a:t>Queen Victoria</a:t>
            </a:r>
            <a:r>
              <a:rPr lang="en-GB" altLang="en-US">
                <a:solidFill>
                  <a:srgbClr val="C4BD97"/>
                </a:solidFill>
                <a:latin typeface="fsalbertregular"/>
              </a:rPr>
              <a:t>   </a:t>
            </a:r>
            <a:r>
              <a:rPr lang="en-GB" altLang="en-US">
                <a:solidFill>
                  <a:srgbClr val="262727"/>
                </a:solidFill>
                <a:latin typeface="fsalbertregular"/>
              </a:rPr>
              <a:t>by Alexander Bassano, c, 1887 (1882),NPG x13844,</a:t>
            </a:r>
            <a:r>
              <a:rPr lang="en-GB" altLang="en-US">
                <a:solidFill>
                  <a:srgbClr val="262727"/>
                </a:solidFill>
              </a:rPr>
              <a:t>©</a:t>
            </a:r>
            <a:r>
              <a:rPr lang="en-GB" altLang="en-US">
                <a:solidFill>
                  <a:srgbClr val="262727"/>
                </a:solidFill>
                <a:latin typeface="fsalbertregular"/>
              </a:rPr>
              <a:t> National Portrait Gallery, London</a:t>
            </a:r>
            <a:endParaRPr lang="en-GB" altLang="en-US" sz="2000"/>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538068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2000" b="1">
                <a:solidFill>
                  <a:srgbClr val="262727"/>
                </a:solidFill>
                <a:latin typeface="fsalbertregular"/>
              </a:rPr>
              <a:t>Activity:</a:t>
            </a:r>
          </a:p>
          <a:p>
            <a:r>
              <a:rPr lang="en-GB" altLang="en-US"/>
              <a:t>Which fact surprises you the most? You could ask pupils to write a Tweet to be posted from your school’s Twitter account (</a:t>
            </a:r>
            <a:r>
              <a:rPr lang="en-GB" altLang="en-US" err="1"/>
              <a:t>eg.</a:t>
            </a:r>
            <a:r>
              <a:rPr lang="en-GB" altLang="en-US"/>
              <a:t> Happy 200</a:t>
            </a:r>
            <a:r>
              <a:rPr lang="en-GB" altLang="en-US" baseline="30000"/>
              <a:t>th</a:t>
            </a:r>
            <a:r>
              <a:rPr lang="en-GB" altLang="en-US"/>
              <a:t> birthday Queen Victoria – 9 children, 42 grandchildren, 8 assassination attempts – what a lady!). If you don’t have/approve of Twitter ask pupils to write a short newspaper article about Victoria.</a:t>
            </a:r>
          </a:p>
          <a:p>
            <a:endParaRPr lang="en-GB" altLang="en-US"/>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112913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s://www.npg.org.uk/collections/search/portrait/mw133419/Queen-Victoria-and-family?"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37.png"/><Relationship Id="rId5" Type="http://schemas.openxmlformats.org/officeDocument/2006/relationships/diagramQuickStyle" Target="../diagrams/quickStyle1.xml"/><Relationship Id="rId10" Type="http://schemas.openxmlformats.org/officeDocument/2006/relationships/image" Target="../media/image26.jpeg"/><Relationship Id="rId4" Type="http://schemas.openxmlformats.org/officeDocument/2006/relationships/diagramLayout" Target="../diagrams/layout1.xml"/><Relationship Id="rId9" Type="http://schemas.openxmlformats.org/officeDocument/2006/relationships/hyperlink" Target="https://www.npg.org.uk/collections/search/portrait/mw214864/Queen-Victoria?" TargetMode="External"/><Relationship Id="rId1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historicengland.org.uk/services-skills/education/educational-images/queen-victoria-grandchildren-osborne-house-east-cowes-10646" TargetMode="External"/><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hyperlink" Target="https://historicengland.org.uk/services-skills/education/educational-images/queen-victoria-osborne-house-east-cowes-10642" TargetMode="Externa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historicengland.org.uk/services-skills/education/educational-images/bledlow-ridge-windmill-bledlow-1387" TargetMode="External"/><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hyperlink" Target="https://historicengland.org.uk/services-skills/education/educational-images/city-road-islington-3830" TargetMode="Externa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bestwood-colliery-bestwood-st-albans-2804" TargetMode="External"/><Relationship Id="rId13" Type="http://schemas.openxmlformats.org/officeDocument/2006/relationships/image" Target="../media/image4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historicengland.org.uk/services-skills/education/educational-images/the-library-sherborne-school-sherborne-10549"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47.jpeg"/><Relationship Id="rId5" Type="http://schemas.openxmlformats.org/officeDocument/2006/relationships/diagramQuickStyle" Target="../diagrams/quickStyle2.xml"/><Relationship Id="rId10" Type="http://schemas.openxmlformats.org/officeDocument/2006/relationships/hyperlink" Target="https://historicengland.org.uk/services-skills/education/educational-images/great-western-railway-slough-berkshire-4272" TargetMode="External"/><Relationship Id="rId4" Type="http://schemas.openxmlformats.org/officeDocument/2006/relationships/diagramLayout" Target="../diagrams/layout2.xml"/><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metal-workers-arch-colmore-row-birmingham-11363" TargetMode="External"/><Relationship Id="rId13" Type="http://schemas.openxmlformats.org/officeDocument/2006/relationships/image" Target="../media/image5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bl15371"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50.jpeg"/><Relationship Id="rId5" Type="http://schemas.openxmlformats.org/officeDocument/2006/relationships/diagramQuickStyle" Target="../diagrams/quickStyle3.xml"/><Relationship Id="rId10" Type="http://schemas.openxmlformats.org/officeDocument/2006/relationships/hyperlink" Target="https://historicengland.org.uk/services-skills/education/educational-images/regent-street-westminster-london-4572" TargetMode="External"/><Relationship Id="rId4" Type="http://schemas.openxmlformats.org/officeDocument/2006/relationships/diagramLayout" Target="../diagrams/layout3.xml"/><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services-skills/education/images-by-theme/women-at-work" TargetMode="External"/><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231994949"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s://historicengland.org.uk/services-skills/education/teaching-activities/what-was-life-like-for-victorian-children-did-it-get-any-better/"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tretton-on-fosse-11210" TargetMode="External"/><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hyperlink" Target="https://historicengland.org.uk/services-skills/education/educational-images/threshing-in-great-barrington-barn-great-barrington-1992" TargetMode="Externa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tootal-broadhurst-and-lee-warehouse-oxford-road-manchester-2053" TargetMode="External"/><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hyperlink" Target="https://historicengland.org.uk/services-skills/education/educational-images/lever-house-wood-street-port-sunlight-bebington-9977" TargetMode="Externa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61.jpeg"/><Relationship Id="rId4" Type="http://schemas.openxmlformats.org/officeDocument/2006/relationships/hyperlink" Target="https://historicengland.org.uk/services-skills/education/educational-images/frank-coopers-works-victoria-buildings-oxford-oxfordshire-1047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www.bing.com/videos/search?q=bbc+bite+size+victortians+&amp;&amp;view=detail&amp;mid=6752795E2319E694081D6752795E2319E694081D&amp;&amp;FORM=VRDGAR" TargetMode="External"/><Relationship Id="rId7" Type="http://schemas.openxmlformats.org/officeDocument/2006/relationships/hyperlink" Target="https://www.bbc.co.uk/bitesize/topics/zxwxvcw/watch/zjkf9j6"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hyperlink" Target="https://www.bbc.co.uk/bitesize/topics/zxwxvcw/watch/z9hwhyc" TargetMode="Externa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hyperlink" Target="https://historicengland.org.uk/services-skills/education/images-by-theme/victorian-houses"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hyperlink" Target="https://historicengland.org.uk/services-skills/education/educational-images/workers-housing-reform-row-wath-road-elsecar-289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workers-housing-reform-row-wath-road-elsecar-2899"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emf"/></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4.png"/><Relationship Id="rId12" Type="http://schemas.microsoft.com/office/2007/relationships/hdphoto" Target="../media/hdphoto5.wdp"/><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microsoft.com/office/2007/relationships/hdphoto" Target="../media/hdphoto2.wdp"/><Relationship Id="rId11" Type="http://schemas.openxmlformats.org/officeDocument/2006/relationships/image" Target="../media/image86.png"/><Relationship Id="rId5" Type="http://schemas.openxmlformats.org/officeDocument/2006/relationships/image" Target="../media/image83.png"/><Relationship Id="rId15" Type="http://schemas.openxmlformats.org/officeDocument/2006/relationships/image" Target="../media/image8.emf"/><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5.png"/><Relationship Id="rId1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8.jpeg"/><Relationship Id="rId7"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hyperlink" Target="https://maps.nls.uk/geo/find/"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https://maps.nls.uk/geo/find/" TargetMode="Externa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hyperlink" Target="https://www.npg.org.uk/collections/search/portrait/mw119710/Queen-Victori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archive.org/details/officialcatalog06unkngoog/page/n10"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dkfindout.com/uk/history/victorian-britain/british-empire/"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02.sv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thecommonwealth.org/about-us/histor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105.svg"/><Relationship Id="rId12"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107.sv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106.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hyperlink" Target="https://www.npg.org.uk/collections/search/portrait/mw08272/Queen-Victoria?"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108.jpg"/></Relationships>
</file>

<file path=ppt/slides/_rels/slide51.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queen-victoria-statue-castle-hill-windsor-3354"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hyperlink" Target="https://historicengland.org.uk/services-skills/education/educational-images/prince-albert-statue-wolverhampton-5439" TargetMode="External"/><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16.sv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hyperlink" Target="https://www.npg.org.uk/collections/search/portrait/mw08272/Queen-Victoria?" TargetMode="External"/><Relationship Id="rId7" Type="http://schemas.openxmlformats.org/officeDocument/2006/relationships/image" Target="../media/image116.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02.svg"/></Relationships>
</file>

<file path=ppt/slides/_rels/slide57.xml.rels><?xml version="1.0" encoding="UTF-8" standalone="yes"?>
<Relationships xmlns="http://schemas.openxmlformats.org/package/2006/relationships"><Relationship Id="rId3" Type="http://schemas.openxmlformats.org/officeDocument/2006/relationships/hyperlink" Target="https://historicengland.org.uk/listing/the-list/map" TargetMode="External"/><Relationship Id="rId7"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0lYTdtxNEts"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hyperlink" Target="https://services.historicengland.org.uk/passportserver/registration.aspx"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20.jpeg"/><Relationship Id="rId4" Type="http://schemas.openxmlformats.org/officeDocument/2006/relationships/hyperlink" Target="https://historicengland.org.uk/listing/the-list/map-search"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pg.org.uk/collections/search/portrait/mw08272/Queen-Victoria?"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134.em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hyperlink" Target="https://www.npg.org.uk/collections/search/portrait/mw214864/Queen-Victoria?" TargetMode="External"/><Relationship Id="rId7" Type="http://schemas.openxmlformats.org/officeDocument/2006/relationships/image" Target="../media/image29.png"/><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hyperlink" Target="https://www.npg.org.uk/collections/search/portrait/mw119710/Queen-Victoria?" TargetMode="Externa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9D3E-FDC3-8DFD-5244-4823BF96D3A4}"/>
              </a:ext>
            </a:extLst>
          </p:cNvPr>
          <p:cNvSpPr>
            <a:spLocks noGrp="1"/>
          </p:cNvSpPr>
          <p:nvPr>
            <p:ph type="title"/>
          </p:nvPr>
        </p:nvSpPr>
        <p:spPr/>
        <p:txBody>
          <a:bodyPr/>
          <a:lstStyle/>
          <a:p>
            <a:r>
              <a:rPr lang="en-GB" altLang="en-US" sz="2400" b="1">
                <a:cs typeface="Arial" panose="020B0604020202020204" pitchFamily="34" charset="0"/>
              </a:rPr>
              <a:t>The Reign of Queen Victoria</a:t>
            </a:r>
            <a:endParaRPr lang="en-US"/>
          </a:p>
        </p:txBody>
      </p:sp>
      <p:sp>
        <p:nvSpPr>
          <p:cNvPr id="3" name="Subtitle 2">
            <a:extLst>
              <a:ext uri="{FF2B5EF4-FFF2-40B4-BE49-F238E27FC236}">
                <a16:creationId xmlns:a16="http://schemas.microsoft.com/office/drawing/2014/main" id="{2E07A045-575A-165E-5FF3-5A3FF6202C94}"/>
              </a:ext>
            </a:extLst>
          </p:cNvPr>
          <p:cNvSpPr>
            <a:spLocks noGrp="1"/>
          </p:cNvSpPr>
          <p:nvPr>
            <p:ph type="subTitle" idx="1"/>
          </p:nvPr>
        </p:nvSpPr>
        <p:spPr/>
        <p:txBody>
          <a:bodyPr/>
          <a:lstStyle/>
          <a:p>
            <a:r>
              <a:rPr lang="en-GB" altLang="en-US" sz="2400" b="1">
                <a:cs typeface="Arial" panose="020B0604020202020204" pitchFamily="34" charset="0"/>
              </a:rPr>
              <a:t>The Reign of Queen Victoria</a:t>
            </a:r>
          </a:p>
          <a:p>
            <a:endParaRPr lang="en-US"/>
          </a:p>
        </p:txBody>
      </p:sp>
      <p:pic>
        <p:nvPicPr>
          <p:cNvPr id="6" name="Picture Placeholder 5" descr="Black and white photo of a woman in a crown and robes posing for a photo. It is Queen Victoria.">
            <a:extLst>
              <a:ext uri="{FF2B5EF4-FFF2-40B4-BE49-F238E27FC236}">
                <a16:creationId xmlns:a16="http://schemas.microsoft.com/office/drawing/2014/main" id="{186BCD3E-8076-2BC3-D266-19FC4E2B8A6C}"/>
              </a:ext>
            </a:extLst>
          </p:cNvPr>
          <p:cNvPicPr>
            <a:picLocks noGrp="1" noChangeAspect="1"/>
          </p:cNvPicPr>
          <p:nvPr>
            <p:ph type="pic" sz="quarter" idx="10"/>
          </p:nvPr>
        </p:nvPicPr>
        <p:blipFill rotWithShape="1">
          <a:blip r:embed="rId3"/>
          <a:srcRect t="1491" b="18328"/>
          <a:stretch/>
        </p:blipFill>
        <p:spPr>
          <a:xfrm>
            <a:off x="4122819" y="0"/>
            <a:ext cx="8069181" cy="6858000"/>
          </a:xfrm>
        </p:spPr>
      </p:pic>
    </p:spTree>
    <p:extLst>
      <p:ext uri="{BB962C8B-B14F-4D97-AF65-F5344CB8AC3E}">
        <p14:creationId xmlns:p14="http://schemas.microsoft.com/office/powerpoint/2010/main" val="381689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87A7-8310-514B-A9FB-992DB60DD761}"/>
              </a:ext>
            </a:extLst>
          </p:cNvPr>
          <p:cNvSpPr>
            <a:spLocks noGrp="1"/>
          </p:cNvSpPr>
          <p:nvPr>
            <p:ph type="title"/>
          </p:nvPr>
        </p:nvSpPr>
        <p:spPr/>
        <p:txBody>
          <a:bodyPr/>
          <a:lstStyle/>
          <a:p>
            <a:r>
              <a:rPr lang="en-US"/>
              <a:t>Queen Victoria’s Timeline </a:t>
            </a:r>
            <a:r>
              <a:rPr lang="en-US">
                <a:solidFill>
                  <a:schemeClr val="bg1"/>
                </a:solidFill>
              </a:rPr>
              <a:t>1</a:t>
            </a:r>
          </a:p>
        </p:txBody>
      </p:sp>
      <p:graphicFrame>
        <p:nvGraphicFramePr>
          <p:cNvPr id="4" name="Diagram 3">
            <a:extLst>
              <a:ext uri="{FF2B5EF4-FFF2-40B4-BE49-F238E27FC236}">
                <a16:creationId xmlns:a16="http://schemas.microsoft.com/office/drawing/2014/main" id="{A2945552-C39F-3A22-CF97-E81F17C923CB}"/>
              </a:ext>
              <a:ext uri="{C183D7F6-B498-43B3-948B-1728B52AA6E4}">
                <adec:decorative xmlns:adec="http://schemas.microsoft.com/office/drawing/2017/decorative" val="1"/>
              </a:ext>
            </a:extLst>
          </p:cNvPr>
          <p:cNvGraphicFramePr/>
          <p:nvPr/>
        </p:nvGraphicFramePr>
        <p:xfrm>
          <a:off x="1301965" y="1513214"/>
          <a:ext cx="8947819" cy="4269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35B0CFC1-CBB4-C877-CA0C-019BD1EC7322}"/>
              </a:ext>
              <a:ext uri="{C183D7F6-B498-43B3-948B-1728B52AA6E4}">
                <adec:decorative xmlns:adec="http://schemas.microsoft.com/office/drawing/2017/decorative" val="1"/>
              </a:ext>
            </a:extLst>
          </p:cNvPr>
          <p:cNvCxnSpPr>
            <a:cxnSpLocks/>
          </p:cNvCxnSpPr>
          <p:nvPr/>
        </p:nvCxnSpPr>
        <p:spPr>
          <a:xfrm>
            <a:off x="1983673" y="2825843"/>
            <a:ext cx="0" cy="879475"/>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FE5BBC-5EF3-563F-1525-6C53E9E79BC3}"/>
              </a:ext>
              <a:ext uri="{C183D7F6-B498-43B3-948B-1728B52AA6E4}">
                <adec:decorative xmlns:adec="http://schemas.microsoft.com/office/drawing/2017/decorative" val="1"/>
              </a:ext>
            </a:extLst>
          </p:cNvPr>
          <p:cNvCxnSpPr>
            <a:cxnSpLocks/>
          </p:cNvCxnSpPr>
          <p:nvPr/>
        </p:nvCxnSpPr>
        <p:spPr>
          <a:xfrm>
            <a:off x="3215573" y="3124293"/>
            <a:ext cx="0" cy="581025"/>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665D91-0DDE-BB08-7FB2-5EFAC777E250}"/>
              </a:ext>
              <a:ext uri="{C183D7F6-B498-43B3-948B-1728B52AA6E4}">
                <adec:decorative xmlns:adec="http://schemas.microsoft.com/office/drawing/2017/decorative" val="1"/>
              </a:ext>
            </a:extLst>
          </p:cNvPr>
          <p:cNvCxnSpPr>
            <a:cxnSpLocks/>
          </p:cNvCxnSpPr>
          <p:nvPr/>
        </p:nvCxnSpPr>
        <p:spPr>
          <a:xfrm>
            <a:off x="6230235" y="2965543"/>
            <a:ext cx="0" cy="739775"/>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9D92B9-843D-AD14-6CC6-9520D47896E2}"/>
              </a:ext>
              <a:ext uri="{C183D7F6-B498-43B3-948B-1728B52AA6E4}">
                <adec:decorative xmlns:adec="http://schemas.microsoft.com/office/drawing/2017/decorative" val="1"/>
              </a:ext>
            </a:extLst>
          </p:cNvPr>
          <p:cNvCxnSpPr>
            <a:cxnSpLocks/>
          </p:cNvCxnSpPr>
          <p:nvPr/>
        </p:nvCxnSpPr>
        <p:spPr>
          <a:xfrm>
            <a:off x="4760210" y="2965543"/>
            <a:ext cx="0" cy="658812"/>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8CF214-A328-D6DD-A7AF-B36B9D9D587E}"/>
              </a:ext>
              <a:ext uri="{C183D7F6-B498-43B3-948B-1728B52AA6E4}">
                <adec:decorative xmlns:adec="http://schemas.microsoft.com/office/drawing/2017/decorative" val="1"/>
              </a:ext>
            </a:extLst>
          </p:cNvPr>
          <p:cNvCxnSpPr>
            <a:cxnSpLocks/>
          </p:cNvCxnSpPr>
          <p:nvPr/>
        </p:nvCxnSpPr>
        <p:spPr>
          <a:xfrm>
            <a:off x="8757535" y="2771868"/>
            <a:ext cx="0" cy="739775"/>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D0037752-6AF7-7F51-1F19-4A9D54E6C76B}"/>
              </a:ext>
              <a:ext uri="{C183D7F6-B498-43B3-948B-1728B52AA6E4}">
                <adec:decorative xmlns:adec="http://schemas.microsoft.com/office/drawing/2017/decorative" val="1"/>
              </a:ext>
            </a:extLst>
          </p:cNvPr>
          <p:cNvSpPr txBox="1">
            <a:spLocks noChangeArrowheads="1"/>
          </p:cNvSpPr>
          <p:nvPr/>
        </p:nvSpPr>
        <p:spPr bwMode="auto">
          <a:xfrm>
            <a:off x="8322560" y="1378043"/>
            <a:ext cx="11715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a:solidFill>
                  <a:srgbClr val="262673"/>
                </a:solidFill>
              </a:rPr>
              <a:t>   </a:t>
            </a:r>
            <a:r>
              <a:rPr lang="en-GB" altLang="en-US" sz="1800" b="1">
                <a:solidFill>
                  <a:srgbClr val="EC6625"/>
                </a:solidFill>
              </a:rPr>
              <a:t>1841</a:t>
            </a:r>
          </a:p>
          <a:p>
            <a:pPr algn="ctr">
              <a:spcBef>
                <a:spcPct val="0"/>
              </a:spcBef>
              <a:buFontTx/>
              <a:buNone/>
            </a:pPr>
            <a:r>
              <a:rPr lang="en-GB" altLang="en-US" sz="2000" b="1"/>
              <a:t> </a:t>
            </a:r>
            <a:r>
              <a:rPr lang="en-GB" altLang="en-US" sz="1100" b="1"/>
              <a:t>A son is born, he is called Albert Edward but known as ‘Bertie’.</a:t>
            </a:r>
            <a:r>
              <a:rPr lang="en-GB" altLang="en-US" sz="1100"/>
              <a:t> </a:t>
            </a:r>
          </a:p>
          <a:p>
            <a:pPr>
              <a:spcBef>
                <a:spcPct val="0"/>
              </a:spcBef>
              <a:buFontTx/>
              <a:buNone/>
            </a:pPr>
            <a:endParaRPr lang="en-GB" altLang="en-US" sz="2000"/>
          </a:p>
        </p:txBody>
      </p:sp>
      <p:cxnSp>
        <p:nvCxnSpPr>
          <p:cNvPr id="14" name="Straight Connector 13">
            <a:extLst>
              <a:ext uri="{FF2B5EF4-FFF2-40B4-BE49-F238E27FC236}">
                <a16:creationId xmlns:a16="http://schemas.microsoft.com/office/drawing/2014/main" id="{41682486-F861-113F-39E4-880199F5A44F}"/>
              </a:ext>
              <a:ext uri="{C183D7F6-B498-43B3-948B-1728B52AA6E4}">
                <adec:decorative xmlns:adec="http://schemas.microsoft.com/office/drawing/2017/decorative" val="1"/>
              </a:ext>
            </a:extLst>
          </p:cNvPr>
          <p:cNvCxnSpPr>
            <a:cxnSpLocks/>
          </p:cNvCxnSpPr>
          <p:nvPr/>
        </p:nvCxnSpPr>
        <p:spPr>
          <a:xfrm>
            <a:off x="7460548" y="3040155"/>
            <a:ext cx="0" cy="571500"/>
          </a:xfrm>
          <a:prstGeom prst="line">
            <a:avLst/>
          </a:prstGeom>
          <a:ln w="28575">
            <a:solidFill>
              <a:srgbClr val="EC6625"/>
            </a:solidFill>
          </a:ln>
        </p:spPr>
        <p:style>
          <a:lnRef idx="1">
            <a:schemeClr val="accent1"/>
          </a:lnRef>
          <a:fillRef idx="0">
            <a:schemeClr val="accent1"/>
          </a:fillRef>
          <a:effectRef idx="0">
            <a:schemeClr val="accent1"/>
          </a:effectRef>
          <a:fontRef idx="minor">
            <a:schemeClr val="tx1"/>
          </a:fontRef>
        </p:style>
      </p:cxnSp>
      <p:pic>
        <p:nvPicPr>
          <p:cNvPr id="6" name="Picture 5" descr="Black and white image of a rattle with a bow">
            <a:extLst>
              <a:ext uri="{FF2B5EF4-FFF2-40B4-BE49-F238E27FC236}">
                <a16:creationId xmlns:a16="http://schemas.microsoft.com/office/drawing/2014/main" id="{B5A74C93-FBF3-B326-C125-BAA964DE2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060" y="4329205"/>
            <a:ext cx="10017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Queen Victoria, by and after Thomas Herbert Maguire - NPG x135655">
            <a:hlinkClick r:id="rId9"/>
            <a:extLst>
              <a:ext uri="{FF2B5EF4-FFF2-40B4-BE49-F238E27FC236}">
                <a16:creationId xmlns:a16="http://schemas.microsoft.com/office/drawing/2014/main" id="{435CFB91-311A-E5CB-5657-70C41047F7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1060" y="4241893"/>
            <a:ext cx="14811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 black and white image of a crown.">
            <a:extLst>
              <a:ext uri="{FF2B5EF4-FFF2-40B4-BE49-F238E27FC236}">
                <a16:creationId xmlns:a16="http://schemas.microsoft.com/office/drawing/2014/main" id="{C8C5C8B7-4800-95C6-E580-AE19B005CB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4123" y="4241893"/>
            <a:ext cx="11271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 sepia photo of a victorian couple. ">
            <a:extLst>
              <a:ext uri="{FF2B5EF4-FFF2-40B4-BE49-F238E27FC236}">
                <a16:creationId xmlns:a16="http://schemas.microsoft.com/office/drawing/2014/main" id="{E280B6D6-E6F6-9EA6-BE8C-BAAEC65EC4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6210" y="4376830"/>
            <a:ext cx="12287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Queen Victoria and family, by Lafayette - NPG Ax29330">
            <a:hlinkClick r:id="rId13"/>
            <a:extLst>
              <a:ext uri="{FF2B5EF4-FFF2-40B4-BE49-F238E27FC236}">
                <a16:creationId xmlns:a16="http://schemas.microsoft.com/office/drawing/2014/main" id="{399E1545-9092-2A7C-C36B-D6677E23C6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1785" y="4462555"/>
            <a:ext cx="252888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72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E262-B8B9-49BB-9971-30CCA0AC64E7}"/>
              </a:ext>
            </a:extLst>
          </p:cNvPr>
          <p:cNvSpPr>
            <a:spLocks noGrp="1"/>
          </p:cNvSpPr>
          <p:nvPr>
            <p:ph type="title"/>
          </p:nvPr>
        </p:nvSpPr>
        <p:spPr/>
        <p:txBody>
          <a:bodyPr/>
          <a:lstStyle/>
          <a:p>
            <a:r>
              <a:rPr lang="en-US"/>
              <a:t>Queen Victoria’s Timeline </a:t>
            </a:r>
            <a:r>
              <a:rPr lang="en-US">
                <a:solidFill>
                  <a:schemeClr val="bg1"/>
                </a:solidFill>
              </a:rPr>
              <a:t>2</a:t>
            </a:r>
          </a:p>
        </p:txBody>
      </p:sp>
      <p:sp>
        <p:nvSpPr>
          <p:cNvPr id="28" name="Freeform: Shape 27" descr="1842 - Attempted assassination of the queen.">
            <a:extLst>
              <a:ext uri="{FF2B5EF4-FFF2-40B4-BE49-F238E27FC236}">
                <a16:creationId xmlns:a16="http://schemas.microsoft.com/office/drawing/2014/main" id="{9CECF81C-EB78-3635-440D-725A91694A76}"/>
              </a:ext>
            </a:extLst>
          </p:cNvPr>
          <p:cNvSpPr/>
          <p:nvPr/>
        </p:nvSpPr>
        <p:spPr>
          <a:xfrm>
            <a:off x="1178579" y="1532585"/>
            <a:ext cx="1274705" cy="928034"/>
          </a:xfrm>
          <a:custGeom>
            <a:avLst/>
            <a:gdLst>
              <a:gd name="connsiteX0" fmla="*/ 0 w 1274705"/>
              <a:gd name="connsiteY0" fmla="*/ 0 h 928034"/>
              <a:gd name="connsiteX1" fmla="*/ 1274705 w 1274705"/>
              <a:gd name="connsiteY1" fmla="*/ 0 h 928034"/>
              <a:gd name="connsiteX2" fmla="*/ 1274705 w 1274705"/>
              <a:gd name="connsiteY2" fmla="*/ 928034 h 928034"/>
              <a:gd name="connsiteX3" fmla="*/ 0 w 1274705"/>
              <a:gd name="connsiteY3" fmla="*/ 928034 h 928034"/>
              <a:gd name="connsiteX4" fmla="*/ 0 w 1274705"/>
              <a:gd name="connsiteY4" fmla="*/ 0 h 928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705" h="928034">
                <a:moveTo>
                  <a:pt x="0" y="0"/>
                </a:moveTo>
                <a:lnTo>
                  <a:pt x="1274705" y="0"/>
                </a:lnTo>
                <a:lnTo>
                  <a:pt x="1274705" y="928034"/>
                </a:lnTo>
                <a:lnTo>
                  <a:pt x="0" y="9280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1842</a:t>
            </a:r>
          </a:p>
          <a:p>
            <a:pPr marL="0" lvl="0" indent="0" algn="ctr" defTabSz="800100">
              <a:lnSpc>
                <a:spcPct val="90000"/>
              </a:lnSpc>
              <a:spcBef>
                <a:spcPct val="0"/>
              </a:spcBef>
              <a:spcAft>
                <a:spcPct val="35000"/>
              </a:spcAft>
              <a:buNone/>
            </a:pPr>
            <a:r>
              <a:rPr lang="en-GB" sz="1100" b="1" kern="1200"/>
              <a:t>Attempted assassination of the queen.</a:t>
            </a:r>
          </a:p>
        </p:txBody>
      </p:sp>
      <p:sp>
        <p:nvSpPr>
          <p:cNvPr id="19" name="Arrow: Notched Right 18">
            <a:extLst>
              <a:ext uri="{FF2B5EF4-FFF2-40B4-BE49-F238E27FC236}">
                <a16:creationId xmlns:a16="http://schemas.microsoft.com/office/drawing/2014/main" id="{2C4F0D8F-6E25-1DE5-1502-8454771B16EF}"/>
              </a:ext>
              <a:ext uri="{C183D7F6-B498-43B3-948B-1728B52AA6E4}">
                <adec:decorative xmlns:adec="http://schemas.microsoft.com/office/drawing/2017/decorative" val="1"/>
              </a:ext>
            </a:extLst>
          </p:cNvPr>
          <p:cNvSpPr/>
          <p:nvPr/>
        </p:nvSpPr>
        <p:spPr>
          <a:xfrm>
            <a:off x="1178579" y="2729378"/>
            <a:ext cx="8856984" cy="1758341"/>
          </a:xfrm>
          <a:prstGeom prst="notchedRightArrow">
            <a:avLst/>
          </a:prstGeom>
          <a:solidFill>
            <a:srgbClr val="7AA62C"/>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Freeform: Shape 19">
            <a:extLst>
              <a:ext uri="{FF2B5EF4-FFF2-40B4-BE49-F238E27FC236}">
                <a16:creationId xmlns:a16="http://schemas.microsoft.com/office/drawing/2014/main" id="{C833F48B-DF90-A28D-5DED-460FC941DFF6}"/>
              </a:ext>
              <a:ext uri="{C183D7F6-B498-43B3-948B-1728B52AA6E4}">
                <adec:decorative xmlns:adec="http://schemas.microsoft.com/office/drawing/2017/decorative" val="1"/>
              </a:ext>
            </a:extLst>
          </p:cNvPr>
          <p:cNvSpPr/>
          <p:nvPr/>
        </p:nvSpPr>
        <p:spPr>
          <a:xfrm>
            <a:off x="1180768" y="1222744"/>
            <a:ext cx="1274705" cy="1758341"/>
          </a:xfrm>
          <a:custGeom>
            <a:avLst/>
            <a:gdLst>
              <a:gd name="connsiteX0" fmla="*/ 0 w 1274705"/>
              <a:gd name="connsiteY0" fmla="*/ 0 h 1758341"/>
              <a:gd name="connsiteX1" fmla="*/ 1274705 w 1274705"/>
              <a:gd name="connsiteY1" fmla="*/ 0 h 1758341"/>
              <a:gd name="connsiteX2" fmla="*/ 1274705 w 1274705"/>
              <a:gd name="connsiteY2" fmla="*/ 1758341 h 1758341"/>
              <a:gd name="connsiteX3" fmla="*/ 0 w 1274705"/>
              <a:gd name="connsiteY3" fmla="*/ 1758341 h 1758341"/>
              <a:gd name="connsiteX4" fmla="*/ 0 w 1274705"/>
              <a:gd name="connsiteY4" fmla="*/ 0 h 175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705" h="1758341">
                <a:moveTo>
                  <a:pt x="0" y="0"/>
                </a:moveTo>
                <a:lnTo>
                  <a:pt x="1274705" y="0"/>
                </a:lnTo>
                <a:lnTo>
                  <a:pt x="1274705" y="1758341"/>
                </a:lnTo>
                <a:lnTo>
                  <a:pt x="0" y="17583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5168" tIns="455168" rIns="455168" bIns="455168" numCol="1" spcCol="1270" anchor="b" anchorCtr="0">
            <a:noAutofit/>
          </a:bodyPr>
          <a:lstStyle/>
          <a:p>
            <a:pPr marL="0" lvl="0" indent="0" algn="ctr" defTabSz="2844800">
              <a:lnSpc>
                <a:spcPct val="90000"/>
              </a:lnSpc>
              <a:spcBef>
                <a:spcPct val="0"/>
              </a:spcBef>
              <a:spcAft>
                <a:spcPct val="35000"/>
              </a:spcAft>
              <a:buNone/>
            </a:pPr>
            <a:endParaRPr lang="en-GB" sz="6400" kern="1200"/>
          </a:p>
        </p:txBody>
      </p:sp>
      <p:sp>
        <p:nvSpPr>
          <p:cNvPr id="21" name="Oval 20">
            <a:extLst>
              <a:ext uri="{FF2B5EF4-FFF2-40B4-BE49-F238E27FC236}">
                <a16:creationId xmlns:a16="http://schemas.microsoft.com/office/drawing/2014/main" id="{5B2D6893-4C7C-B703-87E9-2B991CBFA285}"/>
              </a:ext>
              <a:ext uri="{C183D7F6-B498-43B3-948B-1728B52AA6E4}">
                <adec:decorative xmlns:adec="http://schemas.microsoft.com/office/drawing/2017/decorative" val="1"/>
              </a:ext>
            </a:extLst>
          </p:cNvPr>
          <p:cNvSpPr/>
          <p:nvPr/>
        </p:nvSpPr>
        <p:spPr>
          <a:xfrm>
            <a:off x="1602469" y="3382246"/>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2" name="Freeform: Shape 21">
            <a:extLst>
              <a:ext uri="{FF2B5EF4-FFF2-40B4-BE49-F238E27FC236}">
                <a16:creationId xmlns:a16="http://schemas.microsoft.com/office/drawing/2014/main" id="{54F85A67-92AD-3A80-EFB4-0E33621C0A52}"/>
              </a:ext>
              <a:ext uri="{C183D7F6-B498-43B3-948B-1728B52AA6E4}">
                <adec:decorative xmlns:adec="http://schemas.microsoft.com/office/drawing/2017/decorative" val="1"/>
              </a:ext>
            </a:extLst>
          </p:cNvPr>
          <p:cNvSpPr/>
          <p:nvPr/>
        </p:nvSpPr>
        <p:spPr>
          <a:xfrm>
            <a:off x="1182514" y="1222744"/>
            <a:ext cx="1274705" cy="1758341"/>
          </a:xfrm>
          <a:custGeom>
            <a:avLst/>
            <a:gdLst>
              <a:gd name="connsiteX0" fmla="*/ 0 w 1274705"/>
              <a:gd name="connsiteY0" fmla="*/ 0 h 1758341"/>
              <a:gd name="connsiteX1" fmla="*/ 1274705 w 1274705"/>
              <a:gd name="connsiteY1" fmla="*/ 0 h 1758341"/>
              <a:gd name="connsiteX2" fmla="*/ 1274705 w 1274705"/>
              <a:gd name="connsiteY2" fmla="*/ 1758341 h 1758341"/>
              <a:gd name="connsiteX3" fmla="*/ 0 w 1274705"/>
              <a:gd name="connsiteY3" fmla="*/ 1758341 h 1758341"/>
              <a:gd name="connsiteX4" fmla="*/ 0 w 1274705"/>
              <a:gd name="connsiteY4" fmla="*/ 0 h 175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705" h="1758341">
                <a:moveTo>
                  <a:pt x="0" y="0"/>
                </a:moveTo>
                <a:lnTo>
                  <a:pt x="1274705" y="0"/>
                </a:lnTo>
                <a:lnTo>
                  <a:pt x="1274705" y="1758341"/>
                </a:lnTo>
                <a:lnTo>
                  <a:pt x="0" y="17583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5168" tIns="455168" rIns="455168" bIns="455168" numCol="1" spcCol="1270" anchor="t" anchorCtr="0">
            <a:noAutofit/>
          </a:bodyPr>
          <a:lstStyle/>
          <a:p>
            <a:pPr marL="0" lvl="0" indent="0" algn="ctr" defTabSz="2844800">
              <a:lnSpc>
                <a:spcPct val="90000"/>
              </a:lnSpc>
              <a:spcBef>
                <a:spcPct val="0"/>
              </a:spcBef>
              <a:spcAft>
                <a:spcPct val="35000"/>
              </a:spcAft>
              <a:buNone/>
            </a:pPr>
            <a:endParaRPr lang="en-GB" sz="6400" kern="1200"/>
          </a:p>
        </p:txBody>
      </p:sp>
      <p:sp>
        <p:nvSpPr>
          <p:cNvPr id="23" name="Oval 22">
            <a:extLst>
              <a:ext uri="{FF2B5EF4-FFF2-40B4-BE49-F238E27FC236}">
                <a16:creationId xmlns:a16="http://schemas.microsoft.com/office/drawing/2014/main" id="{9EE40F08-FF8F-11DB-39E1-5009BD817684}"/>
              </a:ext>
              <a:ext uri="{C183D7F6-B498-43B3-948B-1728B52AA6E4}">
                <adec:decorative xmlns:adec="http://schemas.microsoft.com/office/drawing/2017/decorative" val="1"/>
              </a:ext>
            </a:extLst>
          </p:cNvPr>
          <p:cNvSpPr/>
          <p:nvPr/>
        </p:nvSpPr>
        <p:spPr>
          <a:xfrm>
            <a:off x="2935172" y="3406252"/>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4" name="Freeform: Shape 23">
            <a:extLst>
              <a:ext uri="{FF2B5EF4-FFF2-40B4-BE49-F238E27FC236}">
                <a16:creationId xmlns:a16="http://schemas.microsoft.com/office/drawing/2014/main" id="{136417DA-BA08-6C7A-917F-69948CECB8A4}"/>
              </a:ext>
              <a:ext uri="{C183D7F6-B498-43B3-948B-1728B52AA6E4}">
                <adec:decorative xmlns:adec="http://schemas.microsoft.com/office/drawing/2017/decorative" val="1"/>
              </a:ext>
            </a:extLst>
          </p:cNvPr>
          <p:cNvSpPr/>
          <p:nvPr/>
        </p:nvSpPr>
        <p:spPr>
          <a:xfrm>
            <a:off x="2480712" y="1222744"/>
            <a:ext cx="1274705" cy="1758341"/>
          </a:xfrm>
          <a:custGeom>
            <a:avLst/>
            <a:gdLst>
              <a:gd name="connsiteX0" fmla="*/ 0 w 1274705"/>
              <a:gd name="connsiteY0" fmla="*/ 0 h 1758341"/>
              <a:gd name="connsiteX1" fmla="*/ 1274705 w 1274705"/>
              <a:gd name="connsiteY1" fmla="*/ 0 h 1758341"/>
              <a:gd name="connsiteX2" fmla="*/ 1274705 w 1274705"/>
              <a:gd name="connsiteY2" fmla="*/ 1758341 h 1758341"/>
              <a:gd name="connsiteX3" fmla="*/ 0 w 1274705"/>
              <a:gd name="connsiteY3" fmla="*/ 1758341 h 1758341"/>
              <a:gd name="connsiteX4" fmla="*/ 0 w 1274705"/>
              <a:gd name="connsiteY4" fmla="*/ 0 h 175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705" h="1758341">
                <a:moveTo>
                  <a:pt x="0" y="0"/>
                </a:moveTo>
                <a:lnTo>
                  <a:pt x="1274705" y="0"/>
                </a:lnTo>
                <a:lnTo>
                  <a:pt x="1274705" y="1758341"/>
                </a:lnTo>
                <a:lnTo>
                  <a:pt x="0" y="17583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5168" tIns="455168" rIns="455168" bIns="455168" numCol="1" spcCol="1270" anchor="b" anchorCtr="0">
            <a:noAutofit/>
          </a:bodyPr>
          <a:lstStyle/>
          <a:p>
            <a:pPr marL="0" lvl="0" indent="0" algn="ctr" defTabSz="2844800">
              <a:lnSpc>
                <a:spcPct val="90000"/>
              </a:lnSpc>
              <a:spcBef>
                <a:spcPct val="0"/>
              </a:spcBef>
              <a:spcAft>
                <a:spcPct val="35000"/>
              </a:spcAft>
              <a:buNone/>
            </a:pPr>
            <a:r>
              <a:rPr lang="en-GB" sz="6400" kern="1200"/>
              <a:t> </a:t>
            </a:r>
          </a:p>
        </p:txBody>
      </p:sp>
      <p:sp>
        <p:nvSpPr>
          <p:cNvPr id="25" name="Oval 24">
            <a:extLst>
              <a:ext uri="{FF2B5EF4-FFF2-40B4-BE49-F238E27FC236}">
                <a16:creationId xmlns:a16="http://schemas.microsoft.com/office/drawing/2014/main" id="{952CE55F-5B39-EB74-7EAD-B026B48E93C4}"/>
              </a:ext>
              <a:ext uri="{C183D7F6-B498-43B3-948B-1728B52AA6E4}">
                <adec:decorative xmlns:adec="http://schemas.microsoft.com/office/drawing/2017/decorative" val="1"/>
              </a:ext>
            </a:extLst>
          </p:cNvPr>
          <p:cNvSpPr/>
          <p:nvPr/>
        </p:nvSpPr>
        <p:spPr>
          <a:xfrm>
            <a:off x="4278897" y="3345809"/>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7" name="Oval 26">
            <a:extLst>
              <a:ext uri="{FF2B5EF4-FFF2-40B4-BE49-F238E27FC236}">
                <a16:creationId xmlns:a16="http://schemas.microsoft.com/office/drawing/2014/main" id="{4927DAD3-2C07-51AA-F05E-F088AD526029}"/>
              </a:ext>
              <a:ext uri="{C183D7F6-B498-43B3-948B-1728B52AA6E4}">
                <adec:decorative xmlns:adec="http://schemas.microsoft.com/office/drawing/2017/decorative" val="1"/>
              </a:ext>
            </a:extLst>
          </p:cNvPr>
          <p:cNvSpPr/>
          <p:nvPr/>
        </p:nvSpPr>
        <p:spPr>
          <a:xfrm>
            <a:off x="5672039" y="3332313"/>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9" name="Oval 28">
            <a:extLst>
              <a:ext uri="{FF2B5EF4-FFF2-40B4-BE49-F238E27FC236}">
                <a16:creationId xmlns:a16="http://schemas.microsoft.com/office/drawing/2014/main" id="{3A1BD0F7-EE71-D76F-7AA9-877E5CB81AF5}"/>
              </a:ext>
              <a:ext uri="{C183D7F6-B498-43B3-948B-1728B52AA6E4}">
                <adec:decorative xmlns:adec="http://schemas.microsoft.com/office/drawing/2017/decorative" val="1"/>
              </a:ext>
            </a:extLst>
          </p:cNvPr>
          <p:cNvSpPr/>
          <p:nvPr/>
        </p:nvSpPr>
        <p:spPr>
          <a:xfrm>
            <a:off x="6860453" y="3321996"/>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Oval 30">
            <a:extLst>
              <a:ext uri="{FF2B5EF4-FFF2-40B4-BE49-F238E27FC236}">
                <a16:creationId xmlns:a16="http://schemas.microsoft.com/office/drawing/2014/main" id="{14E0A28A-766F-AFF4-9C52-959D6C2E6F10}"/>
              </a:ext>
              <a:ext uri="{C183D7F6-B498-43B3-948B-1728B52AA6E4}">
                <adec:decorative xmlns:adec="http://schemas.microsoft.com/office/drawing/2017/decorative" val="1"/>
              </a:ext>
            </a:extLst>
          </p:cNvPr>
          <p:cNvSpPr/>
          <p:nvPr/>
        </p:nvSpPr>
        <p:spPr>
          <a:xfrm>
            <a:off x="8271557" y="3413355"/>
            <a:ext cx="439585" cy="439585"/>
          </a:xfrm>
          <a:prstGeom prst="ellipse">
            <a:avLst/>
          </a:prstGeom>
          <a:solidFill>
            <a:srgbClr val="EC66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TextBox 3">
            <a:extLst>
              <a:ext uri="{FF2B5EF4-FFF2-40B4-BE49-F238E27FC236}">
                <a16:creationId xmlns:a16="http://schemas.microsoft.com/office/drawing/2014/main" id="{AB1F640F-396A-DA5C-B1D7-45CCB5F78F07}"/>
              </a:ext>
            </a:extLst>
          </p:cNvPr>
          <p:cNvSpPr txBox="1">
            <a:spLocks noChangeArrowheads="1"/>
          </p:cNvSpPr>
          <p:nvPr/>
        </p:nvSpPr>
        <p:spPr bwMode="auto">
          <a:xfrm>
            <a:off x="2732617" y="1968500"/>
            <a:ext cx="10191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defRPr/>
            </a:pPr>
            <a:r>
              <a:rPr lang="en-GB" altLang="en-US" sz="1800" b="1">
                <a:solidFill>
                  <a:srgbClr val="EC6625"/>
                </a:solidFill>
                <a:latin typeface="+mn-lt"/>
              </a:rPr>
              <a:t>1843 – 1847 </a:t>
            </a:r>
          </a:p>
          <a:p>
            <a:pPr>
              <a:spcBef>
                <a:spcPct val="0"/>
              </a:spcBef>
              <a:buFontTx/>
              <a:buNone/>
              <a:defRPr/>
            </a:pPr>
            <a:r>
              <a:rPr lang="en-GB" altLang="en-US" sz="1100" b="1"/>
              <a:t>has 7 more children. </a:t>
            </a:r>
          </a:p>
        </p:txBody>
      </p:sp>
      <p:sp>
        <p:nvSpPr>
          <p:cNvPr id="15" name="TextBox 8">
            <a:extLst>
              <a:ext uri="{FF2B5EF4-FFF2-40B4-BE49-F238E27FC236}">
                <a16:creationId xmlns:a16="http://schemas.microsoft.com/office/drawing/2014/main" id="{9289C547-DD13-F093-AF01-085F28D2B6B1}"/>
              </a:ext>
            </a:extLst>
          </p:cNvPr>
          <p:cNvSpPr txBox="1">
            <a:spLocks noChangeArrowheads="1"/>
          </p:cNvSpPr>
          <p:nvPr/>
        </p:nvSpPr>
        <p:spPr bwMode="auto">
          <a:xfrm>
            <a:off x="3835930" y="1720850"/>
            <a:ext cx="1501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a:solidFill>
                  <a:srgbClr val="EC6625"/>
                </a:solidFill>
              </a:rPr>
              <a:t>1861</a:t>
            </a:r>
          </a:p>
          <a:p>
            <a:pPr algn="ctr">
              <a:spcBef>
                <a:spcPct val="0"/>
              </a:spcBef>
              <a:buFontTx/>
              <a:buNone/>
            </a:pPr>
            <a:r>
              <a:rPr lang="en-GB" altLang="en-US" sz="1100" b="1"/>
              <a:t> Prince Albert dies from typhoid. Queen Victoria wears black for the rest of her life.</a:t>
            </a:r>
            <a:endParaRPr lang="en-GB" altLang="en-US" sz="1100"/>
          </a:p>
          <a:p>
            <a:pPr>
              <a:spcBef>
                <a:spcPct val="0"/>
              </a:spcBef>
              <a:buFontTx/>
              <a:buNone/>
            </a:pPr>
            <a:endParaRPr lang="en-GB" altLang="en-US" sz="2000"/>
          </a:p>
        </p:txBody>
      </p:sp>
      <p:sp>
        <p:nvSpPr>
          <p:cNvPr id="18" name="TextBox 2">
            <a:extLst>
              <a:ext uri="{FF2B5EF4-FFF2-40B4-BE49-F238E27FC236}">
                <a16:creationId xmlns:a16="http://schemas.microsoft.com/office/drawing/2014/main" id="{E11BFD25-CB52-DE84-2210-D583ECCE8318}"/>
              </a:ext>
            </a:extLst>
          </p:cNvPr>
          <p:cNvSpPr txBox="1">
            <a:spLocks noChangeArrowheads="1"/>
          </p:cNvSpPr>
          <p:nvPr/>
        </p:nvSpPr>
        <p:spPr bwMode="auto">
          <a:xfrm>
            <a:off x="5363105" y="1679575"/>
            <a:ext cx="1006475"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100" b="1"/>
              <a:t>    </a:t>
            </a:r>
            <a:r>
              <a:rPr lang="en-GB" altLang="en-US" sz="1800" b="1">
                <a:solidFill>
                  <a:srgbClr val="EC6625"/>
                </a:solidFill>
              </a:rPr>
              <a:t>1877</a:t>
            </a:r>
            <a:r>
              <a:rPr lang="en-GB" altLang="en-US" sz="1100" b="1"/>
              <a:t> </a:t>
            </a:r>
          </a:p>
          <a:p>
            <a:pPr algn="ctr">
              <a:spcBef>
                <a:spcPct val="0"/>
              </a:spcBef>
              <a:buFontTx/>
              <a:buNone/>
            </a:pPr>
            <a:r>
              <a:rPr lang="en-GB" altLang="en-US" sz="1100" b="1"/>
              <a:t>  Queen Victoria is named Empress of India.</a:t>
            </a:r>
            <a:endParaRPr lang="en-GB" altLang="en-US" sz="1100"/>
          </a:p>
        </p:txBody>
      </p:sp>
      <p:sp>
        <p:nvSpPr>
          <p:cNvPr id="16" name="TextBox 2">
            <a:extLst>
              <a:ext uri="{FF2B5EF4-FFF2-40B4-BE49-F238E27FC236}">
                <a16:creationId xmlns:a16="http://schemas.microsoft.com/office/drawing/2014/main" id="{9BE60AA4-1BA8-A77B-3E9E-DF0BCC9D2117}"/>
              </a:ext>
            </a:extLst>
          </p:cNvPr>
          <p:cNvSpPr txBox="1">
            <a:spLocks noChangeArrowheads="1"/>
          </p:cNvSpPr>
          <p:nvPr/>
        </p:nvSpPr>
        <p:spPr bwMode="auto">
          <a:xfrm>
            <a:off x="6579130" y="1554163"/>
            <a:ext cx="1152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100" b="1"/>
              <a:t>       </a:t>
            </a:r>
            <a:r>
              <a:rPr lang="en-GB" altLang="en-US" sz="1800" b="1">
                <a:solidFill>
                  <a:srgbClr val="EC6625"/>
                </a:solidFill>
              </a:rPr>
              <a:t>1897</a:t>
            </a:r>
            <a:r>
              <a:rPr lang="en-GB" altLang="en-US" sz="1800" b="1"/>
              <a:t> </a:t>
            </a:r>
          </a:p>
          <a:p>
            <a:pPr algn="ctr">
              <a:spcBef>
                <a:spcPct val="0"/>
              </a:spcBef>
              <a:buFontTx/>
              <a:buNone/>
            </a:pPr>
            <a:r>
              <a:rPr lang="en-GB" altLang="en-US" sz="1100" b="1"/>
              <a:t> The Diamond Jubilee is celebrated for 60 years on the throne.</a:t>
            </a:r>
            <a:endParaRPr lang="en-GB" altLang="en-US" sz="1100"/>
          </a:p>
          <a:p>
            <a:pPr>
              <a:spcBef>
                <a:spcPct val="0"/>
              </a:spcBef>
              <a:buFontTx/>
              <a:buNone/>
            </a:pPr>
            <a:endParaRPr lang="en-GB" altLang="en-US" sz="2000"/>
          </a:p>
        </p:txBody>
      </p:sp>
      <p:sp>
        <p:nvSpPr>
          <p:cNvPr id="30" name="Freeform: Shape 29">
            <a:extLst>
              <a:ext uri="{FF2B5EF4-FFF2-40B4-BE49-F238E27FC236}">
                <a16:creationId xmlns:a16="http://schemas.microsoft.com/office/drawing/2014/main" id="{A01655CC-92B6-59CE-F136-4AB149BA860D}"/>
              </a:ext>
            </a:extLst>
          </p:cNvPr>
          <p:cNvSpPr/>
          <p:nvPr/>
        </p:nvSpPr>
        <p:spPr>
          <a:xfrm>
            <a:off x="7906265" y="1222744"/>
            <a:ext cx="1187846" cy="1758341"/>
          </a:xfrm>
          <a:custGeom>
            <a:avLst/>
            <a:gdLst>
              <a:gd name="connsiteX0" fmla="*/ 0 w 1187846"/>
              <a:gd name="connsiteY0" fmla="*/ 0 h 1758341"/>
              <a:gd name="connsiteX1" fmla="*/ 1187846 w 1187846"/>
              <a:gd name="connsiteY1" fmla="*/ 0 h 1758341"/>
              <a:gd name="connsiteX2" fmla="*/ 1187846 w 1187846"/>
              <a:gd name="connsiteY2" fmla="*/ 1758341 h 1758341"/>
              <a:gd name="connsiteX3" fmla="*/ 0 w 1187846"/>
              <a:gd name="connsiteY3" fmla="*/ 1758341 h 1758341"/>
              <a:gd name="connsiteX4" fmla="*/ 0 w 1187846"/>
              <a:gd name="connsiteY4" fmla="*/ 0 h 175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846" h="1758341">
                <a:moveTo>
                  <a:pt x="0" y="0"/>
                </a:moveTo>
                <a:lnTo>
                  <a:pt x="1187846" y="0"/>
                </a:lnTo>
                <a:lnTo>
                  <a:pt x="1187846" y="1758341"/>
                </a:lnTo>
                <a:lnTo>
                  <a:pt x="0" y="17583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EC6625"/>
                </a:solidFill>
              </a:rPr>
              <a:t>1901</a:t>
            </a:r>
            <a:r>
              <a:rPr lang="en-GB" sz="1100" b="1" kern="1200"/>
              <a:t> </a:t>
            </a:r>
          </a:p>
          <a:p>
            <a:pPr marL="0" lvl="0" indent="0" algn="ctr" defTabSz="800100">
              <a:lnSpc>
                <a:spcPct val="90000"/>
              </a:lnSpc>
              <a:spcBef>
                <a:spcPct val="0"/>
              </a:spcBef>
              <a:spcAft>
                <a:spcPct val="35000"/>
              </a:spcAft>
              <a:buNone/>
            </a:pPr>
            <a:r>
              <a:rPr lang="en-GB" sz="1100" b="1" kern="1200"/>
              <a:t> Queen Victoria dies on 22</a:t>
            </a:r>
            <a:r>
              <a:rPr lang="en-GB" sz="1100" b="1" kern="1200" baseline="30000"/>
              <a:t>nd</a:t>
            </a:r>
            <a:r>
              <a:rPr lang="en-GB" sz="1100" b="1" kern="1200"/>
              <a:t> January aged  81. She has been queen for 63 years.</a:t>
            </a:r>
            <a:endParaRPr lang="en-GB" sz="1100" kern="1200"/>
          </a:p>
        </p:txBody>
      </p:sp>
      <p:cxnSp>
        <p:nvCxnSpPr>
          <p:cNvPr id="8" name="Straight Connector 7">
            <a:extLst>
              <a:ext uri="{FF2B5EF4-FFF2-40B4-BE49-F238E27FC236}">
                <a16:creationId xmlns:a16="http://schemas.microsoft.com/office/drawing/2014/main" id="{E3F9D38E-2664-788E-760C-E380A2FD2981}"/>
              </a:ext>
              <a:ext uri="{C183D7F6-B498-43B3-948B-1728B52AA6E4}">
                <adec:decorative xmlns:adec="http://schemas.microsoft.com/office/drawing/2017/decorative" val="1"/>
              </a:ext>
            </a:extLst>
          </p:cNvPr>
          <p:cNvCxnSpPr>
            <a:cxnSpLocks/>
            <a:stCxn id="18" idx="2"/>
          </p:cNvCxnSpPr>
          <p:nvPr/>
        </p:nvCxnSpPr>
        <p:spPr>
          <a:xfrm flipH="1">
            <a:off x="5866342" y="2895292"/>
            <a:ext cx="1" cy="743258"/>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009C0-DB25-AF31-BD4C-2030AFC7030B}"/>
              </a:ext>
              <a:ext uri="{C183D7F6-B498-43B3-948B-1728B52AA6E4}">
                <adec:decorative xmlns:adec="http://schemas.microsoft.com/office/drawing/2017/decorative" val="1"/>
              </a:ext>
            </a:extLst>
          </p:cNvPr>
          <p:cNvCxnSpPr>
            <a:cxnSpLocks/>
          </p:cNvCxnSpPr>
          <p:nvPr/>
        </p:nvCxnSpPr>
        <p:spPr>
          <a:xfrm>
            <a:off x="3150277" y="3008312"/>
            <a:ext cx="0" cy="420688"/>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D7459D-B52C-B094-AE38-E1720A7D4552}"/>
              </a:ext>
              <a:ext uri="{C183D7F6-B498-43B3-948B-1728B52AA6E4}">
                <adec:decorative xmlns:adec="http://schemas.microsoft.com/office/drawing/2017/decorative" val="1"/>
              </a:ext>
            </a:extLst>
          </p:cNvPr>
          <p:cNvCxnSpPr>
            <a:cxnSpLocks/>
          </p:cNvCxnSpPr>
          <p:nvPr/>
        </p:nvCxnSpPr>
        <p:spPr>
          <a:xfrm>
            <a:off x="4471889" y="2894012"/>
            <a:ext cx="0" cy="525463"/>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BFA410-C358-8D35-B2A0-590532CB4BF5}"/>
              </a:ext>
              <a:ext uri="{C183D7F6-B498-43B3-948B-1728B52AA6E4}">
                <adec:decorative xmlns:adec="http://schemas.microsoft.com/office/drawing/2017/decorative" val="1"/>
              </a:ext>
            </a:extLst>
          </p:cNvPr>
          <p:cNvCxnSpPr>
            <a:cxnSpLocks/>
          </p:cNvCxnSpPr>
          <p:nvPr/>
        </p:nvCxnSpPr>
        <p:spPr>
          <a:xfrm>
            <a:off x="8446252" y="2789237"/>
            <a:ext cx="15875" cy="91122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D6511E-C859-9EBF-49EE-3980026FFF35}"/>
              </a:ext>
              <a:ext uri="{C183D7F6-B498-43B3-948B-1728B52AA6E4}">
                <adec:decorative xmlns:adec="http://schemas.microsoft.com/office/drawing/2017/decorative" val="1"/>
              </a:ext>
            </a:extLst>
          </p:cNvPr>
          <p:cNvCxnSpPr>
            <a:cxnSpLocks/>
          </p:cNvCxnSpPr>
          <p:nvPr/>
        </p:nvCxnSpPr>
        <p:spPr>
          <a:xfrm>
            <a:off x="1782406" y="2401887"/>
            <a:ext cx="19050" cy="106997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71D86CC-97A5-86B6-EAE8-59ED31248F52}"/>
              </a:ext>
              <a:ext uri="{C183D7F6-B498-43B3-948B-1728B52AA6E4}">
                <adec:decorative xmlns:adec="http://schemas.microsoft.com/office/drawing/2017/decorative" val="1"/>
              </a:ext>
            </a:extLst>
          </p:cNvPr>
          <p:cNvCxnSpPr>
            <a:cxnSpLocks/>
          </p:cNvCxnSpPr>
          <p:nvPr/>
        </p:nvCxnSpPr>
        <p:spPr>
          <a:xfrm>
            <a:off x="7066492" y="2796363"/>
            <a:ext cx="0" cy="623112"/>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pic>
        <p:nvPicPr>
          <p:cNvPr id="5" name="Picture 4" descr="A black and white photo of 4 children and an adult in black posing for a photo. ">
            <a:hlinkClick r:id="rId3"/>
            <a:extLst>
              <a:ext uri="{FF2B5EF4-FFF2-40B4-BE49-F238E27FC236}">
                <a16:creationId xmlns:a16="http://schemas.microsoft.com/office/drawing/2014/main" id="{124B81C9-7AAC-38DF-8D79-1F7A6E64A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055" y="4325938"/>
            <a:ext cx="1738312"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Queen Victoria, Osborne House, East Cowes, Isle of Wight">
            <a:hlinkClick r:id="rId5"/>
            <a:extLst>
              <a:ext uri="{FF2B5EF4-FFF2-40B4-BE49-F238E27FC236}">
                <a16:creationId xmlns:a16="http://schemas.microsoft.com/office/drawing/2014/main" id="{99B7C126-532E-54F8-AEB8-D87177187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880" y="4325938"/>
            <a:ext cx="14128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Black and white image of a diamond">
            <a:extLst>
              <a:ext uri="{FF2B5EF4-FFF2-40B4-BE49-F238E27FC236}">
                <a16:creationId xmlns:a16="http://schemas.microsoft.com/office/drawing/2014/main" id="{1867523C-CD58-A58E-6C1F-A9625CF8A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8580" y="4465638"/>
            <a:ext cx="11477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black and white photo of a crowd of people standing in a street. ">
            <a:extLst>
              <a:ext uri="{FF2B5EF4-FFF2-40B4-BE49-F238E27FC236}">
                <a16:creationId xmlns:a16="http://schemas.microsoft.com/office/drawing/2014/main" id="{E6A7FC48-94FC-E34C-F993-434C7DE6F0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9392" y="4445000"/>
            <a:ext cx="2603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19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9DCA-6D3D-E257-3BB2-808AC0D5B39C}"/>
              </a:ext>
            </a:extLst>
          </p:cNvPr>
          <p:cNvSpPr>
            <a:spLocks noGrp="1"/>
          </p:cNvSpPr>
          <p:nvPr>
            <p:ph type="title"/>
          </p:nvPr>
        </p:nvSpPr>
        <p:spPr/>
        <p:txBody>
          <a:bodyPr/>
          <a:lstStyle/>
          <a:p>
            <a:r>
              <a:rPr lang="en-US"/>
              <a:t>The Industrial Revolution</a:t>
            </a:r>
          </a:p>
        </p:txBody>
      </p:sp>
      <p:pic>
        <p:nvPicPr>
          <p:cNvPr id="4" name="Picture 3" descr="Black and white photo of a farmhouse in the country and a large wooden windmill">
            <a:hlinkClick r:id="rId3"/>
            <a:extLst>
              <a:ext uri="{FF2B5EF4-FFF2-40B4-BE49-F238E27FC236}">
                <a16:creationId xmlns:a16="http://schemas.microsoft.com/office/drawing/2014/main" id="{C07CBADF-3EE7-9B3E-9E39-64257EB51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 y="1490634"/>
            <a:ext cx="5114219" cy="390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black and white photo of a busy street with a tram, shops, horses and people walking about. ">
            <a:hlinkClick r:id="rId5"/>
            <a:extLst>
              <a:ext uri="{FF2B5EF4-FFF2-40B4-BE49-F238E27FC236}">
                <a16:creationId xmlns:a16="http://schemas.microsoft.com/office/drawing/2014/main" id="{04A458DD-9FA5-DAE1-E8B0-E943B6813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493" y="1490634"/>
            <a:ext cx="5156199" cy="387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Washi" descr="Washi tape">
            <a:extLst>
              <a:ext uri="{FF2B5EF4-FFF2-40B4-BE49-F238E27FC236}">
                <a16:creationId xmlns:a16="http://schemas.microsoft.com/office/drawing/2014/main" id="{A3C9B091-6580-4C4C-FED1-A885035873D0}"/>
              </a:ext>
            </a:extLst>
          </p:cNvPr>
          <p:cNvGrpSpPr/>
          <p:nvPr/>
        </p:nvGrpSpPr>
        <p:grpSpPr>
          <a:xfrm>
            <a:off x="2088003" y="4995333"/>
            <a:ext cx="7264400" cy="1168400"/>
            <a:chOff x="6891416" y="254962"/>
            <a:chExt cx="7264400" cy="1168400"/>
          </a:xfrm>
        </p:grpSpPr>
        <p:sp>
          <p:nvSpPr>
            <p:cNvPr id="7" name="Washi">
              <a:extLst>
                <a:ext uri="{FF2B5EF4-FFF2-40B4-BE49-F238E27FC236}">
                  <a16:creationId xmlns:a16="http://schemas.microsoft.com/office/drawing/2014/main" id="{BDA52E35-EA5C-A342-4BCB-40B5E89BA988}"/>
                </a:ext>
                <a:ext uri="{C183D7F6-B498-43B3-948B-1728B52AA6E4}">
                  <adec:decorative xmlns:adec="http://schemas.microsoft.com/office/drawing/2017/decorative" val="1"/>
                </a:ext>
              </a:extLst>
            </p:cNvPr>
            <p:cNvSpPr txBox="1">
              <a:spLocks/>
            </p:cNvSpPr>
            <p:nvPr/>
          </p:nvSpPr>
          <p:spPr>
            <a:xfrm>
              <a:off x="6891416" y="254962"/>
              <a:ext cx="7264400" cy="1168400"/>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4184C183-864A-F29B-EA5A-33AACEF40DB8}"/>
                </a:ext>
                <a:ext uri="{C183D7F6-B498-43B3-948B-1728B52AA6E4}">
                  <adec:decorative xmlns:adec="http://schemas.microsoft.com/office/drawing/2017/decorative" val="1"/>
                </a:ext>
              </a:extLst>
            </p:cNvPr>
            <p:cNvSpPr txBox="1">
              <a:spLocks/>
            </p:cNvSpPr>
            <p:nvPr/>
          </p:nvSpPr>
          <p:spPr>
            <a:xfrm rot="21383919">
              <a:off x="7243680" y="593919"/>
              <a:ext cx="6449637" cy="37147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What was life like for the people she ruled?</a:t>
              </a:r>
            </a:p>
          </p:txBody>
        </p:sp>
      </p:grpSp>
    </p:spTree>
    <p:extLst>
      <p:ext uri="{BB962C8B-B14F-4D97-AF65-F5344CB8AC3E}">
        <p14:creationId xmlns:p14="http://schemas.microsoft.com/office/powerpoint/2010/main" val="1278935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9DCA-6D3D-E257-3BB2-808AC0D5B39C}"/>
              </a:ext>
            </a:extLst>
          </p:cNvPr>
          <p:cNvSpPr>
            <a:spLocks noGrp="1"/>
          </p:cNvSpPr>
          <p:nvPr>
            <p:ph type="title"/>
          </p:nvPr>
        </p:nvSpPr>
        <p:spPr/>
        <p:txBody>
          <a:bodyPr/>
          <a:lstStyle/>
          <a:p>
            <a:r>
              <a:rPr lang="en-US"/>
              <a:t>The Industrial Revolution Timeline </a:t>
            </a:r>
            <a:r>
              <a:rPr lang="en-US">
                <a:solidFill>
                  <a:schemeClr val="bg1"/>
                </a:solidFill>
              </a:rPr>
              <a:t>1</a:t>
            </a:r>
          </a:p>
        </p:txBody>
      </p:sp>
      <p:graphicFrame>
        <p:nvGraphicFramePr>
          <p:cNvPr id="3" name="Diagram 2">
            <a:extLst>
              <a:ext uri="{FF2B5EF4-FFF2-40B4-BE49-F238E27FC236}">
                <a16:creationId xmlns:a16="http://schemas.microsoft.com/office/drawing/2014/main" id="{53FE97AB-BA43-4392-5FBB-EE489CECD431}"/>
              </a:ext>
              <a:ext uri="{C183D7F6-B498-43B3-948B-1728B52AA6E4}">
                <adec:decorative xmlns:adec="http://schemas.microsoft.com/office/drawing/2017/decorative" val="1"/>
              </a:ext>
            </a:extLst>
          </p:cNvPr>
          <p:cNvGraphicFramePr/>
          <p:nvPr/>
        </p:nvGraphicFramePr>
        <p:xfrm>
          <a:off x="1415646" y="1227951"/>
          <a:ext cx="8856984" cy="415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D28AAE56-961F-6CE3-4206-91F40D415768}"/>
              </a:ext>
              <a:ext uri="{C183D7F6-B498-43B3-948B-1728B52AA6E4}">
                <adec:decorative xmlns:adec="http://schemas.microsoft.com/office/drawing/2017/decorative" val="1"/>
              </a:ext>
            </a:extLst>
          </p:cNvPr>
          <p:cNvCxnSpPr>
            <a:cxnSpLocks/>
          </p:cNvCxnSpPr>
          <p:nvPr/>
        </p:nvCxnSpPr>
        <p:spPr>
          <a:xfrm>
            <a:off x="6260571" y="2374899"/>
            <a:ext cx="23813" cy="89125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B6E845-66BA-EE1C-4E80-1A0AAEED0C39}"/>
              </a:ext>
              <a:ext uri="{C183D7F6-B498-43B3-948B-1728B52AA6E4}">
                <adec:decorative xmlns:adec="http://schemas.microsoft.com/office/drawing/2017/decorative" val="1"/>
              </a:ext>
            </a:extLst>
          </p:cNvPr>
          <p:cNvCxnSpPr>
            <a:cxnSpLocks/>
          </p:cNvCxnSpPr>
          <p:nvPr/>
        </p:nvCxnSpPr>
        <p:spPr>
          <a:xfrm>
            <a:off x="3431648" y="2462209"/>
            <a:ext cx="0" cy="60007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68B663-C62E-EFF3-7634-B63564CA9ED1}"/>
              </a:ext>
              <a:ext uri="{C183D7F6-B498-43B3-948B-1728B52AA6E4}">
                <adec:decorative xmlns:adec="http://schemas.microsoft.com/office/drawing/2017/decorative" val="1"/>
              </a:ext>
            </a:extLst>
          </p:cNvPr>
          <p:cNvCxnSpPr>
            <a:cxnSpLocks/>
          </p:cNvCxnSpPr>
          <p:nvPr/>
        </p:nvCxnSpPr>
        <p:spPr>
          <a:xfrm>
            <a:off x="4827060" y="2619377"/>
            <a:ext cx="0" cy="685627"/>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80D162-2C1E-89CF-C752-C88C44F42AF5}"/>
              </a:ext>
              <a:ext uri="{C183D7F6-B498-43B3-948B-1728B52AA6E4}">
                <adec:decorative xmlns:adec="http://schemas.microsoft.com/office/drawing/2017/decorative" val="1"/>
              </a:ext>
            </a:extLst>
          </p:cNvPr>
          <p:cNvCxnSpPr>
            <a:cxnSpLocks/>
          </p:cNvCxnSpPr>
          <p:nvPr/>
        </p:nvCxnSpPr>
        <p:spPr>
          <a:xfrm>
            <a:off x="8732309" y="2374899"/>
            <a:ext cx="15875" cy="91122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0D65B-7AE7-3D21-686B-7963DCF66F50}"/>
              </a:ext>
              <a:ext uri="{C183D7F6-B498-43B3-948B-1728B52AA6E4}">
                <adec:decorative xmlns:adec="http://schemas.microsoft.com/office/drawing/2017/decorative" val="1"/>
              </a:ext>
            </a:extLst>
          </p:cNvPr>
          <p:cNvCxnSpPr>
            <a:cxnSpLocks/>
          </p:cNvCxnSpPr>
          <p:nvPr/>
        </p:nvCxnSpPr>
        <p:spPr>
          <a:xfrm>
            <a:off x="2115871" y="2340848"/>
            <a:ext cx="0" cy="84279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29522D-1930-4881-0C22-926C6CCBD404}"/>
              </a:ext>
              <a:ext uri="{C183D7F6-B498-43B3-948B-1728B52AA6E4}">
                <adec:decorative xmlns:adec="http://schemas.microsoft.com/office/drawing/2017/decorative" val="1"/>
              </a:ext>
            </a:extLst>
          </p:cNvPr>
          <p:cNvCxnSpPr>
            <a:cxnSpLocks/>
          </p:cNvCxnSpPr>
          <p:nvPr/>
        </p:nvCxnSpPr>
        <p:spPr>
          <a:xfrm>
            <a:off x="7274983" y="2374899"/>
            <a:ext cx="0" cy="808037"/>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sp>
        <p:nvSpPr>
          <p:cNvPr id="16" name="TextBox 8">
            <a:extLst>
              <a:ext uri="{FF2B5EF4-FFF2-40B4-BE49-F238E27FC236}">
                <a16:creationId xmlns:a16="http://schemas.microsoft.com/office/drawing/2014/main" id="{82C9AEA0-5903-9E0C-3D12-F675BD0CCB59}"/>
              </a:ext>
            </a:extLst>
          </p:cNvPr>
          <p:cNvSpPr txBox="1">
            <a:spLocks noChangeArrowheads="1"/>
          </p:cNvSpPr>
          <p:nvPr/>
        </p:nvSpPr>
        <p:spPr bwMode="auto">
          <a:xfrm>
            <a:off x="2620434" y="1239836"/>
            <a:ext cx="17573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1842</a:t>
            </a:r>
            <a:r>
              <a:rPr lang="en-GB" altLang="en-US" sz="1100" b="1"/>
              <a:t> </a:t>
            </a:r>
          </a:p>
          <a:p>
            <a:pPr algn="ctr">
              <a:spcBef>
                <a:spcPct val="0"/>
              </a:spcBef>
              <a:buFontTx/>
              <a:buNone/>
            </a:pPr>
            <a:r>
              <a:rPr lang="en-GB" altLang="en-US" sz="1100" b="1"/>
              <a:t>The Mines Act says that children under 10 cannot work underground in the coal mines.</a:t>
            </a:r>
            <a:endParaRPr lang="en-GB" altLang="en-US" sz="1100"/>
          </a:p>
          <a:p>
            <a:pPr>
              <a:spcBef>
                <a:spcPct val="0"/>
              </a:spcBef>
              <a:buFontTx/>
              <a:buNone/>
            </a:pPr>
            <a:endParaRPr lang="en-GB" altLang="en-US" sz="1100"/>
          </a:p>
        </p:txBody>
      </p:sp>
      <p:sp>
        <p:nvSpPr>
          <p:cNvPr id="13" name="TextBox 3">
            <a:extLst>
              <a:ext uri="{FF2B5EF4-FFF2-40B4-BE49-F238E27FC236}">
                <a16:creationId xmlns:a16="http://schemas.microsoft.com/office/drawing/2014/main" id="{F4210788-3369-C879-12A5-C35A1C8189C0}"/>
              </a:ext>
            </a:extLst>
          </p:cNvPr>
          <p:cNvSpPr txBox="1">
            <a:spLocks noChangeArrowheads="1"/>
          </p:cNvSpPr>
          <p:nvPr/>
        </p:nvSpPr>
        <p:spPr bwMode="auto">
          <a:xfrm>
            <a:off x="4310776" y="1046256"/>
            <a:ext cx="129499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1844</a:t>
            </a:r>
            <a:r>
              <a:rPr lang="en-GB" altLang="en-US" sz="1100" b="1"/>
              <a:t> </a:t>
            </a:r>
          </a:p>
          <a:p>
            <a:pPr algn="ctr">
              <a:spcBef>
                <a:spcPct val="0"/>
              </a:spcBef>
              <a:buFontTx/>
              <a:buNone/>
            </a:pPr>
            <a:r>
              <a:rPr lang="en-GB" altLang="en-US" sz="1100" b="1"/>
              <a:t>The Factory Act says that children between 8-13 cannot work more than 6.5 hours in factories.</a:t>
            </a:r>
            <a:endParaRPr lang="en-GB" altLang="en-US" sz="1100"/>
          </a:p>
          <a:p>
            <a:pPr>
              <a:spcBef>
                <a:spcPct val="0"/>
              </a:spcBef>
              <a:buFontTx/>
              <a:buNone/>
            </a:pPr>
            <a:endParaRPr lang="en-GB" altLang="en-US" sz="1100" b="1"/>
          </a:p>
        </p:txBody>
      </p:sp>
      <p:sp>
        <p:nvSpPr>
          <p:cNvPr id="17" name="TextBox 5">
            <a:extLst>
              <a:ext uri="{FF2B5EF4-FFF2-40B4-BE49-F238E27FC236}">
                <a16:creationId xmlns:a16="http://schemas.microsoft.com/office/drawing/2014/main" id="{D49A6928-3D49-8DA1-9498-AA2ED2D07D84}"/>
              </a:ext>
            </a:extLst>
          </p:cNvPr>
          <p:cNvSpPr txBox="1">
            <a:spLocks noChangeArrowheads="1"/>
          </p:cNvSpPr>
          <p:nvPr/>
        </p:nvSpPr>
        <p:spPr bwMode="auto">
          <a:xfrm flipH="1">
            <a:off x="5750984" y="1416049"/>
            <a:ext cx="1008063"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1844-45</a:t>
            </a:r>
            <a:r>
              <a:rPr lang="en-GB" altLang="en-US" sz="1100" b="1"/>
              <a:t>  Railway tracks are built around Britain.</a:t>
            </a:r>
            <a:endParaRPr lang="en-GB" altLang="en-US"/>
          </a:p>
          <a:p>
            <a:pPr algn="ctr">
              <a:spcBef>
                <a:spcPct val="0"/>
              </a:spcBef>
              <a:buFontTx/>
              <a:buNone/>
            </a:pPr>
            <a:endParaRPr lang="en-GB" altLang="en-US" sz="2000"/>
          </a:p>
        </p:txBody>
      </p:sp>
      <p:sp>
        <p:nvSpPr>
          <p:cNvPr id="18" name="TextBox 2">
            <a:extLst>
              <a:ext uri="{FF2B5EF4-FFF2-40B4-BE49-F238E27FC236}">
                <a16:creationId xmlns:a16="http://schemas.microsoft.com/office/drawing/2014/main" id="{2CB43080-5678-EF2C-20F6-D0862F5573A1}"/>
              </a:ext>
            </a:extLst>
          </p:cNvPr>
          <p:cNvSpPr txBox="1">
            <a:spLocks noChangeArrowheads="1"/>
          </p:cNvSpPr>
          <p:nvPr/>
        </p:nvSpPr>
        <p:spPr bwMode="auto">
          <a:xfrm>
            <a:off x="6855884" y="1108074"/>
            <a:ext cx="100806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100" b="1"/>
              <a:t>      </a:t>
            </a:r>
            <a:r>
              <a:rPr lang="en-GB" altLang="en-US" sz="1100" b="1">
                <a:solidFill>
                  <a:srgbClr val="EC6625"/>
                </a:solidFill>
              </a:rPr>
              <a:t>1851</a:t>
            </a:r>
            <a:r>
              <a:rPr lang="en-GB" altLang="en-US" sz="1100" b="1"/>
              <a:t>  The Great Exhibition opens at The Crystal Palace in Hyde Park.</a:t>
            </a:r>
            <a:endParaRPr lang="en-GB" altLang="en-US" sz="1100"/>
          </a:p>
          <a:p>
            <a:pPr>
              <a:spcBef>
                <a:spcPct val="0"/>
              </a:spcBef>
              <a:buFontTx/>
              <a:buNone/>
            </a:pPr>
            <a:endParaRPr lang="en-GB" altLang="en-US" sz="2000"/>
          </a:p>
        </p:txBody>
      </p:sp>
      <p:pic>
        <p:nvPicPr>
          <p:cNvPr id="20" name="Picture 6" descr="A black and white photo of an industrial building. ">
            <a:hlinkClick r:id="rId8"/>
            <a:extLst>
              <a:ext uri="{FF2B5EF4-FFF2-40B4-BE49-F238E27FC236}">
                <a16:creationId xmlns:a16="http://schemas.microsoft.com/office/drawing/2014/main" id="{CD2A2E63-0E6B-77F6-230A-0D83F9B69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
          <a:stretch>
            <a:fillRect/>
          </a:stretch>
        </p:blipFill>
        <p:spPr bwMode="auto">
          <a:xfrm>
            <a:off x="357187" y="3844967"/>
            <a:ext cx="3283477" cy="266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A black and white photo of trains on a steel track.">
            <a:hlinkClick r:id="rId10"/>
            <a:extLst>
              <a:ext uri="{FF2B5EF4-FFF2-40B4-BE49-F238E27FC236}">
                <a16:creationId xmlns:a16="http://schemas.microsoft.com/office/drawing/2014/main" id="{809BB5A9-B800-F71A-7F49-2B5A180EBF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8209" y="3861080"/>
            <a:ext cx="3414171" cy="264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A vintage photo of a living room filled with furniture and lots of books. ">
            <a:hlinkClick r:id="rId12"/>
            <a:extLst>
              <a:ext uri="{FF2B5EF4-FFF2-40B4-BE49-F238E27FC236}">
                <a16:creationId xmlns:a16="http://schemas.microsoft.com/office/drawing/2014/main" id="{655F99E8-375E-2B66-3B3F-B4AFC0D896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59915" y="3862871"/>
            <a:ext cx="3501897" cy="2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54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9DCA-6D3D-E257-3BB2-808AC0D5B39C}"/>
              </a:ext>
            </a:extLst>
          </p:cNvPr>
          <p:cNvSpPr>
            <a:spLocks noGrp="1"/>
          </p:cNvSpPr>
          <p:nvPr>
            <p:ph type="title"/>
          </p:nvPr>
        </p:nvSpPr>
        <p:spPr/>
        <p:txBody>
          <a:bodyPr/>
          <a:lstStyle/>
          <a:p>
            <a:r>
              <a:rPr lang="en-US"/>
              <a:t>The Industrial Revolution Timeline </a:t>
            </a:r>
            <a:r>
              <a:rPr lang="en-US">
                <a:solidFill>
                  <a:schemeClr val="bg1"/>
                </a:solidFill>
              </a:rPr>
              <a:t>2</a:t>
            </a:r>
          </a:p>
        </p:txBody>
      </p:sp>
      <p:graphicFrame>
        <p:nvGraphicFramePr>
          <p:cNvPr id="7" name="Diagram 6">
            <a:extLst>
              <a:ext uri="{FF2B5EF4-FFF2-40B4-BE49-F238E27FC236}">
                <a16:creationId xmlns:a16="http://schemas.microsoft.com/office/drawing/2014/main" id="{B702084E-D472-21D0-1DCD-FDFBC30D38AC}"/>
              </a:ext>
              <a:ext uri="{C183D7F6-B498-43B3-948B-1728B52AA6E4}">
                <adec:decorative xmlns:adec="http://schemas.microsoft.com/office/drawing/2017/decorative" val="1"/>
              </a:ext>
            </a:extLst>
          </p:cNvPr>
          <p:cNvGraphicFramePr/>
          <p:nvPr/>
        </p:nvGraphicFramePr>
        <p:xfrm>
          <a:off x="1534179" y="1285398"/>
          <a:ext cx="885698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A2C01CCF-5218-7ADD-C3A4-FE63B2FEC16B}"/>
              </a:ext>
              <a:ext uri="{C183D7F6-B498-43B3-948B-1728B52AA6E4}">
                <adec:decorative xmlns:adec="http://schemas.microsoft.com/office/drawing/2017/decorative" val="1"/>
              </a:ext>
            </a:extLst>
          </p:cNvPr>
          <p:cNvCxnSpPr>
            <a:cxnSpLocks/>
          </p:cNvCxnSpPr>
          <p:nvPr/>
        </p:nvCxnSpPr>
        <p:spPr>
          <a:xfrm>
            <a:off x="6413014" y="2357987"/>
            <a:ext cx="0" cy="98107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53B524-2920-9517-087A-EA86962F44E0}"/>
              </a:ext>
              <a:ext uri="{C183D7F6-B498-43B3-948B-1728B52AA6E4}">
                <adec:decorative xmlns:adec="http://schemas.microsoft.com/office/drawing/2017/decorative" val="1"/>
              </a:ext>
            </a:extLst>
          </p:cNvPr>
          <p:cNvCxnSpPr>
            <a:cxnSpLocks/>
          </p:cNvCxnSpPr>
          <p:nvPr/>
        </p:nvCxnSpPr>
        <p:spPr>
          <a:xfrm>
            <a:off x="3141049" y="2045440"/>
            <a:ext cx="0" cy="889000"/>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36C0A8-08CC-0B94-8D0F-0BAE47A839A1}"/>
              </a:ext>
              <a:ext uri="{C183D7F6-B498-43B3-948B-1728B52AA6E4}">
                <adec:decorative xmlns:adec="http://schemas.microsoft.com/office/drawing/2017/decorative" val="1"/>
              </a:ext>
            </a:extLst>
          </p:cNvPr>
          <p:cNvCxnSpPr>
            <a:cxnSpLocks/>
          </p:cNvCxnSpPr>
          <p:nvPr/>
        </p:nvCxnSpPr>
        <p:spPr>
          <a:xfrm flipH="1">
            <a:off x="4135967" y="2661326"/>
            <a:ext cx="9525" cy="685800"/>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A6A314-E244-CD65-AB10-2574946B6AD7}"/>
              </a:ext>
              <a:ext uri="{C183D7F6-B498-43B3-948B-1728B52AA6E4}">
                <adec:decorative xmlns:adec="http://schemas.microsoft.com/office/drawing/2017/decorative" val="1"/>
              </a:ext>
            </a:extLst>
          </p:cNvPr>
          <p:cNvCxnSpPr>
            <a:cxnSpLocks/>
          </p:cNvCxnSpPr>
          <p:nvPr/>
        </p:nvCxnSpPr>
        <p:spPr>
          <a:xfrm>
            <a:off x="9203267" y="2310489"/>
            <a:ext cx="15875" cy="91122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75D73F-D257-A14F-DC99-33E43739A938}"/>
              </a:ext>
              <a:ext uri="{C183D7F6-B498-43B3-948B-1728B52AA6E4}">
                <adec:decorative xmlns:adec="http://schemas.microsoft.com/office/drawing/2017/decorative" val="1"/>
              </a:ext>
            </a:extLst>
          </p:cNvPr>
          <p:cNvCxnSpPr>
            <a:cxnSpLocks/>
          </p:cNvCxnSpPr>
          <p:nvPr/>
        </p:nvCxnSpPr>
        <p:spPr>
          <a:xfrm>
            <a:off x="2053167" y="2431139"/>
            <a:ext cx="0" cy="98107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222EEF-9618-C47E-7C44-AB683849EE39}"/>
              </a:ext>
              <a:ext uri="{C183D7F6-B498-43B3-948B-1728B52AA6E4}">
                <adec:decorative xmlns:adec="http://schemas.microsoft.com/office/drawing/2017/decorative" val="1"/>
              </a:ext>
            </a:extLst>
          </p:cNvPr>
          <p:cNvCxnSpPr>
            <a:cxnSpLocks/>
          </p:cNvCxnSpPr>
          <p:nvPr/>
        </p:nvCxnSpPr>
        <p:spPr>
          <a:xfrm>
            <a:off x="7696730" y="2337476"/>
            <a:ext cx="0" cy="958850"/>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FCA1AF-3AAD-72FF-2B95-FA60E13C2776}"/>
              </a:ext>
              <a:ext uri="{C183D7F6-B498-43B3-948B-1728B52AA6E4}">
                <adec:decorative xmlns:adec="http://schemas.microsoft.com/office/drawing/2017/decorative" val="1"/>
              </a:ext>
            </a:extLst>
          </p:cNvPr>
          <p:cNvCxnSpPr>
            <a:cxnSpLocks/>
          </p:cNvCxnSpPr>
          <p:nvPr/>
        </p:nvCxnSpPr>
        <p:spPr>
          <a:xfrm>
            <a:off x="5393267" y="1919964"/>
            <a:ext cx="28575" cy="1292225"/>
          </a:xfrm>
          <a:prstGeom prst="line">
            <a:avLst/>
          </a:prstGeom>
          <a:ln w="38100">
            <a:solidFill>
              <a:srgbClr val="EC6625"/>
            </a:solidFill>
          </a:ln>
        </p:spPr>
        <p:style>
          <a:lnRef idx="1">
            <a:schemeClr val="accent1"/>
          </a:lnRef>
          <a:fillRef idx="0">
            <a:schemeClr val="accent1"/>
          </a:fillRef>
          <a:effectRef idx="0">
            <a:schemeClr val="accent1"/>
          </a:effectRef>
          <a:fontRef idx="minor">
            <a:schemeClr val="tx1"/>
          </a:fontRef>
        </p:style>
      </p:cxnSp>
      <p:sp>
        <p:nvSpPr>
          <p:cNvPr id="28" name="TextBox 8">
            <a:extLst>
              <a:ext uri="{FF2B5EF4-FFF2-40B4-BE49-F238E27FC236}">
                <a16:creationId xmlns:a16="http://schemas.microsoft.com/office/drawing/2014/main" id="{3D9902CE-C7EA-95B2-9434-4B22222EB1D8}"/>
              </a:ext>
            </a:extLst>
          </p:cNvPr>
          <p:cNvSpPr txBox="1">
            <a:spLocks noChangeArrowheads="1"/>
          </p:cNvSpPr>
          <p:nvPr/>
        </p:nvSpPr>
        <p:spPr bwMode="auto">
          <a:xfrm>
            <a:off x="2370667" y="1229401"/>
            <a:ext cx="17462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1863</a:t>
            </a:r>
            <a:r>
              <a:rPr lang="en-GB" altLang="en-US" sz="1100" b="1"/>
              <a:t> </a:t>
            </a:r>
          </a:p>
          <a:p>
            <a:pPr algn="ctr">
              <a:spcBef>
                <a:spcPct val="0"/>
              </a:spcBef>
              <a:buFontTx/>
              <a:buNone/>
            </a:pPr>
            <a:r>
              <a:rPr lang="en-GB" altLang="en-US" sz="1100" b="1"/>
              <a:t> The first underground railway opens in London.</a:t>
            </a:r>
            <a:endParaRPr lang="en-GB" altLang="en-US" sz="1100"/>
          </a:p>
          <a:p>
            <a:pPr algn="ctr">
              <a:spcBef>
                <a:spcPct val="0"/>
              </a:spcBef>
              <a:buFontTx/>
              <a:buNone/>
            </a:pPr>
            <a:endParaRPr lang="en-GB" altLang="en-US" sz="1100"/>
          </a:p>
          <a:p>
            <a:pPr>
              <a:spcBef>
                <a:spcPct val="0"/>
              </a:spcBef>
              <a:buFontTx/>
              <a:buNone/>
            </a:pPr>
            <a:endParaRPr lang="en-GB" altLang="en-US" sz="1100"/>
          </a:p>
        </p:txBody>
      </p:sp>
      <p:sp>
        <p:nvSpPr>
          <p:cNvPr id="25" name="TextBox 3">
            <a:extLst>
              <a:ext uri="{FF2B5EF4-FFF2-40B4-BE49-F238E27FC236}">
                <a16:creationId xmlns:a16="http://schemas.microsoft.com/office/drawing/2014/main" id="{C3770106-A31B-055F-2F4E-CD6F2FAC8D88}"/>
              </a:ext>
            </a:extLst>
          </p:cNvPr>
          <p:cNvSpPr txBox="1">
            <a:spLocks noChangeArrowheads="1"/>
          </p:cNvSpPr>
          <p:nvPr/>
        </p:nvSpPr>
        <p:spPr bwMode="auto">
          <a:xfrm>
            <a:off x="3621617" y="1827889"/>
            <a:ext cx="16621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100" b="1">
                <a:solidFill>
                  <a:srgbClr val="EC6625"/>
                </a:solidFill>
              </a:rPr>
              <a:t>1864</a:t>
            </a:r>
            <a:r>
              <a:rPr lang="en-GB" altLang="en-US" sz="1100" b="1"/>
              <a:t> – An Act is passed to try to stop children from working as chimney sweeps.</a:t>
            </a:r>
            <a:endParaRPr lang="en-GB" altLang="en-US" sz="1100"/>
          </a:p>
          <a:p>
            <a:pPr>
              <a:spcBef>
                <a:spcPct val="0"/>
              </a:spcBef>
              <a:buFontTx/>
              <a:buNone/>
            </a:pPr>
            <a:endParaRPr lang="en-GB" altLang="en-US" sz="1100" b="1"/>
          </a:p>
        </p:txBody>
      </p:sp>
      <p:sp>
        <p:nvSpPr>
          <p:cNvPr id="31" name="TextBox 5">
            <a:extLst>
              <a:ext uri="{FF2B5EF4-FFF2-40B4-BE49-F238E27FC236}">
                <a16:creationId xmlns:a16="http://schemas.microsoft.com/office/drawing/2014/main" id="{9717B882-4949-9E6D-C562-F5966535E693}"/>
              </a:ext>
            </a:extLst>
          </p:cNvPr>
          <p:cNvSpPr txBox="1">
            <a:spLocks noChangeArrowheads="1"/>
          </p:cNvSpPr>
          <p:nvPr/>
        </p:nvSpPr>
        <p:spPr bwMode="auto">
          <a:xfrm flipH="1">
            <a:off x="4658255" y="1094464"/>
            <a:ext cx="12938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GB" altLang="en-US" sz="1100" b="1">
                <a:solidFill>
                  <a:srgbClr val="EC6625"/>
                </a:solidFill>
              </a:rPr>
              <a:t>1871</a:t>
            </a:r>
            <a:r>
              <a:rPr lang="en-GB" altLang="en-US" sz="1100" b="1"/>
              <a:t> </a:t>
            </a:r>
          </a:p>
          <a:p>
            <a:pPr algn="ctr">
              <a:buFontTx/>
              <a:buNone/>
            </a:pPr>
            <a:r>
              <a:rPr lang="en-GB" altLang="en-US" sz="1100" b="1"/>
              <a:t> Queen Victoria opens the Albert Hall.</a:t>
            </a:r>
            <a:endParaRPr lang="en-GB" altLang="en-US" sz="1100"/>
          </a:p>
        </p:txBody>
      </p:sp>
      <p:sp>
        <p:nvSpPr>
          <p:cNvPr id="29" name="TextBox 5">
            <a:extLst>
              <a:ext uri="{FF2B5EF4-FFF2-40B4-BE49-F238E27FC236}">
                <a16:creationId xmlns:a16="http://schemas.microsoft.com/office/drawing/2014/main" id="{A3671A13-A3C6-FAE6-96DB-18E3A125B373}"/>
              </a:ext>
            </a:extLst>
          </p:cNvPr>
          <p:cNvSpPr txBox="1">
            <a:spLocks noChangeArrowheads="1"/>
          </p:cNvSpPr>
          <p:nvPr/>
        </p:nvSpPr>
        <p:spPr bwMode="auto">
          <a:xfrm flipH="1">
            <a:off x="5869517" y="1383389"/>
            <a:ext cx="10080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1876</a:t>
            </a:r>
            <a:r>
              <a:rPr lang="en-GB" altLang="en-US" sz="1100" b="1"/>
              <a:t> – Alexander Bell invents the telephone.</a:t>
            </a:r>
            <a:endParaRPr lang="en-GB" altLang="en-US" sz="1100"/>
          </a:p>
        </p:txBody>
      </p:sp>
      <p:sp>
        <p:nvSpPr>
          <p:cNvPr id="30" name="TextBox 2">
            <a:extLst>
              <a:ext uri="{FF2B5EF4-FFF2-40B4-BE49-F238E27FC236}">
                <a16:creationId xmlns:a16="http://schemas.microsoft.com/office/drawing/2014/main" id="{EFCB4DCD-BAD2-805D-B4C4-44122416CAAD}"/>
              </a:ext>
            </a:extLst>
          </p:cNvPr>
          <p:cNvSpPr txBox="1">
            <a:spLocks noChangeArrowheads="1"/>
          </p:cNvSpPr>
          <p:nvPr/>
        </p:nvSpPr>
        <p:spPr bwMode="auto">
          <a:xfrm>
            <a:off x="6972830" y="1075414"/>
            <a:ext cx="14478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100" b="1">
                <a:solidFill>
                  <a:srgbClr val="EC6625"/>
                </a:solidFill>
              </a:rPr>
              <a:t>1878</a:t>
            </a:r>
            <a:r>
              <a:rPr lang="en-GB" altLang="en-US" sz="1100" b="1"/>
              <a:t> </a:t>
            </a:r>
          </a:p>
          <a:p>
            <a:pPr algn="ctr">
              <a:spcBef>
                <a:spcPct val="0"/>
              </a:spcBef>
              <a:buFontTx/>
              <a:buNone/>
            </a:pPr>
            <a:r>
              <a:rPr lang="en-GB" altLang="en-US" sz="1100" b="1"/>
              <a:t>London has the first public electric lights, which replace the old gas lamps in the street.</a:t>
            </a:r>
            <a:endParaRPr lang="en-GB" altLang="en-US" sz="1100"/>
          </a:p>
          <a:p>
            <a:pPr>
              <a:spcBef>
                <a:spcPct val="0"/>
              </a:spcBef>
              <a:buFontTx/>
              <a:buNone/>
            </a:pPr>
            <a:endParaRPr lang="en-GB" altLang="en-US" sz="2000"/>
          </a:p>
        </p:txBody>
      </p:sp>
      <p:pic>
        <p:nvPicPr>
          <p:cNvPr id="4" name="Picture 2" descr="Metal Workers' Arch, Colmore Row, Birmingham, West Midlands">
            <a:hlinkClick r:id="rId8"/>
            <a:extLst>
              <a:ext uri="{FF2B5EF4-FFF2-40B4-BE49-F238E27FC236}">
                <a16:creationId xmlns:a16="http://schemas.microsoft.com/office/drawing/2014/main" id="{014BA5D6-7690-6C0E-AC57-3E227D39B6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065" y="3879577"/>
            <a:ext cx="3398527" cy="264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ack and white photo of a busy city street&#10;&#10;">
            <a:hlinkClick r:id="rId10"/>
            <a:extLst>
              <a:ext uri="{FF2B5EF4-FFF2-40B4-BE49-F238E27FC236}">
                <a16:creationId xmlns:a16="http://schemas.microsoft.com/office/drawing/2014/main" id="{B84D830D-4B2E-A806-4501-DC2ECE3F91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1377" y="3879577"/>
            <a:ext cx="2108845" cy="262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black and white photo of an old building&#10;">
            <a:hlinkClick r:id="rId12" action="ppaction://hlinkfile"/>
            <a:extLst>
              <a:ext uri="{FF2B5EF4-FFF2-40B4-BE49-F238E27FC236}">
                <a16:creationId xmlns:a16="http://schemas.microsoft.com/office/drawing/2014/main" id="{2E1AD273-3967-747C-0962-69A97F4841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3008" y="3863415"/>
            <a:ext cx="3686176" cy="264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0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D684-53E7-0CF7-243B-15E922C2B72D}"/>
              </a:ext>
            </a:extLst>
          </p:cNvPr>
          <p:cNvSpPr>
            <a:spLocks noGrp="1"/>
          </p:cNvSpPr>
          <p:nvPr>
            <p:ph type="title"/>
          </p:nvPr>
        </p:nvSpPr>
        <p:spPr/>
        <p:txBody>
          <a:bodyPr/>
          <a:lstStyle/>
          <a:p>
            <a:r>
              <a:rPr lang="en-US"/>
              <a:t>Activity 2</a:t>
            </a:r>
            <a:r>
              <a:rPr lang="en-GB" altLang="en-US" sz="3200" b="1"/>
              <a:t> - Picture detectives</a:t>
            </a:r>
            <a:endParaRPr lang="en-US"/>
          </a:p>
        </p:txBody>
      </p:sp>
      <p:sp>
        <p:nvSpPr>
          <p:cNvPr id="3" name="Content Placeholder 2">
            <a:extLst>
              <a:ext uri="{FF2B5EF4-FFF2-40B4-BE49-F238E27FC236}">
                <a16:creationId xmlns:a16="http://schemas.microsoft.com/office/drawing/2014/main" id="{8300247D-A6D1-97EB-60A7-1DF274715C94}"/>
              </a:ext>
            </a:extLst>
          </p:cNvPr>
          <p:cNvSpPr>
            <a:spLocks noGrp="1"/>
          </p:cNvSpPr>
          <p:nvPr>
            <p:ph idx="1"/>
          </p:nvPr>
        </p:nvSpPr>
        <p:spPr>
          <a:xfrm>
            <a:off x="713980" y="1730252"/>
            <a:ext cx="4436889" cy="4743640"/>
          </a:xfrm>
        </p:spPr>
        <p:txBody>
          <a:bodyPr/>
          <a:lstStyle/>
          <a:p>
            <a:pPr>
              <a:spcBef>
                <a:spcPct val="0"/>
              </a:spcBef>
              <a:buFontTx/>
              <a:buNone/>
            </a:pPr>
            <a:r>
              <a:rPr lang="en-GB" altLang="en-US" sz="2400" dirty="0"/>
              <a:t>Use the images on the following slides to spot as many differences as possible between ‘Farm life’ &amp; ‘City life’ in Victorian times. </a:t>
            </a:r>
          </a:p>
          <a:p>
            <a:pPr>
              <a:spcBef>
                <a:spcPct val="0"/>
              </a:spcBef>
              <a:buFontTx/>
              <a:buNone/>
            </a:pPr>
            <a:endParaRPr lang="en-GB" altLang="en-US" sz="2400" dirty="0"/>
          </a:p>
          <a:p>
            <a:pPr>
              <a:spcBef>
                <a:spcPct val="0"/>
              </a:spcBef>
              <a:buFontTx/>
              <a:buNone/>
            </a:pPr>
            <a:r>
              <a:rPr lang="en-GB" altLang="en-US" sz="2400" b="1" dirty="0"/>
              <a:t>Can you spot any more differences?</a:t>
            </a:r>
          </a:p>
          <a:p>
            <a:endParaRPr lang="en-GB" altLang="en-US" sz="3200" dirty="0"/>
          </a:p>
        </p:txBody>
      </p:sp>
      <p:pic>
        <p:nvPicPr>
          <p:cNvPr id="4" name="Picture 8" descr="A black and white photo of a group of men standing a round posing for a photo. ">
            <a:hlinkClick r:id="rId3"/>
            <a:extLst>
              <a:ext uri="{FF2B5EF4-FFF2-40B4-BE49-F238E27FC236}">
                <a16:creationId xmlns:a16="http://schemas.microsoft.com/office/drawing/2014/main" id="{412BA0D6-6DF0-2B84-E4DB-5BB39313B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869" y="2989004"/>
            <a:ext cx="6202931" cy="242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Investigate-Char">
            <a:extLst>
              <a:ext uri="{FF2B5EF4-FFF2-40B4-BE49-F238E27FC236}">
                <a16:creationId xmlns:a16="http://schemas.microsoft.com/office/drawing/2014/main" id="{94D18723-02F4-BDCE-71D8-13149AAA68BC}"/>
              </a:ext>
              <a:ext uri="{C183D7F6-B498-43B3-948B-1728B52AA6E4}">
                <adec:decorative xmlns:adec="http://schemas.microsoft.com/office/drawing/2017/decorative" val="1"/>
              </a:ext>
            </a:extLst>
          </p:cNvPr>
          <p:cNvGrpSpPr/>
          <p:nvPr/>
        </p:nvGrpSpPr>
        <p:grpSpPr>
          <a:xfrm>
            <a:off x="8899392" y="690465"/>
            <a:ext cx="1769393" cy="2226988"/>
            <a:chOff x="2878719" y="1046164"/>
            <a:chExt cx="2116492" cy="2663853"/>
          </a:xfrm>
        </p:grpSpPr>
        <p:sp>
          <p:nvSpPr>
            <p:cNvPr id="15" name="Deco-Washi">
              <a:extLst>
                <a:ext uri="{FF2B5EF4-FFF2-40B4-BE49-F238E27FC236}">
                  <a16:creationId xmlns:a16="http://schemas.microsoft.com/office/drawing/2014/main" id="{A7DBD989-06CF-0655-D744-D801D3D9B352}"/>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descr="Investigate">
              <a:extLst>
                <a:ext uri="{FF2B5EF4-FFF2-40B4-BE49-F238E27FC236}">
                  <a16:creationId xmlns:a16="http://schemas.microsoft.com/office/drawing/2014/main" id="{9EE4226E-BDED-FC6C-19B4-CAC8460097E8}"/>
                </a:ext>
              </a:extLst>
            </p:cNvPr>
            <p:cNvSpPr txBox="1">
              <a:spLocks/>
            </p:cNvSpPr>
            <p:nvPr/>
          </p:nvSpPr>
          <p:spPr>
            <a:xfrm rot="21383919">
              <a:off x="2878719" y="1179513"/>
              <a:ext cx="1866603" cy="414338"/>
            </a:xfrm>
            <a:prstGeom prst="rect">
              <a:avLst/>
            </a:prstGeom>
            <a:noFill/>
          </p:spPr>
          <p:txBody>
            <a:bodyPr wrap="square"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17" name="Investigate-Char" descr="Investigate character icon">
              <a:extLst>
                <a:ext uri="{FF2B5EF4-FFF2-40B4-BE49-F238E27FC236}">
                  <a16:creationId xmlns:a16="http://schemas.microsoft.com/office/drawing/2014/main" id="{BABDA644-4A9E-4364-70B7-8F58BE73C41D}"/>
                </a:ext>
              </a:extLst>
            </p:cNvPr>
            <p:cNvPicPr>
              <a:picLocks noChangeAspect="1"/>
            </p:cNvPicPr>
            <p:nvPr/>
          </p:nvPicPr>
          <p:blipFill>
            <a:blip r:embed="rId7"/>
            <a:stretch>
              <a:fillRect/>
            </a:stretch>
          </p:blipFill>
          <p:spPr>
            <a:xfrm>
              <a:off x="3036829" y="1719984"/>
              <a:ext cx="1958382" cy="1990033"/>
            </a:xfrm>
            <a:prstGeom prst="rect">
              <a:avLst/>
            </a:prstGeom>
          </p:spPr>
        </p:pic>
      </p:grpSp>
    </p:spTree>
    <p:extLst>
      <p:ext uri="{BB962C8B-B14F-4D97-AF65-F5344CB8AC3E}">
        <p14:creationId xmlns:p14="http://schemas.microsoft.com/office/powerpoint/2010/main" val="3554745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Working Conditions</a:t>
            </a:r>
          </a:p>
        </p:txBody>
      </p:sp>
      <p:sp>
        <p:nvSpPr>
          <p:cNvPr id="362" name="TextBox 361">
            <a:extLst>
              <a:ext uri="{FF2B5EF4-FFF2-40B4-BE49-F238E27FC236}">
                <a16:creationId xmlns:a16="http://schemas.microsoft.com/office/drawing/2014/main" id="{B9477F60-2E0A-93A5-FEF0-B6A5381AA9C9}"/>
              </a:ext>
            </a:extLst>
          </p:cNvPr>
          <p:cNvSpPr txBox="1"/>
          <p:nvPr/>
        </p:nvSpPr>
        <p:spPr>
          <a:xfrm>
            <a:off x="518436" y="1486085"/>
            <a:ext cx="5556662" cy="2308324"/>
          </a:xfrm>
          <a:prstGeom prst="rect">
            <a:avLst/>
          </a:prstGeom>
          <a:noFill/>
        </p:spPr>
        <p:txBody>
          <a:bodyPr wrap="square">
            <a:spAutoFit/>
          </a:bodyPr>
          <a:lstStyle/>
          <a:p>
            <a:pPr>
              <a:spcBef>
                <a:spcPct val="0"/>
              </a:spcBef>
              <a:buFontTx/>
              <a:buNone/>
            </a:pPr>
            <a:r>
              <a:rPr lang="en-GB" altLang="en-US" sz="2400"/>
              <a:t>Many children worked in factories and mines when Victoria became queen.</a:t>
            </a:r>
          </a:p>
          <a:p>
            <a:pPr>
              <a:spcBef>
                <a:spcPct val="0"/>
              </a:spcBef>
              <a:buFontTx/>
              <a:buNone/>
            </a:pPr>
            <a:endParaRPr lang="en-GB" altLang="en-US" sz="2400"/>
          </a:p>
          <a:p>
            <a:pPr>
              <a:spcBef>
                <a:spcPct val="0"/>
              </a:spcBef>
            </a:pPr>
            <a:r>
              <a:rPr lang="en-GB" sz="2400">
                <a:solidFill>
                  <a:schemeClr val="tx1"/>
                </a:solidFill>
              </a:rPr>
              <a:t>Watch this </a:t>
            </a:r>
            <a:r>
              <a:rPr lang="en-GB" sz="2400">
                <a:solidFill>
                  <a:schemeClr val="tx1"/>
                </a:solidFill>
                <a:hlinkClick r:id="rId3"/>
              </a:rPr>
              <a:t>short film </a:t>
            </a:r>
            <a:r>
              <a:rPr lang="en-GB" sz="2400">
                <a:solidFill>
                  <a:schemeClr val="tx1"/>
                </a:solidFill>
              </a:rPr>
              <a:t>to find out more about coal mining and the working conditions in a coal pit.</a:t>
            </a:r>
          </a:p>
        </p:txBody>
      </p:sp>
      <p:pic>
        <p:nvPicPr>
          <p:cNvPr id="4" name="Picture 12" descr="A black and white photo of a memorial stone with lots of names of children on it. ">
            <a:hlinkClick r:id="rId4"/>
            <a:extLst>
              <a:ext uri="{FF2B5EF4-FFF2-40B4-BE49-F238E27FC236}">
                <a16:creationId xmlns:a16="http://schemas.microsoft.com/office/drawing/2014/main" id="{7FB873C8-2495-AD84-0555-B51E294CB232}"/>
              </a:ext>
            </a:extLst>
          </p:cNvPr>
          <p:cNvPicPr>
            <a:picLocks noChangeAspect="1"/>
          </p:cNvPicPr>
          <p:nvPr/>
        </p:nvPicPr>
        <p:blipFill>
          <a:blip r:embed="rId5">
            <a:extLst>
              <a:ext uri="{28A0092B-C50C-407E-A947-70E740481C1C}">
                <a14:useLocalDpi xmlns:a14="http://schemas.microsoft.com/office/drawing/2010/main" val="0"/>
              </a:ext>
            </a:extLst>
          </a:blip>
          <a:srcRect t="5969" b="5280"/>
          <a:stretch>
            <a:fillRect/>
          </a:stretch>
        </p:blipFill>
        <p:spPr bwMode="auto">
          <a:xfrm>
            <a:off x="6521154" y="400678"/>
            <a:ext cx="4342404" cy="472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 descr="A clipart image of a children on all fours down a mine. ">
            <a:extLst>
              <a:ext uri="{FF2B5EF4-FFF2-40B4-BE49-F238E27FC236}">
                <a16:creationId xmlns:a16="http://schemas.microsoft.com/office/drawing/2014/main" id="{853C09AD-9880-68BF-3437-2FA066B9BD0D}"/>
              </a:ext>
            </a:extLst>
          </p:cNvPr>
          <p:cNvGrpSpPr>
            <a:grpSpLocks/>
          </p:cNvGrpSpPr>
          <p:nvPr/>
        </p:nvGrpSpPr>
        <p:grpSpPr bwMode="auto">
          <a:xfrm>
            <a:off x="823442" y="4544552"/>
            <a:ext cx="4211638" cy="1560512"/>
            <a:chOff x="1981200" y="1181100"/>
            <a:chExt cx="6115305" cy="2125219"/>
          </a:xfrm>
        </p:grpSpPr>
        <p:sp>
          <p:nvSpPr>
            <p:cNvPr id="6" name="Freeform 5">
              <a:extLst>
                <a:ext uri="{FF2B5EF4-FFF2-40B4-BE49-F238E27FC236}">
                  <a16:creationId xmlns:a16="http://schemas.microsoft.com/office/drawing/2014/main" id="{6EE9BDBC-9223-53BC-03F2-908F935F3970}"/>
                </a:ext>
              </a:extLst>
            </p:cNvPr>
            <p:cNvSpPr/>
            <p:nvPr/>
          </p:nvSpPr>
          <p:spPr>
            <a:xfrm>
              <a:off x="5595522" y="1269740"/>
              <a:ext cx="2500983" cy="1952263"/>
            </a:xfrm>
            <a:custGeom>
              <a:avLst/>
              <a:gdLst/>
              <a:ahLst/>
              <a:cxnLst/>
              <a:rect l="0" t="0" r="0" b="0"/>
              <a:pathLst>
                <a:path w="2500758" h="1953261">
                  <a:moveTo>
                    <a:pt x="172466" y="1953260"/>
                  </a:moveTo>
                  <a:lnTo>
                    <a:pt x="0" y="0"/>
                  </a:lnTo>
                  <a:lnTo>
                    <a:pt x="2500757" y="0"/>
                  </a:lnTo>
                  <a:lnTo>
                    <a:pt x="2500757" y="195326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Freeform 6">
              <a:extLst>
                <a:ext uri="{FF2B5EF4-FFF2-40B4-BE49-F238E27FC236}">
                  <a16:creationId xmlns:a16="http://schemas.microsoft.com/office/drawing/2014/main" id="{872F7A13-3698-9F09-7EA3-7637613B68A9}"/>
                </a:ext>
              </a:extLst>
            </p:cNvPr>
            <p:cNvSpPr/>
            <p:nvPr/>
          </p:nvSpPr>
          <p:spPr>
            <a:xfrm>
              <a:off x="1990420" y="2839333"/>
              <a:ext cx="32271" cy="382670"/>
            </a:xfrm>
            <a:custGeom>
              <a:avLst/>
              <a:gdLst/>
              <a:ahLst/>
              <a:cxnLst/>
              <a:rect l="0" t="0" r="0" b="0"/>
              <a:pathLst>
                <a:path w="33402" h="383541">
                  <a:moveTo>
                    <a:pt x="0" y="383540"/>
                  </a:moveTo>
                  <a:lnTo>
                    <a:pt x="0" y="0"/>
                  </a:lnTo>
                  <a:lnTo>
                    <a:pt x="33401" y="383540"/>
                  </a:lnTo>
                  <a:close/>
                </a:path>
              </a:pathLst>
            </a:custGeom>
            <a:solidFill>
              <a:srgbClr val="CCCC7A"/>
            </a:solidFill>
            <a:ln w="0" cap="flat" cmpd="sng" algn="ctr">
              <a:solidFill>
                <a:srgbClr val="CCCC7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Freeform 7">
              <a:extLst>
                <a:ext uri="{FF2B5EF4-FFF2-40B4-BE49-F238E27FC236}">
                  <a16:creationId xmlns:a16="http://schemas.microsoft.com/office/drawing/2014/main" id="{33E0E4C1-0C71-08A2-C74D-AFD307DAEB23}"/>
                </a:ext>
              </a:extLst>
            </p:cNvPr>
            <p:cNvSpPr/>
            <p:nvPr/>
          </p:nvSpPr>
          <p:spPr>
            <a:xfrm>
              <a:off x="1990420" y="2197227"/>
              <a:ext cx="89898" cy="1024775"/>
            </a:xfrm>
            <a:custGeom>
              <a:avLst/>
              <a:gdLst/>
              <a:ahLst/>
              <a:cxnLst/>
              <a:rect l="0" t="0" r="0" b="0"/>
              <a:pathLst>
                <a:path w="90425" h="1025526">
                  <a:moveTo>
                    <a:pt x="33401" y="1025525"/>
                  </a:moveTo>
                  <a:lnTo>
                    <a:pt x="0" y="641985"/>
                  </a:lnTo>
                  <a:lnTo>
                    <a:pt x="0" y="0"/>
                  </a:lnTo>
                  <a:lnTo>
                    <a:pt x="90424" y="1025525"/>
                  </a:lnTo>
                  <a:close/>
                </a:path>
              </a:pathLst>
            </a:custGeom>
            <a:solidFill>
              <a:srgbClr val="C9C978"/>
            </a:solidFill>
            <a:ln w="0" cap="flat" cmpd="sng" algn="ctr">
              <a:solidFill>
                <a:srgbClr val="C9C97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a:extLst>
                <a:ext uri="{FF2B5EF4-FFF2-40B4-BE49-F238E27FC236}">
                  <a16:creationId xmlns:a16="http://schemas.microsoft.com/office/drawing/2014/main" id="{31858808-CDBA-B1B5-68CB-20EB139DFE17}"/>
                </a:ext>
              </a:extLst>
            </p:cNvPr>
            <p:cNvSpPr/>
            <p:nvPr/>
          </p:nvSpPr>
          <p:spPr>
            <a:xfrm>
              <a:off x="1990420" y="1555121"/>
              <a:ext cx="147523" cy="1666882"/>
            </a:xfrm>
            <a:custGeom>
              <a:avLst/>
              <a:gdLst/>
              <a:ahLst/>
              <a:cxnLst/>
              <a:rect l="0" t="0" r="0" b="0"/>
              <a:pathLst>
                <a:path w="147321" h="1668146">
                  <a:moveTo>
                    <a:pt x="90424" y="1668145"/>
                  </a:moveTo>
                  <a:lnTo>
                    <a:pt x="0" y="642620"/>
                  </a:lnTo>
                  <a:lnTo>
                    <a:pt x="0" y="0"/>
                  </a:lnTo>
                  <a:lnTo>
                    <a:pt x="147320" y="1668145"/>
                  </a:lnTo>
                  <a:close/>
                </a:path>
              </a:pathLst>
            </a:custGeom>
            <a:solidFill>
              <a:srgbClr val="C6C676"/>
            </a:solidFill>
            <a:ln w="0" cap="flat" cmpd="sng" algn="ctr">
              <a:solidFill>
                <a:srgbClr val="C6C67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Freeform 9">
              <a:extLst>
                <a:ext uri="{FF2B5EF4-FFF2-40B4-BE49-F238E27FC236}">
                  <a16:creationId xmlns:a16="http://schemas.microsoft.com/office/drawing/2014/main" id="{AAACD19B-589B-5F85-C4CC-66794D56C556}"/>
                </a:ext>
              </a:extLst>
            </p:cNvPr>
            <p:cNvSpPr/>
            <p:nvPr/>
          </p:nvSpPr>
          <p:spPr>
            <a:xfrm>
              <a:off x="1988116" y="1269740"/>
              <a:ext cx="205149" cy="1952263"/>
            </a:xfrm>
            <a:custGeom>
              <a:avLst/>
              <a:gdLst/>
              <a:ahLst/>
              <a:cxnLst/>
              <a:rect l="0" t="0" r="0" b="0"/>
              <a:pathLst>
                <a:path w="204217" h="1953261">
                  <a:moveTo>
                    <a:pt x="147447" y="1953260"/>
                  </a:moveTo>
                  <a:lnTo>
                    <a:pt x="0" y="286004"/>
                  </a:lnTo>
                  <a:lnTo>
                    <a:pt x="0" y="0"/>
                  </a:lnTo>
                  <a:lnTo>
                    <a:pt x="31877" y="0"/>
                  </a:lnTo>
                  <a:lnTo>
                    <a:pt x="204216" y="1953260"/>
                  </a:lnTo>
                  <a:close/>
                </a:path>
              </a:pathLst>
            </a:custGeom>
            <a:solidFill>
              <a:srgbClr val="C3C375"/>
            </a:solidFill>
            <a:ln w="0" cap="flat" cmpd="sng" algn="ctr">
              <a:solidFill>
                <a:srgbClr val="C3C37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Freeform 10">
              <a:extLst>
                <a:ext uri="{FF2B5EF4-FFF2-40B4-BE49-F238E27FC236}">
                  <a16:creationId xmlns:a16="http://schemas.microsoft.com/office/drawing/2014/main" id="{58C1A0B0-6FD3-3C01-8554-10D4BDD34B59}"/>
                </a:ext>
              </a:extLst>
            </p:cNvPr>
            <p:cNvSpPr/>
            <p:nvPr/>
          </p:nvSpPr>
          <p:spPr>
            <a:xfrm>
              <a:off x="2020387" y="1269740"/>
              <a:ext cx="230505" cy="1952263"/>
            </a:xfrm>
            <a:custGeom>
              <a:avLst/>
              <a:gdLst/>
              <a:ahLst/>
              <a:cxnLst/>
              <a:rect l="0" t="0" r="0" b="0"/>
              <a:pathLst>
                <a:path w="229363" h="1953261">
                  <a:moveTo>
                    <a:pt x="172339" y="1953260"/>
                  </a:moveTo>
                  <a:lnTo>
                    <a:pt x="0" y="0"/>
                  </a:lnTo>
                  <a:lnTo>
                    <a:pt x="56134" y="0"/>
                  </a:lnTo>
                  <a:lnTo>
                    <a:pt x="229362" y="1953260"/>
                  </a:lnTo>
                  <a:close/>
                </a:path>
              </a:pathLst>
            </a:custGeom>
            <a:solidFill>
              <a:srgbClr val="C0C073"/>
            </a:solidFill>
            <a:ln w="0" cap="flat" cmpd="sng" algn="ctr">
              <a:solidFill>
                <a:srgbClr val="C0C07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Freeform 11">
              <a:extLst>
                <a:ext uri="{FF2B5EF4-FFF2-40B4-BE49-F238E27FC236}">
                  <a16:creationId xmlns:a16="http://schemas.microsoft.com/office/drawing/2014/main" id="{4B36C814-F9BF-AE78-99B3-440A3AF188E6}"/>
                </a:ext>
              </a:extLst>
            </p:cNvPr>
            <p:cNvSpPr/>
            <p:nvPr/>
          </p:nvSpPr>
          <p:spPr>
            <a:xfrm>
              <a:off x="2078012" y="1269740"/>
              <a:ext cx="228201" cy="1952263"/>
            </a:xfrm>
            <a:custGeom>
              <a:avLst/>
              <a:gdLst/>
              <a:ahLst/>
              <a:cxnLst/>
              <a:rect l="0" t="0" r="0" b="0"/>
              <a:pathLst>
                <a:path w="230125" h="1953261">
                  <a:moveTo>
                    <a:pt x="173228" y="1953260"/>
                  </a:moveTo>
                  <a:lnTo>
                    <a:pt x="0" y="0"/>
                  </a:lnTo>
                  <a:lnTo>
                    <a:pt x="56769" y="0"/>
                  </a:lnTo>
                  <a:lnTo>
                    <a:pt x="230124" y="1953260"/>
                  </a:lnTo>
                  <a:close/>
                </a:path>
              </a:pathLst>
            </a:custGeom>
            <a:solidFill>
              <a:srgbClr val="BDBD71"/>
            </a:solidFill>
            <a:ln w="0" cap="flat" cmpd="sng" algn="ctr">
              <a:solidFill>
                <a:srgbClr val="BDBD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Freeform 12">
              <a:extLst>
                <a:ext uri="{FF2B5EF4-FFF2-40B4-BE49-F238E27FC236}">
                  <a16:creationId xmlns:a16="http://schemas.microsoft.com/office/drawing/2014/main" id="{39038D79-A691-E90D-9E12-0AE0100A3D71}"/>
                </a:ext>
              </a:extLst>
            </p:cNvPr>
            <p:cNvSpPr/>
            <p:nvPr/>
          </p:nvSpPr>
          <p:spPr>
            <a:xfrm>
              <a:off x="2135639" y="1269740"/>
              <a:ext cx="228199" cy="1952263"/>
            </a:xfrm>
            <a:custGeom>
              <a:avLst/>
              <a:gdLst/>
              <a:ahLst/>
              <a:cxnLst/>
              <a:rect l="0" t="0" r="0" b="0"/>
              <a:pathLst>
                <a:path w="229490" h="1953261">
                  <a:moveTo>
                    <a:pt x="172466" y="1953260"/>
                  </a:moveTo>
                  <a:lnTo>
                    <a:pt x="0" y="0"/>
                  </a:lnTo>
                  <a:lnTo>
                    <a:pt x="56261" y="0"/>
                  </a:lnTo>
                  <a:lnTo>
                    <a:pt x="229489" y="1953260"/>
                  </a:lnTo>
                  <a:close/>
                </a:path>
              </a:pathLst>
            </a:custGeom>
            <a:solidFill>
              <a:srgbClr val="BABA6F"/>
            </a:solidFill>
            <a:ln w="0" cap="flat" cmpd="sng" algn="ctr">
              <a:solidFill>
                <a:srgbClr val="BABA6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Freeform 13">
              <a:extLst>
                <a:ext uri="{FF2B5EF4-FFF2-40B4-BE49-F238E27FC236}">
                  <a16:creationId xmlns:a16="http://schemas.microsoft.com/office/drawing/2014/main" id="{ED7F43BE-74CD-0783-8415-5768E6A50852}"/>
                </a:ext>
              </a:extLst>
            </p:cNvPr>
            <p:cNvSpPr/>
            <p:nvPr/>
          </p:nvSpPr>
          <p:spPr>
            <a:xfrm>
              <a:off x="2190961" y="1269740"/>
              <a:ext cx="230505" cy="1952263"/>
            </a:xfrm>
            <a:custGeom>
              <a:avLst/>
              <a:gdLst/>
              <a:ahLst/>
              <a:cxnLst/>
              <a:rect l="0" t="0" r="0" b="0"/>
              <a:pathLst>
                <a:path w="229363" h="1953261">
                  <a:moveTo>
                    <a:pt x="173228" y="1953260"/>
                  </a:moveTo>
                  <a:lnTo>
                    <a:pt x="0" y="0"/>
                  </a:lnTo>
                  <a:lnTo>
                    <a:pt x="56769" y="0"/>
                  </a:lnTo>
                  <a:lnTo>
                    <a:pt x="229362" y="1953260"/>
                  </a:lnTo>
                  <a:close/>
                </a:path>
              </a:pathLst>
            </a:custGeom>
            <a:solidFill>
              <a:srgbClr val="B7B76D"/>
            </a:solidFill>
            <a:ln w="0" cap="flat" cmpd="sng" algn="ctr">
              <a:solidFill>
                <a:srgbClr val="B7B76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Freeform 14">
              <a:extLst>
                <a:ext uri="{FF2B5EF4-FFF2-40B4-BE49-F238E27FC236}">
                  <a16:creationId xmlns:a16="http://schemas.microsoft.com/office/drawing/2014/main" id="{65AC1096-9781-09D1-56A7-1DBB9CCA9254}"/>
                </a:ext>
              </a:extLst>
            </p:cNvPr>
            <p:cNvSpPr/>
            <p:nvPr/>
          </p:nvSpPr>
          <p:spPr>
            <a:xfrm>
              <a:off x="2248586" y="1269740"/>
              <a:ext cx="228201" cy="1952263"/>
            </a:xfrm>
            <a:custGeom>
              <a:avLst/>
              <a:gdLst/>
              <a:ahLst/>
              <a:cxnLst/>
              <a:rect l="0" t="0" r="0" b="0"/>
              <a:pathLst>
                <a:path w="229490" h="1953261">
                  <a:moveTo>
                    <a:pt x="172593" y="1953260"/>
                  </a:moveTo>
                  <a:lnTo>
                    <a:pt x="0" y="0"/>
                  </a:lnTo>
                  <a:lnTo>
                    <a:pt x="56134" y="0"/>
                  </a:lnTo>
                  <a:lnTo>
                    <a:pt x="229489" y="1953260"/>
                  </a:lnTo>
                  <a:close/>
                </a:path>
              </a:pathLst>
            </a:custGeom>
            <a:solidFill>
              <a:srgbClr val="B4B46C"/>
            </a:solidFill>
            <a:ln w="0" cap="flat" cmpd="sng" algn="ctr">
              <a:solidFill>
                <a:srgbClr val="B4B46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Freeform 15">
              <a:extLst>
                <a:ext uri="{FF2B5EF4-FFF2-40B4-BE49-F238E27FC236}">
                  <a16:creationId xmlns:a16="http://schemas.microsoft.com/office/drawing/2014/main" id="{7D02D85A-3F5A-1A4F-3491-A30979938CF3}"/>
                </a:ext>
              </a:extLst>
            </p:cNvPr>
            <p:cNvSpPr/>
            <p:nvPr/>
          </p:nvSpPr>
          <p:spPr>
            <a:xfrm>
              <a:off x="2303907" y="1269740"/>
              <a:ext cx="230505" cy="1952263"/>
            </a:xfrm>
            <a:custGeom>
              <a:avLst/>
              <a:gdLst/>
              <a:ahLst/>
              <a:cxnLst/>
              <a:rect l="0" t="0" r="0" b="0"/>
              <a:pathLst>
                <a:path w="228601" h="1953261">
                  <a:moveTo>
                    <a:pt x="172466" y="1953260"/>
                  </a:moveTo>
                  <a:lnTo>
                    <a:pt x="0" y="0"/>
                  </a:lnTo>
                  <a:lnTo>
                    <a:pt x="56261" y="0"/>
                  </a:lnTo>
                  <a:lnTo>
                    <a:pt x="228600" y="1953260"/>
                  </a:lnTo>
                  <a:close/>
                </a:path>
              </a:pathLst>
            </a:custGeom>
            <a:solidFill>
              <a:srgbClr val="B1B16A"/>
            </a:solidFill>
            <a:ln w="0" cap="flat" cmpd="sng" algn="ctr">
              <a:solidFill>
                <a:srgbClr val="B1B16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Freeform 16">
              <a:extLst>
                <a:ext uri="{FF2B5EF4-FFF2-40B4-BE49-F238E27FC236}">
                  <a16:creationId xmlns:a16="http://schemas.microsoft.com/office/drawing/2014/main" id="{8C87C8EC-070D-B216-FF75-90C7DA76CDE5}"/>
                </a:ext>
              </a:extLst>
            </p:cNvPr>
            <p:cNvSpPr/>
            <p:nvPr/>
          </p:nvSpPr>
          <p:spPr>
            <a:xfrm>
              <a:off x="2361534" y="1269740"/>
              <a:ext cx="230505" cy="1952263"/>
            </a:xfrm>
            <a:custGeom>
              <a:avLst/>
              <a:gdLst/>
              <a:ahLst/>
              <a:cxnLst/>
              <a:rect l="0" t="0" r="0" b="0"/>
              <a:pathLst>
                <a:path w="229998" h="1953261">
                  <a:moveTo>
                    <a:pt x="173228" y="1953260"/>
                  </a:moveTo>
                  <a:lnTo>
                    <a:pt x="0" y="0"/>
                  </a:lnTo>
                  <a:lnTo>
                    <a:pt x="56769" y="0"/>
                  </a:lnTo>
                  <a:lnTo>
                    <a:pt x="229997" y="1953260"/>
                  </a:lnTo>
                  <a:close/>
                </a:path>
              </a:pathLst>
            </a:custGeom>
            <a:solidFill>
              <a:srgbClr val="AEAE68"/>
            </a:solidFill>
            <a:ln w="0" cap="flat" cmpd="sng" algn="ctr">
              <a:solidFill>
                <a:srgbClr val="AEAE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Freeform 17">
              <a:extLst>
                <a:ext uri="{FF2B5EF4-FFF2-40B4-BE49-F238E27FC236}">
                  <a16:creationId xmlns:a16="http://schemas.microsoft.com/office/drawing/2014/main" id="{1A78352E-8C09-EC2D-3DC8-7F4F5510BE11}"/>
                </a:ext>
              </a:extLst>
            </p:cNvPr>
            <p:cNvSpPr/>
            <p:nvPr/>
          </p:nvSpPr>
          <p:spPr>
            <a:xfrm>
              <a:off x="2416856" y="1269740"/>
              <a:ext cx="230505" cy="1952263"/>
            </a:xfrm>
            <a:custGeom>
              <a:avLst/>
              <a:gdLst/>
              <a:ahLst/>
              <a:cxnLst/>
              <a:rect l="0" t="0" r="0" b="0"/>
              <a:pathLst>
                <a:path w="230379" h="1953261">
                  <a:moveTo>
                    <a:pt x="173228" y="1953260"/>
                  </a:moveTo>
                  <a:lnTo>
                    <a:pt x="0" y="0"/>
                  </a:lnTo>
                  <a:lnTo>
                    <a:pt x="57023" y="0"/>
                  </a:lnTo>
                  <a:lnTo>
                    <a:pt x="230378" y="1953260"/>
                  </a:lnTo>
                  <a:close/>
                </a:path>
              </a:pathLst>
            </a:custGeom>
            <a:solidFill>
              <a:srgbClr val="ABAB66"/>
            </a:solidFill>
            <a:ln w="0" cap="flat" cmpd="sng" algn="ctr">
              <a:solidFill>
                <a:srgbClr val="ABAB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Freeform 18">
              <a:extLst>
                <a:ext uri="{FF2B5EF4-FFF2-40B4-BE49-F238E27FC236}">
                  <a16:creationId xmlns:a16="http://schemas.microsoft.com/office/drawing/2014/main" id="{E0764B54-6786-5FFF-7096-1E70E317B5EA}"/>
                </a:ext>
              </a:extLst>
            </p:cNvPr>
            <p:cNvSpPr/>
            <p:nvPr/>
          </p:nvSpPr>
          <p:spPr>
            <a:xfrm>
              <a:off x="2474481" y="1269740"/>
              <a:ext cx="228201" cy="1952263"/>
            </a:xfrm>
            <a:custGeom>
              <a:avLst/>
              <a:gdLst/>
              <a:ahLst/>
              <a:cxnLst/>
              <a:rect l="0" t="0" r="0" b="0"/>
              <a:pathLst>
                <a:path w="228601" h="1953261">
                  <a:moveTo>
                    <a:pt x="172466" y="1953260"/>
                  </a:moveTo>
                  <a:lnTo>
                    <a:pt x="0" y="0"/>
                  </a:lnTo>
                  <a:lnTo>
                    <a:pt x="56134" y="0"/>
                  </a:lnTo>
                  <a:lnTo>
                    <a:pt x="228600" y="1953260"/>
                  </a:lnTo>
                  <a:close/>
                </a:path>
              </a:pathLst>
            </a:custGeom>
            <a:solidFill>
              <a:srgbClr val="A8A864"/>
            </a:solidFill>
            <a:ln w="0" cap="flat" cmpd="sng" algn="ctr">
              <a:solidFill>
                <a:srgbClr val="A8A86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Freeform 19">
              <a:extLst>
                <a:ext uri="{FF2B5EF4-FFF2-40B4-BE49-F238E27FC236}">
                  <a16:creationId xmlns:a16="http://schemas.microsoft.com/office/drawing/2014/main" id="{16045C94-0A61-3949-C343-ABF6446CD907}"/>
                </a:ext>
              </a:extLst>
            </p:cNvPr>
            <p:cNvSpPr/>
            <p:nvPr/>
          </p:nvSpPr>
          <p:spPr>
            <a:xfrm>
              <a:off x="2532108" y="1269740"/>
              <a:ext cx="228199" cy="1952263"/>
            </a:xfrm>
            <a:custGeom>
              <a:avLst/>
              <a:gdLst/>
              <a:ahLst/>
              <a:cxnLst/>
              <a:rect l="0" t="0" r="0" b="0"/>
              <a:pathLst>
                <a:path w="229363" h="1953261">
                  <a:moveTo>
                    <a:pt x="173355" y="1953260"/>
                  </a:moveTo>
                  <a:lnTo>
                    <a:pt x="0" y="0"/>
                  </a:lnTo>
                  <a:lnTo>
                    <a:pt x="56896" y="0"/>
                  </a:lnTo>
                  <a:lnTo>
                    <a:pt x="229362" y="1953260"/>
                  </a:lnTo>
                  <a:close/>
                </a:path>
              </a:pathLst>
            </a:custGeom>
            <a:solidFill>
              <a:srgbClr val="A5A563"/>
            </a:solidFill>
            <a:ln w="0" cap="flat" cmpd="sng" algn="ctr">
              <a:solidFill>
                <a:srgbClr val="A5A5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Freeform 20">
              <a:extLst>
                <a:ext uri="{FF2B5EF4-FFF2-40B4-BE49-F238E27FC236}">
                  <a16:creationId xmlns:a16="http://schemas.microsoft.com/office/drawing/2014/main" id="{987E557E-0AAF-D417-7781-49A0F85C4F9F}"/>
                </a:ext>
              </a:extLst>
            </p:cNvPr>
            <p:cNvSpPr/>
            <p:nvPr/>
          </p:nvSpPr>
          <p:spPr>
            <a:xfrm>
              <a:off x="2589734" y="1269740"/>
              <a:ext cx="228201" cy="1952263"/>
            </a:xfrm>
            <a:custGeom>
              <a:avLst/>
              <a:gdLst/>
              <a:ahLst/>
              <a:cxnLst/>
              <a:rect l="0" t="0" r="0" b="0"/>
              <a:pathLst>
                <a:path w="229363" h="1953261">
                  <a:moveTo>
                    <a:pt x="172339" y="1953260"/>
                  </a:moveTo>
                  <a:lnTo>
                    <a:pt x="0" y="0"/>
                  </a:lnTo>
                  <a:lnTo>
                    <a:pt x="56134" y="0"/>
                  </a:lnTo>
                  <a:lnTo>
                    <a:pt x="229362" y="1953260"/>
                  </a:lnTo>
                  <a:close/>
                </a:path>
              </a:pathLst>
            </a:custGeom>
            <a:solidFill>
              <a:srgbClr val="A2A261"/>
            </a:solidFill>
            <a:ln w="0" cap="flat" cmpd="sng" algn="ctr">
              <a:solidFill>
                <a:srgbClr val="A2A26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Freeform 21">
              <a:extLst>
                <a:ext uri="{FF2B5EF4-FFF2-40B4-BE49-F238E27FC236}">
                  <a16:creationId xmlns:a16="http://schemas.microsoft.com/office/drawing/2014/main" id="{E40E942B-F067-DCB2-CA7F-69D98C1DA457}"/>
                </a:ext>
              </a:extLst>
            </p:cNvPr>
            <p:cNvSpPr/>
            <p:nvPr/>
          </p:nvSpPr>
          <p:spPr>
            <a:xfrm>
              <a:off x="2645055" y="1269740"/>
              <a:ext cx="230505" cy="1952263"/>
            </a:xfrm>
            <a:custGeom>
              <a:avLst/>
              <a:gdLst/>
              <a:ahLst/>
              <a:cxnLst/>
              <a:rect l="0" t="0" r="0" b="0"/>
              <a:pathLst>
                <a:path w="229490" h="1953261">
                  <a:moveTo>
                    <a:pt x="173228" y="1953260"/>
                  </a:moveTo>
                  <a:lnTo>
                    <a:pt x="0" y="0"/>
                  </a:lnTo>
                  <a:lnTo>
                    <a:pt x="56896" y="0"/>
                  </a:lnTo>
                  <a:lnTo>
                    <a:pt x="229489" y="1953260"/>
                  </a:lnTo>
                  <a:close/>
                </a:path>
              </a:pathLst>
            </a:custGeom>
            <a:solidFill>
              <a:srgbClr val="9F9F5F"/>
            </a:solidFill>
            <a:ln w="0" cap="flat" cmpd="sng" algn="ctr">
              <a:solidFill>
                <a:srgbClr val="9F9F5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Freeform 22">
              <a:extLst>
                <a:ext uri="{FF2B5EF4-FFF2-40B4-BE49-F238E27FC236}">
                  <a16:creationId xmlns:a16="http://schemas.microsoft.com/office/drawing/2014/main" id="{FA55EA27-80A0-739B-0CE0-3F793F7A6854}"/>
                </a:ext>
              </a:extLst>
            </p:cNvPr>
            <p:cNvSpPr/>
            <p:nvPr/>
          </p:nvSpPr>
          <p:spPr>
            <a:xfrm>
              <a:off x="2700376" y="1269740"/>
              <a:ext cx="230505" cy="1952263"/>
            </a:xfrm>
            <a:custGeom>
              <a:avLst/>
              <a:gdLst/>
              <a:ahLst/>
              <a:cxnLst/>
              <a:rect l="0" t="0" r="0" b="0"/>
              <a:pathLst>
                <a:path w="230125" h="1953261">
                  <a:moveTo>
                    <a:pt x="173355" y="1953260"/>
                  </a:moveTo>
                  <a:lnTo>
                    <a:pt x="0" y="0"/>
                  </a:lnTo>
                  <a:lnTo>
                    <a:pt x="56896" y="0"/>
                  </a:lnTo>
                  <a:lnTo>
                    <a:pt x="230124" y="1953260"/>
                  </a:lnTo>
                  <a:close/>
                </a:path>
              </a:pathLst>
            </a:custGeom>
            <a:solidFill>
              <a:srgbClr val="9C9C5D"/>
            </a:solidFill>
            <a:ln w="0" cap="flat" cmpd="sng" algn="ctr">
              <a:solidFill>
                <a:srgbClr val="9C9C5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reeform 23">
              <a:extLst>
                <a:ext uri="{FF2B5EF4-FFF2-40B4-BE49-F238E27FC236}">
                  <a16:creationId xmlns:a16="http://schemas.microsoft.com/office/drawing/2014/main" id="{47481705-A75F-36FB-7752-268C2DACAB65}"/>
                </a:ext>
              </a:extLst>
            </p:cNvPr>
            <p:cNvSpPr/>
            <p:nvPr/>
          </p:nvSpPr>
          <p:spPr>
            <a:xfrm>
              <a:off x="2758003" y="1269740"/>
              <a:ext cx="230505" cy="1952263"/>
            </a:xfrm>
            <a:custGeom>
              <a:avLst/>
              <a:gdLst/>
              <a:ahLst/>
              <a:cxnLst/>
              <a:rect l="0" t="0" r="0" b="0"/>
              <a:pathLst>
                <a:path w="229490" h="1953261">
                  <a:moveTo>
                    <a:pt x="173228" y="1953260"/>
                  </a:moveTo>
                  <a:lnTo>
                    <a:pt x="0" y="0"/>
                  </a:lnTo>
                  <a:lnTo>
                    <a:pt x="57023" y="0"/>
                  </a:lnTo>
                  <a:lnTo>
                    <a:pt x="229489" y="1953260"/>
                  </a:lnTo>
                  <a:close/>
                </a:path>
              </a:pathLst>
            </a:custGeom>
            <a:solidFill>
              <a:srgbClr val="99995B"/>
            </a:solidFill>
            <a:ln w="0" cap="flat" cmpd="sng" algn="ctr">
              <a:solidFill>
                <a:srgbClr val="99995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Freeform 24">
              <a:extLst>
                <a:ext uri="{FF2B5EF4-FFF2-40B4-BE49-F238E27FC236}">
                  <a16:creationId xmlns:a16="http://schemas.microsoft.com/office/drawing/2014/main" id="{7AAA8CEC-2A11-3C59-7A71-C60FD2335915}"/>
                </a:ext>
              </a:extLst>
            </p:cNvPr>
            <p:cNvSpPr/>
            <p:nvPr/>
          </p:nvSpPr>
          <p:spPr>
            <a:xfrm>
              <a:off x="2815629" y="1269740"/>
              <a:ext cx="228201" cy="1952263"/>
            </a:xfrm>
            <a:custGeom>
              <a:avLst/>
              <a:gdLst/>
              <a:ahLst/>
              <a:cxnLst/>
              <a:rect l="0" t="0" r="0" b="0"/>
              <a:pathLst>
                <a:path w="228855" h="1953261">
                  <a:moveTo>
                    <a:pt x="172593" y="1953260"/>
                  </a:moveTo>
                  <a:lnTo>
                    <a:pt x="0" y="0"/>
                  </a:lnTo>
                  <a:lnTo>
                    <a:pt x="56261" y="0"/>
                  </a:lnTo>
                  <a:lnTo>
                    <a:pt x="228854" y="1953260"/>
                  </a:lnTo>
                  <a:close/>
                </a:path>
              </a:pathLst>
            </a:custGeom>
            <a:solidFill>
              <a:srgbClr val="96965A"/>
            </a:solidFill>
            <a:ln w="0" cap="flat" cmpd="sng" algn="ctr">
              <a:solidFill>
                <a:srgbClr val="96965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Freeform 25">
              <a:extLst>
                <a:ext uri="{FF2B5EF4-FFF2-40B4-BE49-F238E27FC236}">
                  <a16:creationId xmlns:a16="http://schemas.microsoft.com/office/drawing/2014/main" id="{B77F1834-3B89-432E-25E9-BD2AE1E70C16}"/>
                </a:ext>
              </a:extLst>
            </p:cNvPr>
            <p:cNvSpPr/>
            <p:nvPr/>
          </p:nvSpPr>
          <p:spPr>
            <a:xfrm>
              <a:off x="2870950" y="1269740"/>
              <a:ext cx="230505" cy="1952263"/>
            </a:xfrm>
            <a:custGeom>
              <a:avLst/>
              <a:gdLst/>
              <a:ahLst/>
              <a:cxnLst/>
              <a:rect l="0" t="0" r="0" b="0"/>
              <a:pathLst>
                <a:path w="229363" h="1953261">
                  <a:moveTo>
                    <a:pt x="173228" y="1953260"/>
                  </a:moveTo>
                  <a:lnTo>
                    <a:pt x="0" y="0"/>
                  </a:lnTo>
                  <a:lnTo>
                    <a:pt x="57023" y="0"/>
                  </a:lnTo>
                  <a:lnTo>
                    <a:pt x="229362" y="1953260"/>
                  </a:lnTo>
                  <a:close/>
                </a:path>
              </a:pathLst>
            </a:custGeom>
            <a:solidFill>
              <a:srgbClr val="939358"/>
            </a:solidFill>
            <a:ln w="0" cap="flat" cmpd="sng" algn="ctr">
              <a:solidFill>
                <a:srgbClr val="9393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Freeform 26">
              <a:extLst>
                <a:ext uri="{FF2B5EF4-FFF2-40B4-BE49-F238E27FC236}">
                  <a16:creationId xmlns:a16="http://schemas.microsoft.com/office/drawing/2014/main" id="{4D52D04F-85CE-6038-C845-49940F9C2043}"/>
                </a:ext>
              </a:extLst>
            </p:cNvPr>
            <p:cNvSpPr/>
            <p:nvPr/>
          </p:nvSpPr>
          <p:spPr>
            <a:xfrm>
              <a:off x="2928577" y="1269740"/>
              <a:ext cx="230505" cy="1952263"/>
            </a:xfrm>
            <a:custGeom>
              <a:avLst/>
              <a:gdLst/>
              <a:ahLst/>
              <a:cxnLst/>
              <a:rect l="0" t="0" r="0" b="0"/>
              <a:pathLst>
                <a:path w="230252" h="1953261">
                  <a:moveTo>
                    <a:pt x="173228" y="1953260"/>
                  </a:moveTo>
                  <a:lnTo>
                    <a:pt x="0" y="0"/>
                  </a:lnTo>
                  <a:lnTo>
                    <a:pt x="57023" y="0"/>
                  </a:lnTo>
                  <a:lnTo>
                    <a:pt x="230251" y="1953260"/>
                  </a:lnTo>
                  <a:close/>
                </a:path>
              </a:pathLst>
            </a:custGeom>
            <a:solidFill>
              <a:srgbClr val="909056"/>
            </a:solidFill>
            <a:ln w="0" cap="flat" cmpd="sng" algn="ctr">
              <a:solidFill>
                <a:srgbClr val="9090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Freeform 27">
              <a:extLst>
                <a:ext uri="{FF2B5EF4-FFF2-40B4-BE49-F238E27FC236}">
                  <a16:creationId xmlns:a16="http://schemas.microsoft.com/office/drawing/2014/main" id="{F5E284E8-0CB0-2DC7-8B03-C251C6429BF3}"/>
                </a:ext>
              </a:extLst>
            </p:cNvPr>
            <p:cNvSpPr/>
            <p:nvPr/>
          </p:nvSpPr>
          <p:spPr>
            <a:xfrm>
              <a:off x="2986203" y="1269740"/>
              <a:ext cx="228201" cy="1952263"/>
            </a:xfrm>
            <a:custGeom>
              <a:avLst/>
              <a:gdLst/>
              <a:ahLst/>
              <a:cxnLst/>
              <a:rect l="0" t="0" r="0" b="0"/>
              <a:pathLst>
                <a:path w="229236" h="1953261">
                  <a:moveTo>
                    <a:pt x="173228" y="1953260"/>
                  </a:moveTo>
                  <a:lnTo>
                    <a:pt x="0" y="0"/>
                  </a:lnTo>
                  <a:lnTo>
                    <a:pt x="56896" y="0"/>
                  </a:lnTo>
                  <a:lnTo>
                    <a:pt x="229235" y="1953260"/>
                  </a:lnTo>
                  <a:close/>
                </a:path>
              </a:pathLst>
            </a:custGeom>
            <a:solidFill>
              <a:srgbClr val="8D8D54"/>
            </a:solidFill>
            <a:ln w="0" cap="flat" cmpd="sng" algn="ctr">
              <a:solidFill>
                <a:srgbClr val="8D8D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Freeform 28">
              <a:extLst>
                <a:ext uri="{FF2B5EF4-FFF2-40B4-BE49-F238E27FC236}">
                  <a16:creationId xmlns:a16="http://schemas.microsoft.com/office/drawing/2014/main" id="{760CAD8C-25B8-762B-F836-5903B72058EC}"/>
                </a:ext>
              </a:extLst>
            </p:cNvPr>
            <p:cNvSpPr/>
            <p:nvPr/>
          </p:nvSpPr>
          <p:spPr>
            <a:xfrm>
              <a:off x="3043830" y="1269740"/>
              <a:ext cx="228199" cy="1952263"/>
            </a:xfrm>
            <a:custGeom>
              <a:avLst/>
              <a:gdLst/>
              <a:ahLst/>
              <a:cxnLst/>
              <a:rect l="0" t="0" r="0" b="0"/>
              <a:pathLst>
                <a:path w="228601" h="1953261">
                  <a:moveTo>
                    <a:pt x="172466" y="1953260"/>
                  </a:moveTo>
                  <a:lnTo>
                    <a:pt x="0" y="0"/>
                  </a:lnTo>
                  <a:lnTo>
                    <a:pt x="56261" y="0"/>
                  </a:lnTo>
                  <a:lnTo>
                    <a:pt x="228600" y="1953260"/>
                  </a:lnTo>
                  <a:close/>
                </a:path>
              </a:pathLst>
            </a:custGeom>
            <a:solidFill>
              <a:srgbClr val="8A8A52"/>
            </a:solidFill>
            <a:ln w="0" cap="flat" cmpd="sng" algn="ctr">
              <a:solidFill>
                <a:srgbClr val="8A8A5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Freeform 29">
              <a:extLst>
                <a:ext uri="{FF2B5EF4-FFF2-40B4-BE49-F238E27FC236}">
                  <a16:creationId xmlns:a16="http://schemas.microsoft.com/office/drawing/2014/main" id="{5CDB6D24-89E1-91BF-C7D8-F08B448CC5C3}"/>
                </a:ext>
              </a:extLst>
            </p:cNvPr>
            <p:cNvSpPr/>
            <p:nvPr/>
          </p:nvSpPr>
          <p:spPr>
            <a:xfrm>
              <a:off x="3099151" y="1269740"/>
              <a:ext cx="228199" cy="1952263"/>
            </a:xfrm>
            <a:custGeom>
              <a:avLst/>
              <a:gdLst/>
              <a:ahLst/>
              <a:cxnLst/>
              <a:rect l="0" t="0" r="0" b="0"/>
              <a:pathLst>
                <a:path w="229363" h="1953261">
                  <a:moveTo>
                    <a:pt x="173228" y="1953260"/>
                  </a:moveTo>
                  <a:lnTo>
                    <a:pt x="0" y="0"/>
                  </a:lnTo>
                  <a:lnTo>
                    <a:pt x="56769" y="0"/>
                  </a:lnTo>
                  <a:lnTo>
                    <a:pt x="229362" y="1953260"/>
                  </a:lnTo>
                  <a:close/>
                </a:path>
              </a:pathLst>
            </a:custGeom>
            <a:solidFill>
              <a:srgbClr val="878751"/>
            </a:solidFill>
            <a:ln w="0" cap="flat" cmpd="sng" algn="ctr">
              <a:solidFill>
                <a:srgbClr val="8787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Freeform 30">
              <a:extLst>
                <a:ext uri="{FF2B5EF4-FFF2-40B4-BE49-F238E27FC236}">
                  <a16:creationId xmlns:a16="http://schemas.microsoft.com/office/drawing/2014/main" id="{43797B0B-F49E-45C1-2960-E6C6BBC72012}"/>
                </a:ext>
              </a:extLst>
            </p:cNvPr>
            <p:cNvSpPr/>
            <p:nvPr/>
          </p:nvSpPr>
          <p:spPr>
            <a:xfrm>
              <a:off x="3156777" y="1269740"/>
              <a:ext cx="228201" cy="1952263"/>
            </a:xfrm>
            <a:custGeom>
              <a:avLst/>
              <a:gdLst/>
              <a:ahLst/>
              <a:cxnLst/>
              <a:rect l="0" t="0" r="0" b="0"/>
              <a:pathLst>
                <a:path w="228601" h="1953261">
                  <a:moveTo>
                    <a:pt x="172593" y="1953260"/>
                  </a:moveTo>
                  <a:lnTo>
                    <a:pt x="0" y="0"/>
                  </a:lnTo>
                  <a:lnTo>
                    <a:pt x="56134" y="0"/>
                  </a:lnTo>
                  <a:lnTo>
                    <a:pt x="228600" y="1953260"/>
                  </a:lnTo>
                  <a:close/>
                </a:path>
              </a:pathLst>
            </a:custGeom>
            <a:solidFill>
              <a:srgbClr val="84844F"/>
            </a:solidFill>
            <a:ln w="0" cap="flat" cmpd="sng" algn="ctr">
              <a:solidFill>
                <a:srgbClr val="84844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Freeform 31">
              <a:extLst>
                <a:ext uri="{FF2B5EF4-FFF2-40B4-BE49-F238E27FC236}">
                  <a16:creationId xmlns:a16="http://schemas.microsoft.com/office/drawing/2014/main" id="{E3ECB0C4-05F5-8567-5BEF-F942199F89B4}"/>
                </a:ext>
              </a:extLst>
            </p:cNvPr>
            <p:cNvSpPr/>
            <p:nvPr/>
          </p:nvSpPr>
          <p:spPr>
            <a:xfrm>
              <a:off x="3212098" y="1269740"/>
              <a:ext cx="228201" cy="1952263"/>
            </a:xfrm>
            <a:custGeom>
              <a:avLst/>
              <a:gdLst/>
              <a:ahLst/>
              <a:cxnLst/>
              <a:rect l="0" t="0" r="0" b="0"/>
              <a:pathLst>
                <a:path w="229490" h="1953261">
                  <a:moveTo>
                    <a:pt x="173355" y="1953260"/>
                  </a:moveTo>
                  <a:lnTo>
                    <a:pt x="0" y="0"/>
                  </a:lnTo>
                  <a:lnTo>
                    <a:pt x="57150" y="0"/>
                  </a:lnTo>
                  <a:lnTo>
                    <a:pt x="229489" y="1953260"/>
                  </a:lnTo>
                  <a:close/>
                </a:path>
              </a:pathLst>
            </a:custGeom>
            <a:solidFill>
              <a:srgbClr val="81814D"/>
            </a:solidFill>
            <a:ln w="0" cap="flat" cmpd="sng" algn="ctr">
              <a:solidFill>
                <a:srgbClr val="8181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Freeform 32">
              <a:extLst>
                <a:ext uri="{FF2B5EF4-FFF2-40B4-BE49-F238E27FC236}">
                  <a16:creationId xmlns:a16="http://schemas.microsoft.com/office/drawing/2014/main" id="{EDCAB68F-3F24-A80D-4A6E-CD59A620A2A5}"/>
                </a:ext>
              </a:extLst>
            </p:cNvPr>
            <p:cNvSpPr/>
            <p:nvPr/>
          </p:nvSpPr>
          <p:spPr>
            <a:xfrm>
              <a:off x="3269725" y="1269740"/>
              <a:ext cx="230505" cy="1952263"/>
            </a:xfrm>
            <a:custGeom>
              <a:avLst/>
              <a:gdLst/>
              <a:ahLst/>
              <a:cxnLst/>
              <a:rect l="0" t="0" r="0" b="0"/>
              <a:pathLst>
                <a:path w="229998" h="1953261">
                  <a:moveTo>
                    <a:pt x="173228" y="1953260"/>
                  </a:moveTo>
                  <a:lnTo>
                    <a:pt x="0" y="0"/>
                  </a:lnTo>
                  <a:lnTo>
                    <a:pt x="56769" y="0"/>
                  </a:lnTo>
                  <a:lnTo>
                    <a:pt x="229997" y="1953260"/>
                  </a:lnTo>
                  <a:close/>
                </a:path>
              </a:pathLst>
            </a:custGeom>
            <a:solidFill>
              <a:srgbClr val="7E7E4B"/>
            </a:solidFill>
            <a:ln w="0" cap="flat" cmpd="sng" algn="ctr">
              <a:solidFill>
                <a:srgbClr val="7E7E4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Freeform 33">
              <a:extLst>
                <a:ext uri="{FF2B5EF4-FFF2-40B4-BE49-F238E27FC236}">
                  <a16:creationId xmlns:a16="http://schemas.microsoft.com/office/drawing/2014/main" id="{A087787D-C481-85DE-8BCE-9F14EE432F4F}"/>
                </a:ext>
              </a:extLst>
            </p:cNvPr>
            <p:cNvSpPr/>
            <p:nvPr/>
          </p:nvSpPr>
          <p:spPr>
            <a:xfrm>
              <a:off x="3325046" y="1269740"/>
              <a:ext cx="230505" cy="1952263"/>
            </a:xfrm>
            <a:custGeom>
              <a:avLst/>
              <a:gdLst/>
              <a:ahLst/>
              <a:cxnLst/>
              <a:rect l="0" t="0" r="0" b="0"/>
              <a:pathLst>
                <a:path w="229490" h="1953261">
                  <a:moveTo>
                    <a:pt x="173228" y="1953260"/>
                  </a:moveTo>
                  <a:lnTo>
                    <a:pt x="0" y="0"/>
                  </a:lnTo>
                  <a:lnTo>
                    <a:pt x="57023" y="0"/>
                  </a:lnTo>
                  <a:lnTo>
                    <a:pt x="229489" y="1953260"/>
                  </a:lnTo>
                  <a:close/>
                </a:path>
              </a:pathLst>
            </a:custGeom>
            <a:solidFill>
              <a:srgbClr val="7B7B49"/>
            </a:solidFill>
            <a:ln w="0" cap="flat" cmpd="sng" algn="ctr">
              <a:solidFill>
                <a:srgbClr val="7B7B4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Freeform 34">
              <a:extLst>
                <a:ext uri="{FF2B5EF4-FFF2-40B4-BE49-F238E27FC236}">
                  <a16:creationId xmlns:a16="http://schemas.microsoft.com/office/drawing/2014/main" id="{814BEDCD-9F85-C6E0-92CB-3B4D97427535}"/>
                </a:ext>
              </a:extLst>
            </p:cNvPr>
            <p:cNvSpPr/>
            <p:nvPr/>
          </p:nvSpPr>
          <p:spPr>
            <a:xfrm>
              <a:off x="3382672" y="1269740"/>
              <a:ext cx="228201" cy="1952263"/>
            </a:xfrm>
            <a:custGeom>
              <a:avLst/>
              <a:gdLst/>
              <a:ahLst/>
              <a:cxnLst/>
              <a:rect l="0" t="0" r="0" b="0"/>
              <a:pathLst>
                <a:path w="228601" h="1953261">
                  <a:moveTo>
                    <a:pt x="172466" y="1953260"/>
                  </a:moveTo>
                  <a:lnTo>
                    <a:pt x="0" y="0"/>
                  </a:lnTo>
                  <a:lnTo>
                    <a:pt x="56261" y="0"/>
                  </a:lnTo>
                  <a:lnTo>
                    <a:pt x="228600" y="1953260"/>
                  </a:lnTo>
                  <a:close/>
                </a:path>
              </a:pathLst>
            </a:custGeom>
            <a:solidFill>
              <a:srgbClr val="787848"/>
            </a:solidFill>
            <a:ln w="0" cap="flat" cmpd="sng" algn="ctr">
              <a:solidFill>
                <a:srgbClr val="7878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Freeform 35">
              <a:extLst>
                <a:ext uri="{FF2B5EF4-FFF2-40B4-BE49-F238E27FC236}">
                  <a16:creationId xmlns:a16="http://schemas.microsoft.com/office/drawing/2014/main" id="{E8E92E70-3E84-30D1-9A3A-B2993520A416}"/>
                </a:ext>
              </a:extLst>
            </p:cNvPr>
            <p:cNvSpPr/>
            <p:nvPr/>
          </p:nvSpPr>
          <p:spPr>
            <a:xfrm>
              <a:off x="3440299" y="1269740"/>
              <a:ext cx="228199" cy="1952263"/>
            </a:xfrm>
            <a:custGeom>
              <a:avLst/>
              <a:gdLst/>
              <a:ahLst/>
              <a:cxnLst/>
              <a:rect l="0" t="0" r="0" b="0"/>
              <a:pathLst>
                <a:path w="229363" h="1953261">
                  <a:moveTo>
                    <a:pt x="172593" y="1953260"/>
                  </a:moveTo>
                  <a:lnTo>
                    <a:pt x="0" y="0"/>
                  </a:lnTo>
                  <a:lnTo>
                    <a:pt x="56134" y="0"/>
                  </a:lnTo>
                  <a:lnTo>
                    <a:pt x="229362" y="1953260"/>
                  </a:lnTo>
                  <a:close/>
                </a:path>
              </a:pathLst>
            </a:custGeom>
            <a:solidFill>
              <a:srgbClr val="757546"/>
            </a:solidFill>
            <a:ln w="0" cap="flat" cmpd="sng" algn="ctr">
              <a:solidFill>
                <a:srgbClr val="75754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Freeform 36">
              <a:extLst>
                <a:ext uri="{FF2B5EF4-FFF2-40B4-BE49-F238E27FC236}">
                  <a16:creationId xmlns:a16="http://schemas.microsoft.com/office/drawing/2014/main" id="{DF7A4A6C-3E39-7822-EC61-6837D60F2C04}"/>
                </a:ext>
              </a:extLst>
            </p:cNvPr>
            <p:cNvSpPr/>
            <p:nvPr/>
          </p:nvSpPr>
          <p:spPr>
            <a:xfrm>
              <a:off x="3495620" y="1269740"/>
              <a:ext cx="230505" cy="1952263"/>
            </a:xfrm>
            <a:custGeom>
              <a:avLst/>
              <a:gdLst/>
              <a:ahLst/>
              <a:cxnLst/>
              <a:rect l="0" t="0" r="0" b="0"/>
              <a:pathLst>
                <a:path w="230379" h="1953261">
                  <a:moveTo>
                    <a:pt x="173228" y="1953260"/>
                  </a:moveTo>
                  <a:lnTo>
                    <a:pt x="0" y="0"/>
                  </a:lnTo>
                  <a:lnTo>
                    <a:pt x="57023" y="0"/>
                  </a:lnTo>
                  <a:lnTo>
                    <a:pt x="230378" y="1953260"/>
                  </a:lnTo>
                  <a:close/>
                </a:path>
              </a:pathLst>
            </a:custGeom>
            <a:solidFill>
              <a:srgbClr val="727244"/>
            </a:solidFill>
            <a:ln w="0" cap="flat" cmpd="sng" algn="ctr">
              <a:solidFill>
                <a:srgbClr val="72724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Freeform 37">
              <a:extLst>
                <a:ext uri="{FF2B5EF4-FFF2-40B4-BE49-F238E27FC236}">
                  <a16:creationId xmlns:a16="http://schemas.microsoft.com/office/drawing/2014/main" id="{DB04D3AB-2BF1-FE46-C0A0-889C4C9F2543}"/>
                </a:ext>
              </a:extLst>
            </p:cNvPr>
            <p:cNvSpPr/>
            <p:nvPr/>
          </p:nvSpPr>
          <p:spPr>
            <a:xfrm>
              <a:off x="3553246" y="1269740"/>
              <a:ext cx="228201" cy="1952263"/>
            </a:xfrm>
            <a:custGeom>
              <a:avLst/>
              <a:gdLst/>
              <a:ahLst/>
              <a:cxnLst/>
              <a:rect l="0" t="0" r="0" b="0"/>
              <a:pathLst>
                <a:path w="229490" h="1953261">
                  <a:moveTo>
                    <a:pt x="172466" y="1953260"/>
                  </a:moveTo>
                  <a:lnTo>
                    <a:pt x="0" y="0"/>
                  </a:lnTo>
                  <a:lnTo>
                    <a:pt x="56261" y="0"/>
                  </a:lnTo>
                  <a:lnTo>
                    <a:pt x="229489" y="1953260"/>
                  </a:lnTo>
                  <a:close/>
                </a:path>
              </a:pathLst>
            </a:custGeom>
            <a:solidFill>
              <a:srgbClr val="6F6F42"/>
            </a:solidFill>
            <a:ln w="0" cap="flat" cmpd="sng" algn="ctr">
              <a:solidFill>
                <a:srgbClr val="6F6F4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Freeform 38">
              <a:extLst>
                <a:ext uri="{FF2B5EF4-FFF2-40B4-BE49-F238E27FC236}">
                  <a16:creationId xmlns:a16="http://schemas.microsoft.com/office/drawing/2014/main" id="{01267E09-0409-8A94-08CA-CCCD1E49596F}"/>
                </a:ext>
              </a:extLst>
            </p:cNvPr>
            <p:cNvSpPr/>
            <p:nvPr/>
          </p:nvSpPr>
          <p:spPr>
            <a:xfrm>
              <a:off x="3608567" y="1269740"/>
              <a:ext cx="230505" cy="1952263"/>
            </a:xfrm>
            <a:custGeom>
              <a:avLst/>
              <a:gdLst/>
              <a:ahLst/>
              <a:cxnLst/>
              <a:rect l="0" t="0" r="0" b="0"/>
              <a:pathLst>
                <a:path w="229236" h="1953261">
                  <a:moveTo>
                    <a:pt x="173228" y="1953260"/>
                  </a:moveTo>
                  <a:lnTo>
                    <a:pt x="0" y="0"/>
                  </a:lnTo>
                  <a:lnTo>
                    <a:pt x="56769" y="0"/>
                  </a:lnTo>
                  <a:lnTo>
                    <a:pt x="229235" y="1953260"/>
                  </a:lnTo>
                  <a:close/>
                </a:path>
              </a:pathLst>
            </a:custGeom>
            <a:solidFill>
              <a:srgbClr val="6C6C40"/>
            </a:solidFill>
            <a:ln w="0" cap="flat" cmpd="sng" algn="ctr">
              <a:solidFill>
                <a:srgbClr val="6C6C4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Freeform 39">
              <a:extLst>
                <a:ext uri="{FF2B5EF4-FFF2-40B4-BE49-F238E27FC236}">
                  <a16:creationId xmlns:a16="http://schemas.microsoft.com/office/drawing/2014/main" id="{593C5DF3-9C65-806E-A22C-1E0BBA5C8747}"/>
                </a:ext>
              </a:extLst>
            </p:cNvPr>
            <p:cNvSpPr/>
            <p:nvPr/>
          </p:nvSpPr>
          <p:spPr>
            <a:xfrm>
              <a:off x="3666194" y="1269740"/>
              <a:ext cx="228199" cy="1952263"/>
            </a:xfrm>
            <a:custGeom>
              <a:avLst/>
              <a:gdLst/>
              <a:ahLst/>
              <a:cxnLst/>
              <a:rect l="0" t="0" r="0" b="0"/>
              <a:pathLst>
                <a:path w="229490" h="1953261">
                  <a:moveTo>
                    <a:pt x="173228" y="1953260"/>
                  </a:moveTo>
                  <a:lnTo>
                    <a:pt x="0" y="0"/>
                  </a:lnTo>
                  <a:lnTo>
                    <a:pt x="57023" y="0"/>
                  </a:lnTo>
                  <a:lnTo>
                    <a:pt x="229489" y="1953260"/>
                  </a:lnTo>
                  <a:close/>
                </a:path>
              </a:pathLst>
            </a:custGeom>
            <a:solidFill>
              <a:srgbClr val="69693F"/>
            </a:solidFill>
            <a:ln w="0" cap="flat" cmpd="sng" algn="ctr">
              <a:solidFill>
                <a:srgbClr val="6969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Freeform 40">
              <a:extLst>
                <a:ext uri="{FF2B5EF4-FFF2-40B4-BE49-F238E27FC236}">
                  <a16:creationId xmlns:a16="http://schemas.microsoft.com/office/drawing/2014/main" id="{F6A722CF-7B25-2F3B-B6DB-FBEE03B33C32}"/>
                </a:ext>
              </a:extLst>
            </p:cNvPr>
            <p:cNvSpPr/>
            <p:nvPr/>
          </p:nvSpPr>
          <p:spPr>
            <a:xfrm>
              <a:off x="3723820" y="1269740"/>
              <a:ext cx="228201" cy="1952263"/>
            </a:xfrm>
            <a:custGeom>
              <a:avLst/>
              <a:gdLst/>
              <a:ahLst/>
              <a:cxnLst/>
              <a:rect l="0" t="0" r="0" b="0"/>
              <a:pathLst>
                <a:path w="229236" h="1953261">
                  <a:moveTo>
                    <a:pt x="173355" y="1953260"/>
                  </a:moveTo>
                  <a:lnTo>
                    <a:pt x="0" y="0"/>
                  </a:lnTo>
                  <a:lnTo>
                    <a:pt x="56896" y="0"/>
                  </a:lnTo>
                  <a:lnTo>
                    <a:pt x="229235" y="1953260"/>
                  </a:lnTo>
                  <a:close/>
                </a:path>
              </a:pathLst>
            </a:custGeom>
            <a:solidFill>
              <a:srgbClr val="66663D"/>
            </a:solidFill>
            <a:ln w="0" cap="flat" cmpd="sng" algn="ctr">
              <a:solidFill>
                <a:srgbClr val="66663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Freeform 41">
              <a:extLst>
                <a:ext uri="{FF2B5EF4-FFF2-40B4-BE49-F238E27FC236}">
                  <a16:creationId xmlns:a16="http://schemas.microsoft.com/office/drawing/2014/main" id="{AE29D4A4-8EB0-3B0C-AA2A-E2092558C0F8}"/>
                </a:ext>
              </a:extLst>
            </p:cNvPr>
            <p:cNvSpPr/>
            <p:nvPr/>
          </p:nvSpPr>
          <p:spPr>
            <a:xfrm>
              <a:off x="3779141" y="1269740"/>
              <a:ext cx="230505" cy="1952263"/>
            </a:xfrm>
            <a:custGeom>
              <a:avLst/>
              <a:gdLst/>
              <a:ahLst/>
              <a:cxnLst/>
              <a:rect l="0" t="0" r="0" b="0"/>
              <a:pathLst>
                <a:path w="229363" h="1953261">
                  <a:moveTo>
                    <a:pt x="172339" y="1953260"/>
                  </a:moveTo>
                  <a:lnTo>
                    <a:pt x="0" y="0"/>
                  </a:lnTo>
                  <a:lnTo>
                    <a:pt x="56134" y="0"/>
                  </a:lnTo>
                  <a:lnTo>
                    <a:pt x="229362" y="1953260"/>
                  </a:lnTo>
                  <a:close/>
                </a:path>
              </a:pathLst>
            </a:custGeom>
            <a:solidFill>
              <a:srgbClr val="63633B"/>
            </a:solidFill>
            <a:ln w="0" cap="flat" cmpd="sng" algn="ctr">
              <a:solidFill>
                <a:srgbClr val="63633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Freeform 42">
              <a:extLst>
                <a:ext uri="{FF2B5EF4-FFF2-40B4-BE49-F238E27FC236}">
                  <a16:creationId xmlns:a16="http://schemas.microsoft.com/office/drawing/2014/main" id="{507B7F31-4B16-AC5D-2B97-877D7603763C}"/>
                </a:ext>
              </a:extLst>
            </p:cNvPr>
            <p:cNvSpPr/>
            <p:nvPr/>
          </p:nvSpPr>
          <p:spPr>
            <a:xfrm>
              <a:off x="3836768" y="1269740"/>
              <a:ext cx="228199" cy="1952263"/>
            </a:xfrm>
            <a:custGeom>
              <a:avLst/>
              <a:gdLst/>
              <a:ahLst/>
              <a:cxnLst/>
              <a:rect l="0" t="0" r="0" b="0"/>
              <a:pathLst>
                <a:path w="229490" h="1953261">
                  <a:moveTo>
                    <a:pt x="173228" y="1953260"/>
                  </a:moveTo>
                  <a:lnTo>
                    <a:pt x="0" y="0"/>
                  </a:lnTo>
                  <a:lnTo>
                    <a:pt x="57023" y="0"/>
                  </a:lnTo>
                  <a:lnTo>
                    <a:pt x="229489" y="1953260"/>
                  </a:lnTo>
                  <a:close/>
                </a:path>
              </a:pathLst>
            </a:custGeom>
            <a:solidFill>
              <a:srgbClr val="606039"/>
            </a:solidFill>
            <a:ln w="0" cap="flat" cmpd="sng" algn="ctr">
              <a:solidFill>
                <a:srgbClr val="6060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Freeform 43">
              <a:extLst>
                <a:ext uri="{FF2B5EF4-FFF2-40B4-BE49-F238E27FC236}">
                  <a16:creationId xmlns:a16="http://schemas.microsoft.com/office/drawing/2014/main" id="{3697A652-51BE-A8F8-AAEA-33CCD43DBEF4}"/>
                </a:ext>
              </a:extLst>
            </p:cNvPr>
            <p:cNvSpPr/>
            <p:nvPr/>
          </p:nvSpPr>
          <p:spPr>
            <a:xfrm>
              <a:off x="3894394" y="1269740"/>
              <a:ext cx="228201" cy="1952263"/>
            </a:xfrm>
            <a:custGeom>
              <a:avLst/>
              <a:gdLst/>
              <a:ahLst/>
              <a:cxnLst/>
              <a:rect l="0" t="0" r="0" b="0"/>
              <a:pathLst>
                <a:path w="229490" h="1953261">
                  <a:moveTo>
                    <a:pt x="172720" y="1953260"/>
                  </a:moveTo>
                  <a:lnTo>
                    <a:pt x="0" y="0"/>
                  </a:lnTo>
                  <a:lnTo>
                    <a:pt x="56261" y="0"/>
                  </a:lnTo>
                  <a:lnTo>
                    <a:pt x="229489" y="1953260"/>
                  </a:lnTo>
                  <a:close/>
                </a:path>
              </a:pathLst>
            </a:custGeom>
            <a:solidFill>
              <a:srgbClr val="5D5D37"/>
            </a:solidFill>
            <a:ln w="0" cap="flat" cmpd="sng" algn="ctr">
              <a:solidFill>
                <a:srgbClr val="5D5D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Freeform 44">
              <a:extLst>
                <a:ext uri="{FF2B5EF4-FFF2-40B4-BE49-F238E27FC236}">
                  <a16:creationId xmlns:a16="http://schemas.microsoft.com/office/drawing/2014/main" id="{2D769E22-8E5D-9B43-4D35-8A6E0717271A}"/>
                </a:ext>
              </a:extLst>
            </p:cNvPr>
            <p:cNvSpPr/>
            <p:nvPr/>
          </p:nvSpPr>
          <p:spPr>
            <a:xfrm>
              <a:off x="3949715" y="1269740"/>
              <a:ext cx="230505" cy="1952263"/>
            </a:xfrm>
            <a:custGeom>
              <a:avLst/>
              <a:gdLst/>
              <a:ahLst/>
              <a:cxnLst/>
              <a:rect l="0" t="0" r="0" b="0"/>
              <a:pathLst>
                <a:path w="229363" h="1953261">
                  <a:moveTo>
                    <a:pt x="173228" y="1953260"/>
                  </a:moveTo>
                  <a:lnTo>
                    <a:pt x="0" y="0"/>
                  </a:lnTo>
                  <a:lnTo>
                    <a:pt x="57023" y="0"/>
                  </a:lnTo>
                  <a:lnTo>
                    <a:pt x="229362" y="1953260"/>
                  </a:lnTo>
                  <a:close/>
                </a:path>
              </a:pathLst>
            </a:custGeom>
            <a:solidFill>
              <a:srgbClr val="5A5A36"/>
            </a:solidFill>
            <a:ln w="0" cap="flat" cmpd="sng" algn="ctr">
              <a:solidFill>
                <a:srgbClr val="5A5A3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Freeform 45">
              <a:extLst>
                <a:ext uri="{FF2B5EF4-FFF2-40B4-BE49-F238E27FC236}">
                  <a16:creationId xmlns:a16="http://schemas.microsoft.com/office/drawing/2014/main" id="{B0B09960-FC49-890A-0724-D03A4C4EB6F3}"/>
                </a:ext>
              </a:extLst>
            </p:cNvPr>
            <p:cNvSpPr/>
            <p:nvPr/>
          </p:nvSpPr>
          <p:spPr>
            <a:xfrm>
              <a:off x="4007342" y="1269740"/>
              <a:ext cx="228199" cy="1952263"/>
            </a:xfrm>
            <a:custGeom>
              <a:avLst/>
              <a:gdLst/>
              <a:ahLst/>
              <a:cxnLst/>
              <a:rect l="0" t="0" r="0" b="0"/>
              <a:pathLst>
                <a:path w="229490" h="1953261">
                  <a:moveTo>
                    <a:pt x="172339" y="1953260"/>
                  </a:moveTo>
                  <a:lnTo>
                    <a:pt x="0" y="0"/>
                  </a:lnTo>
                  <a:lnTo>
                    <a:pt x="55880" y="0"/>
                  </a:lnTo>
                  <a:lnTo>
                    <a:pt x="229489" y="1953260"/>
                  </a:lnTo>
                  <a:close/>
                </a:path>
              </a:pathLst>
            </a:custGeom>
            <a:solidFill>
              <a:srgbClr val="575734"/>
            </a:solidFill>
            <a:ln w="0" cap="flat" cmpd="sng" algn="ctr">
              <a:solidFill>
                <a:srgbClr val="57573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Freeform 46">
              <a:extLst>
                <a:ext uri="{FF2B5EF4-FFF2-40B4-BE49-F238E27FC236}">
                  <a16:creationId xmlns:a16="http://schemas.microsoft.com/office/drawing/2014/main" id="{52E859F5-527B-D5AC-EBE5-DDA9FD37E082}"/>
                </a:ext>
              </a:extLst>
            </p:cNvPr>
            <p:cNvSpPr/>
            <p:nvPr/>
          </p:nvSpPr>
          <p:spPr>
            <a:xfrm>
              <a:off x="4062663" y="1269740"/>
              <a:ext cx="230505" cy="1952263"/>
            </a:xfrm>
            <a:custGeom>
              <a:avLst/>
              <a:gdLst/>
              <a:ahLst/>
              <a:cxnLst/>
              <a:rect l="0" t="0" r="0" b="0"/>
              <a:pathLst>
                <a:path w="229490" h="1953261">
                  <a:moveTo>
                    <a:pt x="173609" y="1953260"/>
                  </a:moveTo>
                  <a:lnTo>
                    <a:pt x="0" y="0"/>
                  </a:lnTo>
                  <a:lnTo>
                    <a:pt x="57150" y="0"/>
                  </a:lnTo>
                  <a:lnTo>
                    <a:pt x="229489" y="1953260"/>
                  </a:lnTo>
                  <a:close/>
                </a:path>
              </a:pathLst>
            </a:custGeom>
            <a:solidFill>
              <a:srgbClr val="545432"/>
            </a:solidFill>
            <a:ln w="0" cap="flat" cmpd="sng" algn="ctr">
              <a:solidFill>
                <a:srgbClr val="54543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Freeform 47">
              <a:extLst>
                <a:ext uri="{FF2B5EF4-FFF2-40B4-BE49-F238E27FC236}">
                  <a16:creationId xmlns:a16="http://schemas.microsoft.com/office/drawing/2014/main" id="{A085C808-56FE-9A5A-1D8D-B16FDB25F897}"/>
                </a:ext>
              </a:extLst>
            </p:cNvPr>
            <p:cNvSpPr/>
            <p:nvPr/>
          </p:nvSpPr>
          <p:spPr>
            <a:xfrm>
              <a:off x="4120289"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515130"/>
            </a:solidFill>
            <a:ln w="0" cap="flat" cmpd="sng" algn="ctr">
              <a:solidFill>
                <a:srgbClr val="51513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Freeform 48">
              <a:extLst>
                <a:ext uri="{FF2B5EF4-FFF2-40B4-BE49-F238E27FC236}">
                  <a16:creationId xmlns:a16="http://schemas.microsoft.com/office/drawing/2014/main" id="{2B0DA7E4-62ED-B2CF-8FB4-1FA2C6F7E2D0}"/>
                </a:ext>
              </a:extLst>
            </p:cNvPr>
            <p:cNvSpPr/>
            <p:nvPr/>
          </p:nvSpPr>
          <p:spPr>
            <a:xfrm>
              <a:off x="4177916" y="1269740"/>
              <a:ext cx="228199" cy="1952263"/>
            </a:xfrm>
            <a:custGeom>
              <a:avLst/>
              <a:gdLst/>
              <a:ahLst/>
              <a:cxnLst/>
              <a:rect l="0" t="0" r="0" b="0"/>
              <a:pathLst>
                <a:path w="229236" h="1953261">
                  <a:moveTo>
                    <a:pt x="173228" y="1953260"/>
                  </a:moveTo>
                  <a:lnTo>
                    <a:pt x="0" y="0"/>
                  </a:lnTo>
                  <a:lnTo>
                    <a:pt x="56769" y="0"/>
                  </a:lnTo>
                  <a:lnTo>
                    <a:pt x="229235" y="1953260"/>
                  </a:lnTo>
                  <a:close/>
                </a:path>
              </a:pathLst>
            </a:custGeom>
            <a:solidFill>
              <a:srgbClr val="4E4E2E"/>
            </a:solidFill>
            <a:ln w="0" cap="flat" cmpd="sng" algn="ctr">
              <a:solidFill>
                <a:srgbClr val="4E4E2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Freeform 49">
              <a:extLst>
                <a:ext uri="{FF2B5EF4-FFF2-40B4-BE49-F238E27FC236}">
                  <a16:creationId xmlns:a16="http://schemas.microsoft.com/office/drawing/2014/main" id="{93C1BAEE-8AB5-98DB-0A06-20EB5E44A981}"/>
                </a:ext>
              </a:extLst>
            </p:cNvPr>
            <p:cNvSpPr/>
            <p:nvPr/>
          </p:nvSpPr>
          <p:spPr>
            <a:xfrm>
              <a:off x="4233237"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4B4B2D"/>
            </a:solidFill>
            <a:ln w="0" cap="flat" cmpd="sng" algn="ctr">
              <a:solidFill>
                <a:srgbClr val="4B4B2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Freeform 50">
              <a:extLst>
                <a:ext uri="{FF2B5EF4-FFF2-40B4-BE49-F238E27FC236}">
                  <a16:creationId xmlns:a16="http://schemas.microsoft.com/office/drawing/2014/main" id="{F740ABCB-6C31-10A6-B0AB-378CEF42423D}"/>
                </a:ext>
              </a:extLst>
            </p:cNvPr>
            <p:cNvSpPr/>
            <p:nvPr/>
          </p:nvSpPr>
          <p:spPr>
            <a:xfrm>
              <a:off x="4290863"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48482B"/>
            </a:solidFill>
            <a:ln w="0" cap="flat" cmpd="sng" algn="ctr">
              <a:solidFill>
                <a:srgbClr val="48482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Freeform 51">
              <a:extLst>
                <a:ext uri="{FF2B5EF4-FFF2-40B4-BE49-F238E27FC236}">
                  <a16:creationId xmlns:a16="http://schemas.microsoft.com/office/drawing/2014/main" id="{49A9DD67-0967-7630-AC0A-D6A1BEE4A7AB}"/>
                </a:ext>
              </a:extLst>
            </p:cNvPr>
            <p:cNvSpPr/>
            <p:nvPr/>
          </p:nvSpPr>
          <p:spPr>
            <a:xfrm>
              <a:off x="4348490" y="1269740"/>
              <a:ext cx="228199" cy="1952263"/>
            </a:xfrm>
            <a:custGeom>
              <a:avLst/>
              <a:gdLst/>
              <a:ahLst/>
              <a:cxnLst/>
              <a:rect l="0" t="0" r="0" b="0"/>
              <a:pathLst>
                <a:path w="229490" h="1953261">
                  <a:moveTo>
                    <a:pt x="172593" y="1953260"/>
                  </a:moveTo>
                  <a:lnTo>
                    <a:pt x="0" y="0"/>
                  </a:lnTo>
                  <a:lnTo>
                    <a:pt x="56134" y="0"/>
                  </a:lnTo>
                  <a:lnTo>
                    <a:pt x="229489" y="1953260"/>
                  </a:lnTo>
                  <a:close/>
                </a:path>
              </a:pathLst>
            </a:custGeom>
            <a:solidFill>
              <a:srgbClr val="454529"/>
            </a:solidFill>
            <a:ln w="0" cap="flat" cmpd="sng" algn="ctr">
              <a:solidFill>
                <a:srgbClr val="4545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 name="Freeform 52">
              <a:extLst>
                <a:ext uri="{FF2B5EF4-FFF2-40B4-BE49-F238E27FC236}">
                  <a16:creationId xmlns:a16="http://schemas.microsoft.com/office/drawing/2014/main" id="{A38B5540-7003-0CA8-6CEE-6F8D16CBEC85}"/>
                </a:ext>
              </a:extLst>
            </p:cNvPr>
            <p:cNvSpPr/>
            <p:nvPr/>
          </p:nvSpPr>
          <p:spPr>
            <a:xfrm>
              <a:off x="4403811"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424227"/>
            </a:solidFill>
            <a:ln w="0" cap="flat" cmpd="sng" algn="ctr">
              <a:solidFill>
                <a:srgbClr val="42422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Freeform 53">
              <a:extLst>
                <a:ext uri="{FF2B5EF4-FFF2-40B4-BE49-F238E27FC236}">
                  <a16:creationId xmlns:a16="http://schemas.microsoft.com/office/drawing/2014/main" id="{102842BA-9F03-27C8-7840-8D20F58A5945}"/>
                </a:ext>
              </a:extLst>
            </p:cNvPr>
            <p:cNvSpPr/>
            <p:nvPr/>
          </p:nvSpPr>
          <p:spPr>
            <a:xfrm>
              <a:off x="4461436" y="1269740"/>
              <a:ext cx="228201" cy="1952263"/>
            </a:xfrm>
            <a:custGeom>
              <a:avLst/>
              <a:gdLst/>
              <a:ahLst/>
              <a:cxnLst/>
              <a:rect l="0" t="0" r="0" b="0"/>
              <a:pathLst>
                <a:path w="229490" h="1953261">
                  <a:moveTo>
                    <a:pt x="172466" y="1953260"/>
                  </a:moveTo>
                  <a:lnTo>
                    <a:pt x="0" y="0"/>
                  </a:lnTo>
                  <a:lnTo>
                    <a:pt x="56007" y="0"/>
                  </a:lnTo>
                  <a:lnTo>
                    <a:pt x="229489" y="1953260"/>
                  </a:lnTo>
                  <a:close/>
                </a:path>
              </a:pathLst>
            </a:custGeom>
            <a:solidFill>
              <a:srgbClr val="3F3F25"/>
            </a:solidFill>
            <a:ln w="0" cap="flat" cmpd="sng" algn="ctr">
              <a:solidFill>
                <a:srgbClr val="3F3F2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5" name="Freeform 54">
              <a:extLst>
                <a:ext uri="{FF2B5EF4-FFF2-40B4-BE49-F238E27FC236}">
                  <a16:creationId xmlns:a16="http://schemas.microsoft.com/office/drawing/2014/main" id="{20753329-32E5-C8F3-FCBD-01C68F58FE98}"/>
                </a:ext>
              </a:extLst>
            </p:cNvPr>
            <p:cNvSpPr/>
            <p:nvPr/>
          </p:nvSpPr>
          <p:spPr>
            <a:xfrm>
              <a:off x="4516758" y="1269740"/>
              <a:ext cx="230505" cy="1952263"/>
            </a:xfrm>
            <a:custGeom>
              <a:avLst/>
              <a:gdLst/>
              <a:ahLst/>
              <a:cxnLst/>
              <a:rect l="0" t="0" r="0" b="0"/>
              <a:pathLst>
                <a:path w="229490" h="1953261">
                  <a:moveTo>
                    <a:pt x="173482" y="1953260"/>
                  </a:moveTo>
                  <a:lnTo>
                    <a:pt x="0" y="0"/>
                  </a:lnTo>
                  <a:lnTo>
                    <a:pt x="57023" y="0"/>
                  </a:lnTo>
                  <a:lnTo>
                    <a:pt x="229489" y="1953260"/>
                  </a:lnTo>
                  <a:close/>
                </a:path>
              </a:pathLst>
            </a:custGeom>
            <a:solidFill>
              <a:srgbClr val="3C3C24"/>
            </a:solidFill>
            <a:ln w="0" cap="flat" cmpd="sng" algn="ctr">
              <a:solidFill>
                <a:srgbClr val="3C3C2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Freeform 55">
              <a:extLst>
                <a:ext uri="{FF2B5EF4-FFF2-40B4-BE49-F238E27FC236}">
                  <a16:creationId xmlns:a16="http://schemas.microsoft.com/office/drawing/2014/main" id="{2323E7B9-4401-9B93-F8E1-15DF3359F34D}"/>
                </a:ext>
              </a:extLst>
            </p:cNvPr>
            <p:cNvSpPr/>
            <p:nvPr/>
          </p:nvSpPr>
          <p:spPr>
            <a:xfrm>
              <a:off x="4574385" y="1269740"/>
              <a:ext cx="230505" cy="1952263"/>
            </a:xfrm>
            <a:custGeom>
              <a:avLst/>
              <a:gdLst/>
              <a:ahLst/>
              <a:cxnLst/>
              <a:rect l="0" t="0" r="0" b="0"/>
              <a:pathLst>
                <a:path w="229490" h="1953261">
                  <a:moveTo>
                    <a:pt x="172466" y="1953260"/>
                  </a:moveTo>
                  <a:lnTo>
                    <a:pt x="0" y="0"/>
                  </a:lnTo>
                  <a:lnTo>
                    <a:pt x="56134" y="0"/>
                  </a:lnTo>
                  <a:lnTo>
                    <a:pt x="229489" y="1953260"/>
                  </a:lnTo>
                  <a:close/>
                </a:path>
              </a:pathLst>
            </a:custGeom>
            <a:solidFill>
              <a:srgbClr val="393922"/>
            </a:solidFill>
            <a:ln w="0" cap="flat" cmpd="sng" algn="ctr">
              <a:solidFill>
                <a:srgbClr val="39392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Freeform 56">
              <a:extLst>
                <a:ext uri="{FF2B5EF4-FFF2-40B4-BE49-F238E27FC236}">
                  <a16:creationId xmlns:a16="http://schemas.microsoft.com/office/drawing/2014/main" id="{ABCD369D-236C-AB3E-761F-D3BE4B2CD1D5}"/>
                </a:ext>
              </a:extLst>
            </p:cNvPr>
            <p:cNvSpPr/>
            <p:nvPr/>
          </p:nvSpPr>
          <p:spPr>
            <a:xfrm>
              <a:off x="4632010" y="1269740"/>
              <a:ext cx="228201" cy="1952263"/>
            </a:xfrm>
            <a:custGeom>
              <a:avLst/>
              <a:gdLst/>
              <a:ahLst/>
              <a:cxnLst/>
              <a:rect l="0" t="0" r="0" b="0"/>
              <a:pathLst>
                <a:path w="229236" h="1953261">
                  <a:moveTo>
                    <a:pt x="172466" y="1953260"/>
                  </a:moveTo>
                  <a:lnTo>
                    <a:pt x="0" y="0"/>
                  </a:lnTo>
                  <a:lnTo>
                    <a:pt x="56007" y="0"/>
                  </a:lnTo>
                  <a:lnTo>
                    <a:pt x="229235" y="1953260"/>
                  </a:lnTo>
                  <a:close/>
                </a:path>
              </a:pathLst>
            </a:custGeom>
            <a:solidFill>
              <a:srgbClr val="363620"/>
            </a:solidFill>
            <a:ln w="0" cap="flat" cmpd="sng" algn="ctr">
              <a:solidFill>
                <a:srgbClr val="3636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Freeform 57">
              <a:extLst>
                <a:ext uri="{FF2B5EF4-FFF2-40B4-BE49-F238E27FC236}">
                  <a16:creationId xmlns:a16="http://schemas.microsoft.com/office/drawing/2014/main" id="{912ACD14-6AD5-8BDA-41E6-D128E8832A7D}"/>
                </a:ext>
              </a:extLst>
            </p:cNvPr>
            <p:cNvSpPr/>
            <p:nvPr/>
          </p:nvSpPr>
          <p:spPr>
            <a:xfrm>
              <a:off x="4687332" y="1269740"/>
              <a:ext cx="230505" cy="1952263"/>
            </a:xfrm>
            <a:custGeom>
              <a:avLst/>
              <a:gdLst/>
              <a:ahLst/>
              <a:cxnLst/>
              <a:rect l="0" t="0" r="0" b="0"/>
              <a:pathLst>
                <a:path w="229490" h="1953261">
                  <a:moveTo>
                    <a:pt x="172339" y="1953260"/>
                  </a:moveTo>
                  <a:lnTo>
                    <a:pt x="0" y="0"/>
                  </a:lnTo>
                  <a:lnTo>
                    <a:pt x="56134" y="0"/>
                  </a:lnTo>
                  <a:lnTo>
                    <a:pt x="229489" y="1953260"/>
                  </a:lnTo>
                  <a:close/>
                </a:path>
              </a:pathLst>
            </a:custGeom>
            <a:solidFill>
              <a:srgbClr val="33331E"/>
            </a:solidFill>
            <a:ln w="0" cap="flat" cmpd="sng" algn="ctr">
              <a:solidFill>
                <a:srgbClr val="33331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Freeform 58">
              <a:extLst>
                <a:ext uri="{FF2B5EF4-FFF2-40B4-BE49-F238E27FC236}">
                  <a16:creationId xmlns:a16="http://schemas.microsoft.com/office/drawing/2014/main" id="{38674C48-7587-46FD-4CD3-E23D17AF76A5}"/>
                </a:ext>
              </a:extLst>
            </p:cNvPr>
            <p:cNvSpPr/>
            <p:nvPr/>
          </p:nvSpPr>
          <p:spPr>
            <a:xfrm>
              <a:off x="4744959" y="1269740"/>
              <a:ext cx="230505" cy="1952263"/>
            </a:xfrm>
            <a:custGeom>
              <a:avLst/>
              <a:gdLst/>
              <a:ahLst/>
              <a:cxnLst/>
              <a:rect l="0" t="0" r="0" b="0"/>
              <a:pathLst>
                <a:path w="229490" h="1953261">
                  <a:moveTo>
                    <a:pt x="172466" y="1953260"/>
                  </a:moveTo>
                  <a:lnTo>
                    <a:pt x="0" y="0"/>
                  </a:lnTo>
                  <a:lnTo>
                    <a:pt x="56134" y="0"/>
                  </a:lnTo>
                  <a:lnTo>
                    <a:pt x="229489" y="1953260"/>
                  </a:lnTo>
                  <a:close/>
                </a:path>
              </a:pathLst>
            </a:custGeom>
            <a:solidFill>
              <a:srgbClr val="30301C"/>
            </a:solidFill>
            <a:ln w="0" cap="flat" cmpd="sng" algn="ctr">
              <a:solidFill>
                <a:srgbClr val="30301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Freeform 59">
              <a:extLst>
                <a:ext uri="{FF2B5EF4-FFF2-40B4-BE49-F238E27FC236}">
                  <a16:creationId xmlns:a16="http://schemas.microsoft.com/office/drawing/2014/main" id="{82CD6342-C8B5-D288-4560-1A822AD4822F}"/>
                </a:ext>
              </a:extLst>
            </p:cNvPr>
            <p:cNvSpPr/>
            <p:nvPr/>
          </p:nvSpPr>
          <p:spPr>
            <a:xfrm>
              <a:off x="4802584" y="1269740"/>
              <a:ext cx="228201" cy="1952263"/>
            </a:xfrm>
            <a:custGeom>
              <a:avLst/>
              <a:gdLst/>
              <a:ahLst/>
              <a:cxnLst/>
              <a:rect l="0" t="0" r="0" b="0"/>
              <a:pathLst>
                <a:path w="229490" h="1953261">
                  <a:moveTo>
                    <a:pt x="172720" y="1953260"/>
                  </a:moveTo>
                  <a:lnTo>
                    <a:pt x="0" y="0"/>
                  </a:lnTo>
                  <a:lnTo>
                    <a:pt x="56261" y="0"/>
                  </a:lnTo>
                  <a:lnTo>
                    <a:pt x="229489" y="1953260"/>
                  </a:lnTo>
                  <a:close/>
                </a:path>
              </a:pathLst>
            </a:custGeom>
            <a:solidFill>
              <a:srgbClr val="2D2D1B"/>
            </a:solidFill>
            <a:ln w="0" cap="flat" cmpd="sng" algn="ctr">
              <a:solidFill>
                <a:srgbClr val="2D2D1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Freeform 60">
              <a:extLst>
                <a:ext uri="{FF2B5EF4-FFF2-40B4-BE49-F238E27FC236}">
                  <a16:creationId xmlns:a16="http://schemas.microsoft.com/office/drawing/2014/main" id="{C6B370FD-96A1-6607-A2E8-ECD210A87242}"/>
                </a:ext>
              </a:extLst>
            </p:cNvPr>
            <p:cNvSpPr/>
            <p:nvPr/>
          </p:nvSpPr>
          <p:spPr>
            <a:xfrm>
              <a:off x="4857906" y="1269740"/>
              <a:ext cx="230505" cy="1952263"/>
            </a:xfrm>
            <a:custGeom>
              <a:avLst/>
              <a:gdLst/>
              <a:ahLst/>
              <a:cxnLst/>
              <a:rect l="0" t="0" r="0" b="0"/>
              <a:pathLst>
                <a:path w="229490" h="1953261">
                  <a:moveTo>
                    <a:pt x="172339" y="1953260"/>
                  </a:moveTo>
                  <a:lnTo>
                    <a:pt x="0" y="0"/>
                  </a:lnTo>
                  <a:lnTo>
                    <a:pt x="56134" y="0"/>
                  </a:lnTo>
                  <a:lnTo>
                    <a:pt x="229489" y="1953260"/>
                  </a:lnTo>
                  <a:close/>
                </a:path>
              </a:pathLst>
            </a:custGeom>
            <a:solidFill>
              <a:srgbClr val="2A2A19"/>
            </a:solidFill>
            <a:ln w="0" cap="flat" cmpd="sng" algn="ctr">
              <a:solidFill>
                <a:srgbClr val="2A2A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Freeform 61">
              <a:extLst>
                <a:ext uri="{FF2B5EF4-FFF2-40B4-BE49-F238E27FC236}">
                  <a16:creationId xmlns:a16="http://schemas.microsoft.com/office/drawing/2014/main" id="{5816A11A-24B1-3630-ABFA-F54334CF3FBC}"/>
                </a:ext>
              </a:extLst>
            </p:cNvPr>
            <p:cNvSpPr/>
            <p:nvPr/>
          </p:nvSpPr>
          <p:spPr>
            <a:xfrm>
              <a:off x="4915533" y="1269740"/>
              <a:ext cx="228199" cy="1952263"/>
            </a:xfrm>
            <a:custGeom>
              <a:avLst/>
              <a:gdLst/>
              <a:ahLst/>
              <a:cxnLst/>
              <a:rect l="0" t="0" r="0" b="0"/>
              <a:pathLst>
                <a:path w="229236" h="1953261">
                  <a:moveTo>
                    <a:pt x="172466" y="1953260"/>
                  </a:moveTo>
                  <a:lnTo>
                    <a:pt x="0" y="0"/>
                  </a:lnTo>
                  <a:lnTo>
                    <a:pt x="56769" y="0"/>
                  </a:lnTo>
                  <a:lnTo>
                    <a:pt x="229235" y="1953260"/>
                  </a:lnTo>
                  <a:close/>
                </a:path>
              </a:pathLst>
            </a:custGeom>
            <a:solidFill>
              <a:srgbClr val="272717"/>
            </a:solidFill>
            <a:ln w="0" cap="flat" cmpd="sng" algn="ctr">
              <a:solidFill>
                <a:srgbClr val="2727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Freeform 62">
              <a:extLst>
                <a:ext uri="{FF2B5EF4-FFF2-40B4-BE49-F238E27FC236}">
                  <a16:creationId xmlns:a16="http://schemas.microsoft.com/office/drawing/2014/main" id="{38D8C321-07A2-EE43-3F66-65DEE60DB9E3}"/>
                </a:ext>
              </a:extLst>
            </p:cNvPr>
            <p:cNvSpPr/>
            <p:nvPr/>
          </p:nvSpPr>
          <p:spPr>
            <a:xfrm>
              <a:off x="4970854"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242415"/>
            </a:solidFill>
            <a:ln w="0" cap="flat" cmpd="sng" algn="ctr">
              <a:solidFill>
                <a:srgbClr val="24241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Freeform 63">
              <a:extLst>
                <a:ext uri="{FF2B5EF4-FFF2-40B4-BE49-F238E27FC236}">
                  <a16:creationId xmlns:a16="http://schemas.microsoft.com/office/drawing/2014/main" id="{50AACB39-216E-781D-EA2F-8DB486DE083F}"/>
                </a:ext>
              </a:extLst>
            </p:cNvPr>
            <p:cNvSpPr/>
            <p:nvPr/>
          </p:nvSpPr>
          <p:spPr>
            <a:xfrm>
              <a:off x="5028479" y="1269740"/>
              <a:ext cx="230505" cy="1952263"/>
            </a:xfrm>
            <a:custGeom>
              <a:avLst/>
              <a:gdLst/>
              <a:ahLst/>
              <a:cxnLst/>
              <a:rect l="0" t="0" r="0" b="0"/>
              <a:pathLst>
                <a:path w="229363" h="1953261">
                  <a:moveTo>
                    <a:pt x="172339" y="1953260"/>
                  </a:moveTo>
                  <a:lnTo>
                    <a:pt x="0" y="0"/>
                  </a:lnTo>
                  <a:lnTo>
                    <a:pt x="56134" y="0"/>
                  </a:lnTo>
                  <a:lnTo>
                    <a:pt x="229362" y="1953260"/>
                  </a:lnTo>
                  <a:close/>
                </a:path>
              </a:pathLst>
            </a:custGeom>
            <a:solidFill>
              <a:srgbClr val="212113"/>
            </a:solidFill>
            <a:ln w="0" cap="flat" cmpd="sng" algn="ctr">
              <a:solidFill>
                <a:srgbClr val="21211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Freeform 64">
              <a:extLst>
                <a:ext uri="{FF2B5EF4-FFF2-40B4-BE49-F238E27FC236}">
                  <a16:creationId xmlns:a16="http://schemas.microsoft.com/office/drawing/2014/main" id="{9472259B-4A7C-6AEF-8710-47CC708370A8}"/>
                </a:ext>
              </a:extLst>
            </p:cNvPr>
            <p:cNvSpPr/>
            <p:nvPr/>
          </p:nvSpPr>
          <p:spPr>
            <a:xfrm>
              <a:off x="5083801" y="1269740"/>
              <a:ext cx="230505" cy="1952263"/>
            </a:xfrm>
            <a:custGeom>
              <a:avLst/>
              <a:gdLst/>
              <a:ahLst/>
              <a:cxnLst/>
              <a:rect l="0" t="0" r="0" b="0"/>
              <a:pathLst>
                <a:path w="229236" h="1953261">
                  <a:moveTo>
                    <a:pt x="172466" y="1953260"/>
                  </a:moveTo>
                  <a:lnTo>
                    <a:pt x="0" y="0"/>
                  </a:lnTo>
                  <a:lnTo>
                    <a:pt x="56007" y="0"/>
                  </a:lnTo>
                  <a:lnTo>
                    <a:pt x="229235" y="1953260"/>
                  </a:lnTo>
                  <a:close/>
                </a:path>
              </a:pathLst>
            </a:custGeom>
            <a:solidFill>
              <a:srgbClr val="1E1E12"/>
            </a:solidFill>
            <a:ln w="0" cap="flat" cmpd="sng" algn="ctr">
              <a:solidFill>
                <a:srgbClr val="1E1E1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Freeform 65">
              <a:extLst>
                <a:ext uri="{FF2B5EF4-FFF2-40B4-BE49-F238E27FC236}">
                  <a16:creationId xmlns:a16="http://schemas.microsoft.com/office/drawing/2014/main" id="{19527772-78B6-4D48-A658-A3CA7EFC80CE}"/>
                </a:ext>
              </a:extLst>
            </p:cNvPr>
            <p:cNvSpPr/>
            <p:nvPr/>
          </p:nvSpPr>
          <p:spPr>
            <a:xfrm>
              <a:off x="5141428" y="1269740"/>
              <a:ext cx="230505" cy="1952263"/>
            </a:xfrm>
            <a:custGeom>
              <a:avLst/>
              <a:gdLst/>
              <a:ahLst/>
              <a:cxnLst/>
              <a:rect l="0" t="0" r="0" b="0"/>
              <a:pathLst>
                <a:path w="229490" h="1953261">
                  <a:moveTo>
                    <a:pt x="172466" y="1953260"/>
                  </a:moveTo>
                  <a:lnTo>
                    <a:pt x="0" y="0"/>
                  </a:lnTo>
                  <a:lnTo>
                    <a:pt x="56261" y="0"/>
                  </a:lnTo>
                  <a:lnTo>
                    <a:pt x="229489" y="1953260"/>
                  </a:lnTo>
                  <a:close/>
                </a:path>
              </a:pathLst>
            </a:custGeom>
            <a:solidFill>
              <a:srgbClr val="1B1B10"/>
            </a:solidFill>
            <a:ln w="0" cap="flat" cmpd="sng" algn="ctr">
              <a:solidFill>
                <a:srgbClr val="1B1B1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Freeform 66">
              <a:extLst>
                <a:ext uri="{FF2B5EF4-FFF2-40B4-BE49-F238E27FC236}">
                  <a16:creationId xmlns:a16="http://schemas.microsoft.com/office/drawing/2014/main" id="{E912A143-CF2A-A7DB-0B1C-C9AE0A6DDF35}"/>
                </a:ext>
              </a:extLst>
            </p:cNvPr>
            <p:cNvSpPr/>
            <p:nvPr/>
          </p:nvSpPr>
          <p:spPr>
            <a:xfrm>
              <a:off x="5199053" y="1269740"/>
              <a:ext cx="228201" cy="1952263"/>
            </a:xfrm>
            <a:custGeom>
              <a:avLst/>
              <a:gdLst/>
              <a:ahLst/>
              <a:cxnLst/>
              <a:rect l="0" t="0" r="0" b="0"/>
              <a:pathLst>
                <a:path w="229490" h="1953261">
                  <a:moveTo>
                    <a:pt x="172466" y="1953260"/>
                  </a:moveTo>
                  <a:lnTo>
                    <a:pt x="0" y="0"/>
                  </a:lnTo>
                  <a:lnTo>
                    <a:pt x="56261" y="0"/>
                  </a:lnTo>
                  <a:lnTo>
                    <a:pt x="229489" y="1953260"/>
                  </a:lnTo>
                  <a:close/>
                </a:path>
              </a:pathLst>
            </a:custGeom>
            <a:solidFill>
              <a:srgbClr val="18180E"/>
            </a:solidFill>
            <a:ln w="0" cap="flat" cmpd="sng" algn="ctr">
              <a:solidFill>
                <a:srgbClr val="18180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Freeform 67">
              <a:extLst>
                <a:ext uri="{FF2B5EF4-FFF2-40B4-BE49-F238E27FC236}">
                  <a16:creationId xmlns:a16="http://schemas.microsoft.com/office/drawing/2014/main" id="{2D9D5244-74CD-3CDE-F1E2-E135A6A26C66}"/>
                </a:ext>
              </a:extLst>
            </p:cNvPr>
            <p:cNvSpPr/>
            <p:nvPr/>
          </p:nvSpPr>
          <p:spPr>
            <a:xfrm>
              <a:off x="5256680" y="1269740"/>
              <a:ext cx="228199" cy="1952263"/>
            </a:xfrm>
            <a:custGeom>
              <a:avLst/>
              <a:gdLst/>
              <a:ahLst/>
              <a:cxnLst/>
              <a:rect l="0" t="0" r="0" b="0"/>
              <a:pathLst>
                <a:path w="229490" h="1953261">
                  <a:moveTo>
                    <a:pt x="172593" y="1953260"/>
                  </a:moveTo>
                  <a:lnTo>
                    <a:pt x="0" y="0"/>
                  </a:lnTo>
                  <a:lnTo>
                    <a:pt x="56134" y="0"/>
                  </a:lnTo>
                  <a:lnTo>
                    <a:pt x="229489" y="1953260"/>
                  </a:lnTo>
                  <a:close/>
                </a:path>
              </a:pathLst>
            </a:custGeom>
            <a:solidFill>
              <a:srgbClr val="15150C"/>
            </a:solidFill>
            <a:ln w="0" cap="flat" cmpd="sng" algn="ctr">
              <a:solidFill>
                <a:srgbClr val="15150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Freeform 68">
              <a:extLst>
                <a:ext uri="{FF2B5EF4-FFF2-40B4-BE49-F238E27FC236}">
                  <a16:creationId xmlns:a16="http://schemas.microsoft.com/office/drawing/2014/main" id="{6CD7F542-B34F-53F0-ED9C-937973352D67}"/>
                </a:ext>
              </a:extLst>
            </p:cNvPr>
            <p:cNvSpPr/>
            <p:nvPr/>
          </p:nvSpPr>
          <p:spPr>
            <a:xfrm>
              <a:off x="5312002" y="1269740"/>
              <a:ext cx="228199" cy="1952263"/>
            </a:xfrm>
            <a:custGeom>
              <a:avLst/>
              <a:gdLst/>
              <a:ahLst/>
              <a:cxnLst/>
              <a:rect l="0" t="0" r="0" b="0"/>
              <a:pathLst>
                <a:path w="229490" h="1953261">
                  <a:moveTo>
                    <a:pt x="172466" y="1953260"/>
                  </a:moveTo>
                  <a:lnTo>
                    <a:pt x="0" y="0"/>
                  </a:lnTo>
                  <a:lnTo>
                    <a:pt x="56261" y="0"/>
                  </a:lnTo>
                  <a:lnTo>
                    <a:pt x="229489" y="1953260"/>
                  </a:lnTo>
                  <a:close/>
                </a:path>
              </a:pathLst>
            </a:custGeom>
            <a:solidFill>
              <a:srgbClr val="12120A"/>
            </a:solidFill>
            <a:ln w="0" cap="flat" cmpd="sng" algn="ctr">
              <a:solidFill>
                <a:srgbClr val="1212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Freeform 69">
              <a:extLst>
                <a:ext uri="{FF2B5EF4-FFF2-40B4-BE49-F238E27FC236}">
                  <a16:creationId xmlns:a16="http://schemas.microsoft.com/office/drawing/2014/main" id="{62F210C1-986A-7247-8B68-9DCAFBC43122}"/>
                </a:ext>
              </a:extLst>
            </p:cNvPr>
            <p:cNvSpPr/>
            <p:nvPr/>
          </p:nvSpPr>
          <p:spPr>
            <a:xfrm>
              <a:off x="5369627" y="1269740"/>
              <a:ext cx="228201" cy="1952263"/>
            </a:xfrm>
            <a:custGeom>
              <a:avLst/>
              <a:gdLst/>
              <a:ahLst/>
              <a:cxnLst/>
              <a:rect l="0" t="0" r="0" b="0"/>
              <a:pathLst>
                <a:path w="229363" h="1953261">
                  <a:moveTo>
                    <a:pt x="172466" y="1953260"/>
                  </a:moveTo>
                  <a:lnTo>
                    <a:pt x="0" y="0"/>
                  </a:lnTo>
                  <a:lnTo>
                    <a:pt x="56007" y="0"/>
                  </a:lnTo>
                  <a:lnTo>
                    <a:pt x="229362" y="1953260"/>
                  </a:lnTo>
                  <a:close/>
                </a:path>
              </a:pathLst>
            </a:custGeom>
            <a:solidFill>
              <a:srgbClr val="0F0F09"/>
            </a:solidFill>
            <a:ln w="0" cap="flat" cmpd="sng" algn="ctr">
              <a:solidFill>
                <a:srgbClr val="0F0F0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Freeform 70">
              <a:extLst>
                <a:ext uri="{FF2B5EF4-FFF2-40B4-BE49-F238E27FC236}">
                  <a16:creationId xmlns:a16="http://schemas.microsoft.com/office/drawing/2014/main" id="{5EE2B778-DB18-C658-6DFC-3570A6494DC2}"/>
                </a:ext>
              </a:extLst>
            </p:cNvPr>
            <p:cNvSpPr/>
            <p:nvPr/>
          </p:nvSpPr>
          <p:spPr>
            <a:xfrm>
              <a:off x="5424948" y="1269740"/>
              <a:ext cx="230505" cy="1952263"/>
            </a:xfrm>
            <a:custGeom>
              <a:avLst/>
              <a:gdLst/>
              <a:ahLst/>
              <a:cxnLst/>
              <a:rect l="0" t="0" r="0" b="0"/>
              <a:pathLst>
                <a:path w="229490" h="1953261">
                  <a:moveTo>
                    <a:pt x="172466" y="1953260"/>
                  </a:moveTo>
                  <a:lnTo>
                    <a:pt x="0" y="0"/>
                  </a:lnTo>
                  <a:lnTo>
                    <a:pt x="56134" y="0"/>
                  </a:lnTo>
                  <a:lnTo>
                    <a:pt x="229489" y="1953260"/>
                  </a:lnTo>
                  <a:close/>
                </a:path>
              </a:pathLst>
            </a:custGeom>
            <a:solidFill>
              <a:srgbClr val="0C0C07"/>
            </a:solidFill>
            <a:ln w="0" cap="flat" cmpd="sng" algn="ctr">
              <a:solidFill>
                <a:srgbClr val="0C0C0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Freeform 71">
              <a:extLst>
                <a:ext uri="{FF2B5EF4-FFF2-40B4-BE49-F238E27FC236}">
                  <a16:creationId xmlns:a16="http://schemas.microsoft.com/office/drawing/2014/main" id="{7EC0F3CE-8557-9383-4955-5286997DED5C}"/>
                </a:ext>
              </a:extLst>
            </p:cNvPr>
            <p:cNvSpPr/>
            <p:nvPr/>
          </p:nvSpPr>
          <p:spPr>
            <a:xfrm>
              <a:off x="5482575" y="1269740"/>
              <a:ext cx="230505" cy="1952263"/>
            </a:xfrm>
            <a:custGeom>
              <a:avLst/>
              <a:gdLst/>
              <a:ahLst/>
              <a:cxnLst/>
              <a:rect l="0" t="0" r="0" b="0"/>
              <a:pathLst>
                <a:path w="229490" h="1953261">
                  <a:moveTo>
                    <a:pt x="172466" y="1953260"/>
                  </a:moveTo>
                  <a:lnTo>
                    <a:pt x="0" y="0"/>
                  </a:lnTo>
                  <a:lnTo>
                    <a:pt x="56134" y="0"/>
                  </a:lnTo>
                  <a:lnTo>
                    <a:pt x="229489" y="1953260"/>
                  </a:lnTo>
                  <a:close/>
                </a:path>
              </a:pathLst>
            </a:custGeom>
            <a:solidFill>
              <a:srgbClr val="090905"/>
            </a:solidFill>
            <a:ln w="0" cap="flat" cmpd="sng" algn="ctr">
              <a:solidFill>
                <a:srgbClr val="09090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Freeform 72">
              <a:extLst>
                <a:ext uri="{FF2B5EF4-FFF2-40B4-BE49-F238E27FC236}">
                  <a16:creationId xmlns:a16="http://schemas.microsoft.com/office/drawing/2014/main" id="{9AE1FAD4-DD95-CCCA-7E99-FE3871DEC615}"/>
                </a:ext>
              </a:extLst>
            </p:cNvPr>
            <p:cNvSpPr/>
            <p:nvPr/>
          </p:nvSpPr>
          <p:spPr>
            <a:xfrm>
              <a:off x="5537897" y="1269740"/>
              <a:ext cx="230505" cy="1952263"/>
            </a:xfrm>
            <a:custGeom>
              <a:avLst/>
              <a:gdLst/>
              <a:ahLst/>
              <a:cxnLst/>
              <a:rect l="0" t="0" r="0" b="0"/>
              <a:pathLst>
                <a:path w="229363" h="1953261">
                  <a:moveTo>
                    <a:pt x="172466" y="1953260"/>
                  </a:moveTo>
                  <a:lnTo>
                    <a:pt x="0" y="0"/>
                  </a:lnTo>
                  <a:lnTo>
                    <a:pt x="56007" y="0"/>
                  </a:lnTo>
                  <a:lnTo>
                    <a:pt x="229362" y="1953260"/>
                  </a:lnTo>
                  <a:close/>
                </a:path>
              </a:pathLst>
            </a:custGeom>
            <a:solidFill>
              <a:srgbClr val="060603"/>
            </a:solidFill>
            <a:ln w="0" cap="flat" cmpd="sng" algn="ctr">
              <a:solidFill>
                <a:srgbClr val="06060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Freeform 73">
              <a:extLst>
                <a:ext uri="{FF2B5EF4-FFF2-40B4-BE49-F238E27FC236}">
                  <a16:creationId xmlns:a16="http://schemas.microsoft.com/office/drawing/2014/main" id="{AFC121B2-E73A-41B9-9520-A7BC53DA2CFD}"/>
                </a:ext>
              </a:extLst>
            </p:cNvPr>
            <p:cNvSpPr/>
            <p:nvPr/>
          </p:nvSpPr>
          <p:spPr>
            <a:xfrm>
              <a:off x="5595522" y="1269740"/>
              <a:ext cx="230505" cy="1952263"/>
            </a:xfrm>
            <a:custGeom>
              <a:avLst/>
              <a:gdLst/>
              <a:ahLst/>
              <a:cxnLst/>
              <a:rect l="0" t="0" r="0" b="0"/>
              <a:pathLst>
                <a:path w="229490" h="1953261">
                  <a:moveTo>
                    <a:pt x="172466" y="1953260"/>
                  </a:moveTo>
                  <a:lnTo>
                    <a:pt x="0" y="0"/>
                  </a:lnTo>
                  <a:lnTo>
                    <a:pt x="56134" y="0"/>
                  </a:lnTo>
                  <a:lnTo>
                    <a:pt x="229489" y="1953260"/>
                  </a:lnTo>
                  <a:close/>
                </a:path>
              </a:pathLst>
            </a:custGeom>
            <a:solidFill>
              <a:srgbClr val="030301"/>
            </a:solidFill>
            <a:ln w="0" cap="flat" cmpd="sng" algn="ctr">
              <a:solidFill>
                <a:srgbClr val="03030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Freeform 74">
              <a:extLst>
                <a:ext uri="{FF2B5EF4-FFF2-40B4-BE49-F238E27FC236}">
                  <a16:creationId xmlns:a16="http://schemas.microsoft.com/office/drawing/2014/main" id="{5ED67ACD-F35A-9CE8-3EAB-30451EA3AF76}"/>
                </a:ext>
              </a:extLst>
            </p:cNvPr>
            <p:cNvSpPr/>
            <p:nvPr/>
          </p:nvSpPr>
          <p:spPr>
            <a:xfrm>
              <a:off x="1990420" y="1269740"/>
              <a:ext cx="6106085" cy="1954424"/>
            </a:xfrm>
            <a:custGeom>
              <a:avLst/>
              <a:gdLst/>
              <a:ahLst/>
              <a:cxnLst/>
              <a:rect l="0" t="0" r="0" b="0"/>
              <a:pathLst>
                <a:path w="6106161" h="1953261">
                  <a:moveTo>
                    <a:pt x="0" y="1953260"/>
                  </a:moveTo>
                  <a:lnTo>
                    <a:pt x="6106160" y="1953260"/>
                  </a:lnTo>
                  <a:lnTo>
                    <a:pt x="610616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Freeform 75">
              <a:extLst>
                <a:ext uri="{FF2B5EF4-FFF2-40B4-BE49-F238E27FC236}">
                  <a16:creationId xmlns:a16="http://schemas.microsoft.com/office/drawing/2014/main" id="{0EB54E0C-C815-D338-088B-17A8A4B4DCC0}"/>
                </a:ext>
              </a:extLst>
            </p:cNvPr>
            <p:cNvSpPr/>
            <p:nvPr/>
          </p:nvSpPr>
          <p:spPr>
            <a:xfrm>
              <a:off x="6003517" y="1375678"/>
              <a:ext cx="202845" cy="1805247"/>
            </a:xfrm>
            <a:custGeom>
              <a:avLst/>
              <a:gdLst/>
              <a:ahLst/>
              <a:cxnLst/>
              <a:rect l="0" t="0" r="0" b="0"/>
              <a:pathLst>
                <a:path w="204344" h="1805687">
                  <a:moveTo>
                    <a:pt x="0" y="0"/>
                  </a:moveTo>
                  <a:lnTo>
                    <a:pt x="204343" y="0"/>
                  </a:lnTo>
                  <a:lnTo>
                    <a:pt x="204343" y="1805686"/>
                  </a:lnTo>
                  <a:lnTo>
                    <a:pt x="0" y="1805686"/>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Freeform 76">
              <a:extLst>
                <a:ext uri="{FF2B5EF4-FFF2-40B4-BE49-F238E27FC236}">
                  <a16:creationId xmlns:a16="http://schemas.microsoft.com/office/drawing/2014/main" id="{D832A9C5-259E-F88D-BBD3-DD937DB3C9EA}"/>
                </a:ext>
              </a:extLst>
            </p:cNvPr>
            <p:cNvSpPr/>
            <p:nvPr/>
          </p:nvSpPr>
          <p:spPr>
            <a:xfrm>
              <a:off x="6001212" y="1375678"/>
              <a:ext cx="205150" cy="1805247"/>
            </a:xfrm>
            <a:custGeom>
              <a:avLst/>
              <a:gdLst/>
              <a:ahLst/>
              <a:cxnLst/>
              <a:rect l="0" t="0" r="0" b="0"/>
              <a:pathLst>
                <a:path w="204471" h="1804671">
                  <a:moveTo>
                    <a:pt x="0" y="1804670"/>
                  </a:moveTo>
                  <a:lnTo>
                    <a:pt x="204470" y="1804670"/>
                  </a:lnTo>
                  <a:lnTo>
                    <a:pt x="2044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Freeform 77">
              <a:extLst>
                <a:ext uri="{FF2B5EF4-FFF2-40B4-BE49-F238E27FC236}">
                  <a16:creationId xmlns:a16="http://schemas.microsoft.com/office/drawing/2014/main" id="{D2A81213-C2BB-CF2F-4BC3-F92C995D6B8D}"/>
                </a:ext>
              </a:extLst>
            </p:cNvPr>
            <p:cNvSpPr/>
            <p:nvPr/>
          </p:nvSpPr>
          <p:spPr>
            <a:xfrm>
              <a:off x="7815289" y="1375678"/>
              <a:ext cx="205149" cy="1805247"/>
            </a:xfrm>
            <a:custGeom>
              <a:avLst/>
              <a:gdLst/>
              <a:ahLst/>
              <a:cxnLst/>
              <a:rect l="0" t="0" r="0" b="0"/>
              <a:pathLst>
                <a:path w="204344" h="1805687">
                  <a:moveTo>
                    <a:pt x="0" y="0"/>
                  </a:moveTo>
                  <a:lnTo>
                    <a:pt x="204343" y="0"/>
                  </a:lnTo>
                  <a:lnTo>
                    <a:pt x="204343" y="1805686"/>
                  </a:lnTo>
                  <a:lnTo>
                    <a:pt x="0" y="1805686"/>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Freeform 78">
              <a:extLst>
                <a:ext uri="{FF2B5EF4-FFF2-40B4-BE49-F238E27FC236}">
                  <a16:creationId xmlns:a16="http://schemas.microsoft.com/office/drawing/2014/main" id="{ADBC2798-B528-E166-A24C-71E71931157D}"/>
                </a:ext>
              </a:extLst>
            </p:cNvPr>
            <p:cNvSpPr/>
            <p:nvPr/>
          </p:nvSpPr>
          <p:spPr>
            <a:xfrm>
              <a:off x="7817593" y="1375678"/>
              <a:ext cx="202845" cy="1805247"/>
            </a:xfrm>
            <a:custGeom>
              <a:avLst/>
              <a:gdLst/>
              <a:ahLst/>
              <a:cxnLst/>
              <a:rect l="0" t="0" r="0" b="0"/>
              <a:pathLst>
                <a:path w="204471" h="1804671">
                  <a:moveTo>
                    <a:pt x="0" y="1804670"/>
                  </a:moveTo>
                  <a:lnTo>
                    <a:pt x="204470" y="1804670"/>
                  </a:lnTo>
                  <a:lnTo>
                    <a:pt x="2044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Freeform 79">
              <a:extLst>
                <a:ext uri="{FF2B5EF4-FFF2-40B4-BE49-F238E27FC236}">
                  <a16:creationId xmlns:a16="http://schemas.microsoft.com/office/drawing/2014/main" id="{116953C2-CBB2-0B71-6310-21508BD2DDC4}"/>
                </a:ext>
              </a:extLst>
            </p:cNvPr>
            <p:cNvSpPr/>
            <p:nvPr/>
          </p:nvSpPr>
          <p:spPr>
            <a:xfrm>
              <a:off x="3852903" y="1375678"/>
              <a:ext cx="205150" cy="1805247"/>
            </a:xfrm>
            <a:custGeom>
              <a:avLst/>
              <a:gdLst/>
              <a:ahLst/>
              <a:cxnLst/>
              <a:rect l="0" t="0" r="0" b="0"/>
              <a:pathLst>
                <a:path w="204217" h="1805687">
                  <a:moveTo>
                    <a:pt x="0" y="0"/>
                  </a:moveTo>
                  <a:lnTo>
                    <a:pt x="204216" y="0"/>
                  </a:lnTo>
                  <a:lnTo>
                    <a:pt x="204216" y="1805686"/>
                  </a:lnTo>
                  <a:lnTo>
                    <a:pt x="0" y="1805686"/>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Freeform 80">
              <a:extLst>
                <a:ext uri="{FF2B5EF4-FFF2-40B4-BE49-F238E27FC236}">
                  <a16:creationId xmlns:a16="http://schemas.microsoft.com/office/drawing/2014/main" id="{308FCF18-4C50-A179-5482-B72392ADB4FE}"/>
                </a:ext>
              </a:extLst>
            </p:cNvPr>
            <p:cNvSpPr/>
            <p:nvPr/>
          </p:nvSpPr>
          <p:spPr>
            <a:xfrm>
              <a:off x="3855208" y="1375678"/>
              <a:ext cx="202845" cy="1805247"/>
            </a:xfrm>
            <a:custGeom>
              <a:avLst/>
              <a:gdLst/>
              <a:ahLst/>
              <a:cxnLst/>
              <a:rect l="0" t="0" r="0" b="0"/>
              <a:pathLst>
                <a:path w="204471" h="1804671">
                  <a:moveTo>
                    <a:pt x="0" y="1804670"/>
                  </a:moveTo>
                  <a:lnTo>
                    <a:pt x="204470" y="1804670"/>
                  </a:lnTo>
                  <a:lnTo>
                    <a:pt x="2044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 name="Freeform 81">
              <a:extLst>
                <a:ext uri="{FF2B5EF4-FFF2-40B4-BE49-F238E27FC236}">
                  <a16:creationId xmlns:a16="http://schemas.microsoft.com/office/drawing/2014/main" id="{4727707C-8FEF-9B16-C91C-AD78C140599A}"/>
                </a:ext>
              </a:extLst>
            </p:cNvPr>
            <p:cNvSpPr/>
            <p:nvPr/>
          </p:nvSpPr>
          <p:spPr>
            <a:xfrm>
              <a:off x="1983506" y="3129037"/>
              <a:ext cx="6099169" cy="105937"/>
            </a:xfrm>
            <a:custGeom>
              <a:avLst/>
              <a:gdLst/>
              <a:ahLst/>
              <a:cxnLst/>
              <a:rect l="0" t="0" r="0" b="0"/>
              <a:pathLst>
                <a:path w="6097525" h="104776">
                  <a:moveTo>
                    <a:pt x="0" y="0"/>
                  </a:moveTo>
                  <a:lnTo>
                    <a:pt x="6097524" y="0"/>
                  </a:lnTo>
                  <a:lnTo>
                    <a:pt x="6097524" y="104775"/>
                  </a:lnTo>
                  <a:lnTo>
                    <a:pt x="0" y="104775"/>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3" name="Freeform 82">
              <a:extLst>
                <a:ext uri="{FF2B5EF4-FFF2-40B4-BE49-F238E27FC236}">
                  <a16:creationId xmlns:a16="http://schemas.microsoft.com/office/drawing/2014/main" id="{4594A490-055E-2A47-A330-F3435D469296}"/>
                </a:ext>
              </a:extLst>
            </p:cNvPr>
            <p:cNvSpPr/>
            <p:nvPr/>
          </p:nvSpPr>
          <p:spPr>
            <a:xfrm>
              <a:off x="2066488" y="1375678"/>
              <a:ext cx="202845" cy="1805247"/>
            </a:xfrm>
            <a:custGeom>
              <a:avLst/>
              <a:gdLst/>
              <a:ahLst/>
              <a:cxnLst/>
              <a:rect l="0" t="0" r="0" b="0"/>
              <a:pathLst>
                <a:path w="204090" h="1805687">
                  <a:moveTo>
                    <a:pt x="0" y="0"/>
                  </a:moveTo>
                  <a:lnTo>
                    <a:pt x="204089" y="0"/>
                  </a:lnTo>
                  <a:lnTo>
                    <a:pt x="204089" y="1805686"/>
                  </a:lnTo>
                  <a:lnTo>
                    <a:pt x="0" y="1805686"/>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Freeform 83">
              <a:extLst>
                <a:ext uri="{FF2B5EF4-FFF2-40B4-BE49-F238E27FC236}">
                  <a16:creationId xmlns:a16="http://schemas.microsoft.com/office/drawing/2014/main" id="{53D4AD8C-354C-3DE2-3E90-5D59EC527257}"/>
                </a:ext>
              </a:extLst>
            </p:cNvPr>
            <p:cNvSpPr/>
            <p:nvPr/>
          </p:nvSpPr>
          <p:spPr>
            <a:xfrm>
              <a:off x="2064182" y="1375678"/>
              <a:ext cx="205150" cy="1805247"/>
            </a:xfrm>
            <a:custGeom>
              <a:avLst/>
              <a:gdLst/>
              <a:ahLst/>
              <a:cxnLst/>
              <a:rect l="0" t="0" r="0" b="0"/>
              <a:pathLst>
                <a:path w="204471" h="1804671">
                  <a:moveTo>
                    <a:pt x="0" y="1804670"/>
                  </a:moveTo>
                  <a:lnTo>
                    <a:pt x="204470" y="1804670"/>
                  </a:lnTo>
                  <a:lnTo>
                    <a:pt x="2044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5" name="Freeform 84">
              <a:extLst>
                <a:ext uri="{FF2B5EF4-FFF2-40B4-BE49-F238E27FC236}">
                  <a16:creationId xmlns:a16="http://schemas.microsoft.com/office/drawing/2014/main" id="{9B638C27-042C-82D2-F607-01981CAD17F1}"/>
                </a:ext>
              </a:extLst>
            </p:cNvPr>
            <p:cNvSpPr/>
            <p:nvPr/>
          </p:nvSpPr>
          <p:spPr>
            <a:xfrm>
              <a:off x="1981200" y="1207044"/>
              <a:ext cx="1956990" cy="181606"/>
            </a:xfrm>
            <a:custGeom>
              <a:avLst/>
              <a:gdLst/>
              <a:ahLst/>
              <a:cxnLst/>
              <a:rect l="0" t="0" r="0" b="0"/>
              <a:pathLst>
                <a:path w="1956690" h="182373">
                  <a:moveTo>
                    <a:pt x="0" y="169037"/>
                  </a:moveTo>
                  <a:lnTo>
                    <a:pt x="12319" y="0"/>
                  </a:lnTo>
                  <a:lnTo>
                    <a:pt x="1956689" y="13208"/>
                  </a:lnTo>
                  <a:lnTo>
                    <a:pt x="1956689" y="169037"/>
                  </a:lnTo>
                  <a:lnTo>
                    <a:pt x="540258" y="182372"/>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Freeform 85">
              <a:extLst>
                <a:ext uri="{FF2B5EF4-FFF2-40B4-BE49-F238E27FC236}">
                  <a16:creationId xmlns:a16="http://schemas.microsoft.com/office/drawing/2014/main" id="{B2481DFB-FBE3-CA4B-BE49-5A0CE3D539F7}"/>
                </a:ext>
              </a:extLst>
            </p:cNvPr>
            <p:cNvSpPr/>
            <p:nvPr/>
          </p:nvSpPr>
          <p:spPr>
            <a:xfrm>
              <a:off x="1981200" y="1207044"/>
              <a:ext cx="1956990" cy="181606"/>
            </a:xfrm>
            <a:custGeom>
              <a:avLst/>
              <a:gdLst/>
              <a:ahLst/>
              <a:cxnLst/>
              <a:rect l="0" t="0" r="0" b="0"/>
              <a:pathLst>
                <a:path w="1957071" h="181611">
                  <a:moveTo>
                    <a:pt x="0" y="170180"/>
                  </a:moveTo>
                  <a:lnTo>
                    <a:pt x="12700" y="0"/>
                  </a:lnTo>
                  <a:lnTo>
                    <a:pt x="1957070" y="13970"/>
                  </a:lnTo>
                  <a:lnTo>
                    <a:pt x="1957070" y="170180"/>
                  </a:lnTo>
                  <a:lnTo>
                    <a:pt x="539750" y="18161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7" name="Freeform 86">
              <a:extLst>
                <a:ext uri="{FF2B5EF4-FFF2-40B4-BE49-F238E27FC236}">
                  <a16:creationId xmlns:a16="http://schemas.microsoft.com/office/drawing/2014/main" id="{3C31365E-10C7-625B-D895-3DBE3899547C}"/>
                </a:ext>
              </a:extLst>
            </p:cNvPr>
            <p:cNvSpPr/>
            <p:nvPr/>
          </p:nvSpPr>
          <p:spPr>
            <a:xfrm>
              <a:off x="3926664" y="1207044"/>
              <a:ext cx="2132174" cy="246465"/>
            </a:xfrm>
            <a:custGeom>
              <a:avLst/>
              <a:gdLst/>
              <a:ahLst/>
              <a:cxnLst/>
              <a:rect l="0" t="0" r="0" b="0"/>
              <a:pathLst>
                <a:path w="2132966" h="247270">
                  <a:moveTo>
                    <a:pt x="2132965" y="176022"/>
                  </a:moveTo>
                  <a:lnTo>
                    <a:pt x="1020953" y="247269"/>
                  </a:lnTo>
                  <a:lnTo>
                    <a:pt x="48006" y="169037"/>
                  </a:lnTo>
                  <a:lnTo>
                    <a:pt x="0" y="0"/>
                  </a:lnTo>
                  <a:lnTo>
                    <a:pt x="1008634" y="66167"/>
                  </a:lnTo>
                  <a:lnTo>
                    <a:pt x="2112645" y="13208"/>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Freeform 87">
              <a:extLst>
                <a:ext uri="{FF2B5EF4-FFF2-40B4-BE49-F238E27FC236}">
                  <a16:creationId xmlns:a16="http://schemas.microsoft.com/office/drawing/2014/main" id="{5AF43721-4DEF-8641-8923-1AAE9A3433D3}"/>
                </a:ext>
              </a:extLst>
            </p:cNvPr>
            <p:cNvSpPr/>
            <p:nvPr/>
          </p:nvSpPr>
          <p:spPr>
            <a:xfrm>
              <a:off x="3926664" y="1207044"/>
              <a:ext cx="2134479" cy="246465"/>
            </a:xfrm>
            <a:custGeom>
              <a:avLst/>
              <a:gdLst/>
              <a:ahLst/>
              <a:cxnLst/>
              <a:rect l="0" t="0" r="0" b="0"/>
              <a:pathLst>
                <a:path w="2133601" h="247651">
                  <a:moveTo>
                    <a:pt x="2112010" y="13970"/>
                  </a:moveTo>
                  <a:lnTo>
                    <a:pt x="1007110" y="66040"/>
                  </a:lnTo>
                  <a:lnTo>
                    <a:pt x="0" y="0"/>
                  </a:lnTo>
                  <a:lnTo>
                    <a:pt x="46990" y="170180"/>
                  </a:lnTo>
                  <a:lnTo>
                    <a:pt x="1021080" y="247650"/>
                  </a:lnTo>
                  <a:lnTo>
                    <a:pt x="2133600" y="1778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9" name="Freeform 88">
              <a:extLst>
                <a:ext uri="{FF2B5EF4-FFF2-40B4-BE49-F238E27FC236}">
                  <a16:creationId xmlns:a16="http://schemas.microsoft.com/office/drawing/2014/main" id="{7AD2EE5E-0100-776B-1AA3-BB2E3F81B13E}"/>
                </a:ext>
              </a:extLst>
            </p:cNvPr>
            <p:cNvSpPr/>
            <p:nvPr/>
          </p:nvSpPr>
          <p:spPr>
            <a:xfrm>
              <a:off x="6015042" y="1181100"/>
              <a:ext cx="2005396" cy="207549"/>
            </a:xfrm>
            <a:custGeom>
              <a:avLst/>
              <a:gdLst/>
              <a:ahLst/>
              <a:cxnLst/>
              <a:rect l="0" t="0" r="0" b="0"/>
              <a:pathLst>
                <a:path w="2004696" h="207773">
                  <a:moveTo>
                    <a:pt x="2004695" y="194437"/>
                  </a:moveTo>
                  <a:lnTo>
                    <a:pt x="83947" y="207772"/>
                  </a:lnTo>
                  <a:lnTo>
                    <a:pt x="0" y="25400"/>
                  </a:lnTo>
                  <a:lnTo>
                    <a:pt x="767969" y="51943"/>
                  </a:lnTo>
                  <a:lnTo>
                    <a:pt x="1368552" y="0"/>
                  </a:lnTo>
                  <a:lnTo>
                    <a:pt x="1992376" y="38608"/>
                  </a:lnTo>
                  <a:close/>
                </a:path>
              </a:pathLst>
            </a:custGeom>
            <a:solidFill>
              <a:srgbClr val="563F28"/>
            </a:solidFill>
            <a:ln w="0" cap="flat" cmpd="sng" algn="ctr">
              <a:solidFill>
                <a:srgbClr val="563F2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0" name="Freeform 89">
              <a:extLst>
                <a:ext uri="{FF2B5EF4-FFF2-40B4-BE49-F238E27FC236}">
                  <a16:creationId xmlns:a16="http://schemas.microsoft.com/office/drawing/2014/main" id="{13E81AD4-5CF6-2E6D-F1B0-E02F211EBFB1}"/>
                </a:ext>
              </a:extLst>
            </p:cNvPr>
            <p:cNvSpPr/>
            <p:nvPr/>
          </p:nvSpPr>
          <p:spPr>
            <a:xfrm>
              <a:off x="6015042" y="1181100"/>
              <a:ext cx="2005396" cy="207549"/>
            </a:xfrm>
            <a:custGeom>
              <a:avLst/>
              <a:gdLst/>
              <a:ahLst/>
              <a:cxnLst/>
              <a:rect l="0" t="0" r="0" b="0"/>
              <a:pathLst>
                <a:path w="2006601" h="207011">
                  <a:moveTo>
                    <a:pt x="1993900" y="39370"/>
                  </a:moveTo>
                  <a:lnTo>
                    <a:pt x="1369060" y="0"/>
                  </a:lnTo>
                  <a:lnTo>
                    <a:pt x="768350" y="50800"/>
                  </a:lnTo>
                  <a:lnTo>
                    <a:pt x="0" y="25400"/>
                  </a:lnTo>
                  <a:lnTo>
                    <a:pt x="83820" y="207010"/>
                  </a:lnTo>
                  <a:lnTo>
                    <a:pt x="2006600" y="1955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1" name="Freeform 90">
              <a:extLst>
                <a:ext uri="{FF2B5EF4-FFF2-40B4-BE49-F238E27FC236}">
                  <a16:creationId xmlns:a16="http://schemas.microsoft.com/office/drawing/2014/main" id="{1094F97D-0369-E9EC-C5EA-0ADC76CA10CC}"/>
                </a:ext>
              </a:extLst>
            </p:cNvPr>
            <p:cNvSpPr/>
            <p:nvPr/>
          </p:nvSpPr>
          <p:spPr>
            <a:xfrm>
              <a:off x="6727304" y="1574579"/>
              <a:ext cx="1034968" cy="276733"/>
            </a:xfrm>
            <a:custGeom>
              <a:avLst/>
              <a:gdLst/>
              <a:ahLst/>
              <a:cxnLst/>
              <a:rect l="0" t="0" r="0" b="0"/>
              <a:pathLst>
                <a:path w="1035813" h="278385">
                  <a:moveTo>
                    <a:pt x="0" y="82931"/>
                  </a:moveTo>
                  <a:lnTo>
                    <a:pt x="61976" y="111887"/>
                  </a:lnTo>
                  <a:lnTo>
                    <a:pt x="213995" y="234315"/>
                  </a:lnTo>
                  <a:lnTo>
                    <a:pt x="376047" y="100457"/>
                  </a:lnTo>
                  <a:lnTo>
                    <a:pt x="484124" y="140970"/>
                  </a:lnTo>
                  <a:lnTo>
                    <a:pt x="576072" y="176149"/>
                  </a:lnTo>
                  <a:lnTo>
                    <a:pt x="667893" y="36068"/>
                  </a:lnTo>
                  <a:lnTo>
                    <a:pt x="770636" y="0"/>
                  </a:lnTo>
                  <a:lnTo>
                    <a:pt x="857631" y="30099"/>
                  </a:lnTo>
                  <a:lnTo>
                    <a:pt x="970534" y="123444"/>
                  </a:lnTo>
                  <a:lnTo>
                    <a:pt x="1035812" y="264160"/>
                  </a:lnTo>
                  <a:lnTo>
                    <a:pt x="3429" y="278384"/>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Freeform 91">
              <a:extLst>
                <a:ext uri="{FF2B5EF4-FFF2-40B4-BE49-F238E27FC236}">
                  <a16:creationId xmlns:a16="http://schemas.microsoft.com/office/drawing/2014/main" id="{5A9F51F5-4A62-770F-B369-3C5BA4726498}"/>
                </a:ext>
              </a:extLst>
            </p:cNvPr>
            <p:cNvSpPr/>
            <p:nvPr/>
          </p:nvSpPr>
          <p:spPr>
            <a:xfrm>
              <a:off x="5367323" y="1691326"/>
              <a:ext cx="135997" cy="192415"/>
            </a:xfrm>
            <a:custGeom>
              <a:avLst/>
              <a:gdLst/>
              <a:ahLst/>
              <a:cxnLst/>
              <a:rect l="0" t="0" r="0" b="0"/>
              <a:pathLst>
                <a:path w="136653" h="192914">
                  <a:moveTo>
                    <a:pt x="0" y="75692"/>
                  </a:moveTo>
                  <a:lnTo>
                    <a:pt x="103251" y="0"/>
                  </a:lnTo>
                  <a:lnTo>
                    <a:pt x="132588" y="6985"/>
                  </a:lnTo>
                  <a:lnTo>
                    <a:pt x="136652" y="184912"/>
                  </a:lnTo>
                  <a:lnTo>
                    <a:pt x="17018" y="192913"/>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3" name="Freeform 92">
              <a:extLst>
                <a:ext uri="{FF2B5EF4-FFF2-40B4-BE49-F238E27FC236}">
                  <a16:creationId xmlns:a16="http://schemas.microsoft.com/office/drawing/2014/main" id="{D9D69EE8-6CEB-2EDB-51D8-EC9BD896A57C}"/>
                </a:ext>
              </a:extLst>
            </p:cNvPr>
            <p:cNvSpPr/>
            <p:nvPr/>
          </p:nvSpPr>
          <p:spPr>
            <a:xfrm>
              <a:off x="5367323" y="1691326"/>
              <a:ext cx="135997" cy="192415"/>
            </a:xfrm>
            <a:custGeom>
              <a:avLst/>
              <a:gdLst/>
              <a:ahLst/>
              <a:cxnLst/>
              <a:rect l="0" t="0" r="0" b="0"/>
              <a:pathLst>
                <a:path w="135764" h="192914">
                  <a:moveTo>
                    <a:pt x="16129" y="192913"/>
                  </a:moveTo>
                  <a:lnTo>
                    <a:pt x="0" y="75692"/>
                  </a:lnTo>
                  <a:lnTo>
                    <a:pt x="102362" y="0"/>
                  </a:lnTo>
                  <a:lnTo>
                    <a:pt x="132588" y="7874"/>
                  </a:lnTo>
                  <a:lnTo>
                    <a:pt x="135763" y="184912"/>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4" name="Freeform 93">
              <a:extLst>
                <a:ext uri="{FF2B5EF4-FFF2-40B4-BE49-F238E27FC236}">
                  <a16:creationId xmlns:a16="http://schemas.microsoft.com/office/drawing/2014/main" id="{03FE8324-23EA-5C21-6884-5D7323FD10E8}"/>
                </a:ext>
              </a:extLst>
            </p:cNvPr>
            <p:cNvSpPr/>
            <p:nvPr/>
          </p:nvSpPr>
          <p:spPr>
            <a:xfrm>
              <a:off x="5501016" y="1697811"/>
              <a:ext cx="39185" cy="177282"/>
            </a:xfrm>
            <a:custGeom>
              <a:avLst/>
              <a:gdLst/>
              <a:ahLst/>
              <a:cxnLst/>
              <a:rect l="0" t="0" r="0" b="0"/>
              <a:pathLst>
                <a:path w="40641" h="177039">
                  <a:moveTo>
                    <a:pt x="3175" y="177038"/>
                  </a:moveTo>
                  <a:lnTo>
                    <a:pt x="0" y="0"/>
                  </a:lnTo>
                  <a:lnTo>
                    <a:pt x="37465" y="10541"/>
                  </a:lnTo>
                  <a:lnTo>
                    <a:pt x="40640" y="174244"/>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Freeform 94">
              <a:extLst>
                <a:ext uri="{FF2B5EF4-FFF2-40B4-BE49-F238E27FC236}">
                  <a16:creationId xmlns:a16="http://schemas.microsoft.com/office/drawing/2014/main" id="{7E7A3D49-FCFB-FA07-52D6-ABAD8F41EA59}"/>
                </a:ext>
              </a:extLst>
            </p:cNvPr>
            <p:cNvSpPr/>
            <p:nvPr/>
          </p:nvSpPr>
          <p:spPr>
            <a:xfrm>
              <a:off x="5537897" y="1708621"/>
              <a:ext cx="41491" cy="166471"/>
            </a:xfrm>
            <a:custGeom>
              <a:avLst/>
              <a:gdLst/>
              <a:ahLst/>
              <a:cxnLst/>
              <a:rect l="0" t="0" r="0" b="0"/>
              <a:pathLst>
                <a:path w="40641" h="164593">
                  <a:moveTo>
                    <a:pt x="3175" y="164592"/>
                  </a:moveTo>
                  <a:lnTo>
                    <a:pt x="0" y="0"/>
                  </a:lnTo>
                  <a:lnTo>
                    <a:pt x="37465" y="10668"/>
                  </a:lnTo>
                  <a:lnTo>
                    <a:pt x="40640" y="162052"/>
                  </a:lnTo>
                  <a:close/>
                </a:path>
              </a:pathLst>
            </a:custGeom>
            <a:solidFill>
              <a:srgbClr val="969696"/>
            </a:solidFill>
            <a:ln w="0" cap="flat" cmpd="sng" algn="ctr">
              <a:solidFill>
                <a:srgbClr val="96969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Freeform 95">
              <a:extLst>
                <a:ext uri="{FF2B5EF4-FFF2-40B4-BE49-F238E27FC236}">
                  <a16:creationId xmlns:a16="http://schemas.microsoft.com/office/drawing/2014/main" id="{B46B2DD8-4C57-8D61-1751-B05A40A4DEDB}"/>
                </a:ext>
              </a:extLst>
            </p:cNvPr>
            <p:cNvSpPr/>
            <p:nvPr/>
          </p:nvSpPr>
          <p:spPr>
            <a:xfrm>
              <a:off x="5574778" y="1719431"/>
              <a:ext cx="41491" cy="151338"/>
            </a:xfrm>
            <a:custGeom>
              <a:avLst/>
              <a:gdLst/>
              <a:ahLst/>
              <a:cxnLst/>
              <a:rect l="0" t="0" r="0" b="0"/>
              <a:pathLst>
                <a:path w="39752" h="151385">
                  <a:moveTo>
                    <a:pt x="3175" y="151384"/>
                  </a:moveTo>
                  <a:lnTo>
                    <a:pt x="0" y="0"/>
                  </a:lnTo>
                  <a:lnTo>
                    <a:pt x="37211" y="9525"/>
                  </a:lnTo>
                  <a:lnTo>
                    <a:pt x="39751" y="148844"/>
                  </a:lnTo>
                  <a:close/>
                </a:path>
              </a:pathLst>
            </a:custGeom>
            <a:solidFill>
              <a:srgbClr val="939393"/>
            </a:solidFill>
            <a:ln w="0" cap="flat" cmpd="sng" algn="ctr">
              <a:solidFill>
                <a:srgbClr val="93939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7" name="Freeform 96">
              <a:extLst>
                <a:ext uri="{FF2B5EF4-FFF2-40B4-BE49-F238E27FC236}">
                  <a16:creationId xmlns:a16="http://schemas.microsoft.com/office/drawing/2014/main" id="{96DC9486-DC61-85D7-E50A-CC6C31F5009E}"/>
                </a:ext>
              </a:extLst>
            </p:cNvPr>
            <p:cNvSpPr/>
            <p:nvPr/>
          </p:nvSpPr>
          <p:spPr>
            <a:xfrm>
              <a:off x="5611658" y="1730241"/>
              <a:ext cx="41491" cy="138366"/>
            </a:xfrm>
            <a:custGeom>
              <a:avLst/>
              <a:gdLst/>
              <a:ahLst/>
              <a:cxnLst/>
              <a:rect l="0" t="0" r="0" b="0"/>
              <a:pathLst>
                <a:path w="40006" h="138431">
                  <a:moveTo>
                    <a:pt x="3429" y="138430"/>
                  </a:moveTo>
                  <a:lnTo>
                    <a:pt x="0" y="0"/>
                  </a:lnTo>
                  <a:lnTo>
                    <a:pt x="37465" y="9779"/>
                  </a:lnTo>
                  <a:lnTo>
                    <a:pt x="40005" y="136525"/>
                  </a:lnTo>
                  <a:lnTo>
                    <a:pt x="25400" y="137414"/>
                  </a:lnTo>
                  <a:close/>
                </a:path>
              </a:pathLst>
            </a:custGeom>
            <a:solidFill>
              <a:srgbClr val="909090"/>
            </a:solidFill>
            <a:ln w="0" cap="flat" cmpd="sng" algn="ctr">
              <a:solidFill>
                <a:srgbClr val="90909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Freeform 97">
              <a:extLst>
                <a:ext uri="{FF2B5EF4-FFF2-40B4-BE49-F238E27FC236}">
                  <a16:creationId xmlns:a16="http://schemas.microsoft.com/office/drawing/2014/main" id="{FF4B0E32-2758-A903-25BD-609A43BE43A1}"/>
                </a:ext>
              </a:extLst>
            </p:cNvPr>
            <p:cNvSpPr/>
            <p:nvPr/>
          </p:nvSpPr>
          <p:spPr>
            <a:xfrm>
              <a:off x="5650844" y="1725917"/>
              <a:ext cx="39187" cy="140528"/>
            </a:xfrm>
            <a:custGeom>
              <a:avLst/>
              <a:gdLst/>
              <a:ahLst/>
              <a:cxnLst/>
              <a:rect l="0" t="0" r="0" b="0"/>
              <a:pathLst>
                <a:path w="40006" h="139955">
                  <a:moveTo>
                    <a:pt x="2540" y="139954"/>
                  </a:moveTo>
                  <a:lnTo>
                    <a:pt x="0" y="13208"/>
                  </a:lnTo>
                  <a:lnTo>
                    <a:pt x="15494" y="17653"/>
                  </a:lnTo>
                  <a:lnTo>
                    <a:pt x="36576" y="0"/>
                  </a:lnTo>
                  <a:lnTo>
                    <a:pt x="40005" y="139954"/>
                  </a:lnTo>
                  <a:close/>
                </a:path>
              </a:pathLst>
            </a:custGeom>
            <a:solidFill>
              <a:srgbClr val="8D8D8D"/>
            </a:solidFill>
            <a:ln w="0" cap="flat" cmpd="sng" algn="ctr">
              <a:solidFill>
                <a:srgbClr val="8D8D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Freeform 98">
              <a:extLst>
                <a:ext uri="{FF2B5EF4-FFF2-40B4-BE49-F238E27FC236}">
                  <a16:creationId xmlns:a16="http://schemas.microsoft.com/office/drawing/2014/main" id="{7B9D2153-13F4-B50C-9D45-5B9DB55A37FD}"/>
                </a:ext>
              </a:extLst>
            </p:cNvPr>
            <p:cNvSpPr/>
            <p:nvPr/>
          </p:nvSpPr>
          <p:spPr>
            <a:xfrm>
              <a:off x="5687724" y="1697811"/>
              <a:ext cx="39187" cy="168634"/>
            </a:xfrm>
            <a:custGeom>
              <a:avLst/>
              <a:gdLst/>
              <a:ahLst/>
              <a:cxnLst/>
              <a:rect l="0" t="0" r="0" b="0"/>
              <a:pathLst>
                <a:path w="40006" h="168911">
                  <a:moveTo>
                    <a:pt x="3429" y="168910"/>
                  </a:moveTo>
                  <a:lnTo>
                    <a:pt x="0" y="28956"/>
                  </a:lnTo>
                  <a:lnTo>
                    <a:pt x="36830" y="0"/>
                  </a:lnTo>
                  <a:lnTo>
                    <a:pt x="40005" y="168021"/>
                  </a:lnTo>
                  <a:close/>
                </a:path>
              </a:pathLst>
            </a:custGeom>
            <a:solidFill>
              <a:srgbClr val="8A8A8A"/>
            </a:solidFill>
            <a:ln w="0" cap="flat" cmpd="sng" algn="ctr">
              <a:solidFill>
                <a:srgbClr val="8A8A8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Freeform 99">
              <a:extLst>
                <a:ext uri="{FF2B5EF4-FFF2-40B4-BE49-F238E27FC236}">
                  <a16:creationId xmlns:a16="http://schemas.microsoft.com/office/drawing/2014/main" id="{02C7C253-E12F-D289-2502-A40260182126}"/>
                </a:ext>
              </a:extLst>
            </p:cNvPr>
            <p:cNvSpPr/>
            <p:nvPr/>
          </p:nvSpPr>
          <p:spPr>
            <a:xfrm>
              <a:off x="5724605" y="1667543"/>
              <a:ext cx="39187" cy="196740"/>
            </a:xfrm>
            <a:custGeom>
              <a:avLst/>
              <a:gdLst/>
              <a:ahLst/>
              <a:cxnLst/>
              <a:rect l="0" t="0" r="0" b="0"/>
              <a:pathLst>
                <a:path w="39752" h="197994">
                  <a:moveTo>
                    <a:pt x="3175" y="197993"/>
                  </a:moveTo>
                  <a:lnTo>
                    <a:pt x="0" y="29972"/>
                  </a:lnTo>
                  <a:lnTo>
                    <a:pt x="35687" y="0"/>
                  </a:lnTo>
                  <a:lnTo>
                    <a:pt x="39751" y="197993"/>
                  </a:lnTo>
                  <a:close/>
                </a:path>
              </a:pathLst>
            </a:custGeom>
            <a:solidFill>
              <a:srgbClr val="878787"/>
            </a:solidFill>
            <a:ln w="0" cap="flat" cmpd="sng" algn="ctr">
              <a:solidFill>
                <a:srgbClr val="87878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Freeform 100">
              <a:extLst>
                <a:ext uri="{FF2B5EF4-FFF2-40B4-BE49-F238E27FC236}">
                  <a16:creationId xmlns:a16="http://schemas.microsoft.com/office/drawing/2014/main" id="{D58A6D49-29CA-535A-4A0B-CF17B493C4E5}"/>
                </a:ext>
              </a:extLst>
            </p:cNvPr>
            <p:cNvSpPr/>
            <p:nvPr/>
          </p:nvSpPr>
          <p:spPr>
            <a:xfrm>
              <a:off x="5759182" y="1656734"/>
              <a:ext cx="41491" cy="207549"/>
            </a:xfrm>
            <a:custGeom>
              <a:avLst/>
              <a:gdLst/>
              <a:ahLst/>
              <a:cxnLst/>
              <a:rect l="0" t="0" r="0" b="0"/>
              <a:pathLst>
                <a:path w="41276" h="208535">
                  <a:moveTo>
                    <a:pt x="3810" y="208534"/>
                  </a:moveTo>
                  <a:lnTo>
                    <a:pt x="0" y="10541"/>
                  </a:lnTo>
                  <a:lnTo>
                    <a:pt x="13716" y="0"/>
                  </a:lnTo>
                  <a:lnTo>
                    <a:pt x="37211" y="7874"/>
                  </a:lnTo>
                  <a:lnTo>
                    <a:pt x="41275" y="207772"/>
                  </a:lnTo>
                  <a:close/>
                </a:path>
              </a:pathLst>
            </a:custGeom>
            <a:solidFill>
              <a:srgbClr val="848484"/>
            </a:solidFill>
            <a:ln w="0" cap="flat" cmpd="sng" algn="ctr">
              <a:solidFill>
                <a:srgbClr val="848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Freeform 101">
              <a:extLst>
                <a:ext uri="{FF2B5EF4-FFF2-40B4-BE49-F238E27FC236}">
                  <a16:creationId xmlns:a16="http://schemas.microsoft.com/office/drawing/2014/main" id="{A1ED0E04-5972-29AF-39EC-D6732E1A61BD}"/>
                </a:ext>
              </a:extLst>
            </p:cNvPr>
            <p:cNvSpPr/>
            <p:nvPr/>
          </p:nvSpPr>
          <p:spPr>
            <a:xfrm>
              <a:off x="5796063" y="1665382"/>
              <a:ext cx="41491" cy="198902"/>
            </a:xfrm>
            <a:custGeom>
              <a:avLst/>
              <a:gdLst/>
              <a:ahLst/>
              <a:cxnLst/>
              <a:rect l="0" t="0" r="0" b="0"/>
              <a:pathLst>
                <a:path w="41276" h="199899">
                  <a:moveTo>
                    <a:pt x="4064" y="199898"/>
                  </a:moveTo>
                  <a:lnTo>
                    <a:pt x="0" y="0"/>
                  </a:lnTo>
                  <a:lnTo>
                    <a:pt x="37465" y="12446"/>
                  </a:lnTo>
                  <a:lnTo>
                    <a:pt x="41275" y="199898"/>
                  </a:lnTo>
                  <a:close/>
                </a:path>
              </a:pathLst>
            </a:custGeom>
            <a:solidFill>
              <a:srgbClr val="818181"/>
            </a:solidFill>
            <a:ln w="0" cap="flat" cmpd="sng" algn="ctr">
              <a:solidFill>
                <a:srgbClr val="81818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Freeform 102">
              <a:extLst>
                <a:ext uri="{FF2B5EF4-FFF2-40B4-BE49-F238E27FC236}">
                  <a16:creationId xmlns:a16="http://schemas.microsoft.com/office/drawing/2014/main" id="{36FF1C4D-6E55-D6B0-9113-43CEEFBEC6F2}"/>
                </a:ext>
              </a:extLst>
            </p:cNvPr>
            <p:cNvSpPr/>
            <p:nvPr/>
          </p:nvSpPr>
          <p:spPr>
            <a:xfrm>
              <a:off x="5835248" y="1676191"/>
              <a:ext cx="39187" cy="188092"/>
            </a:xfrm>
            <a:custGeom>
              <a:avLst/>
              <a:gdLst/>
              <a:ahLst/>
              <a:cxnLst/>
              <a:rect l="0" t="0" r="0" b="0"/>
              <a:pathLst>
                <a:path w="41276" h="187453">
                  <a:moveTo>
                    <a:pt x="3810" y="187452"/>
                  </a:moveTo>
                  <a:lnTo>
                    <a:pt x="0" y="0"/>
                  </a:lnTo>
                  <a:lnTo>
                    <a:pt x="37211" y="12065"/>
                  </a:lnTo>
                  <a:lnTo>
                    <a:pt x="41275" y="186563"/>
                  </a:lnTo>
                  <a:close/>
                </a:path>
              </a:pathLst>
            </a:custGeom>
            <a:solidFill>
              <a:srgbClr val="7E7E7E"/>
            </a:solidFill>
            <a:ln w="0" cap="flat" cmpd="sng" algn="ctr">
              <a:solidFill>
                <a:srgbClr val="7E7E7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Freeform 103">
              <a:extLst>
                <a:ext uri="{FF2B5EF4-FFF2-40B4-BE49-F238E27FC236}">
                  <a16:creationId xmlns:a16="http://schemas.microsoft.com/office/drawing/2014/main" id="{A38B13D5-F564-829C-41BD-576DC31FDCE1}"/>
                </a:ext>
              </a:extLst>
            </p:cNvPr>
            <p:cNvSpPr/>
            <p:nvPr/>
          </p:nvSpPr>
          <p:spPr>
            <a:xfrm>
              <a:off x="5872129" y="1689163"/>
              <a:ext cx="41491" cy="175121"/>
            </a:xfrm>
            <a:custGeom>
              <a:avLst/>
              <a:gdLst/>
              <a:ahLst/>
              <a:cxnLst/>
              <a:rect l="0" t="0" r="0" b="0"/>
              <a:pathLst>
                <a:path w="40641" h="174499">
                  <a:moveTo>
                    <a:pt x="3175" y="174498"/>
                  </a:moveTo>
                  <a:lnTo>
                    <a:pt x="0" y="0"/>
                  </a:lnTo>
                  <a:lnTo>
                    <a:pt x="37465" y="12446"/>
                  </a:lnTo>
                  <a:lnTo>
                    <a:pt x="40640" y="173609"/>
                  </a:lnTo>
                  <a:close/>
                </a:path>
              </a:pathLst>
            </a:custGeom>
            <a:solidFill>
              <a:srgbClr val="7B7B7B"/>
            </a:solidFill>
            <a:ln w="0" cap="flat" cmpd="sng" algn="ctr">
              <a:solidFill>
                <a:srgbClr val="7B7B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Freeform 104">
              <a:extLst>
                <a:ext uri="{FF2B5EF4-FFF2-40B4-BE49-F238E27FC236}">
                  <a16:creationId xmlns:a16="http://schemas.microsoft.com/office/drawing/2014/main" id="{86C4EB23-F743-B936-4263-3CF3355CEE95}"/>
                </a:ext>
              </a:extLst>
            </p:cNvPr>
            <p:cNvSpPr/>
            <p:nvPr/>
          </p:nvSpPr>
          <p:spPr>
            <a:xfrm>
              <a:off x="5909009" y="1693487"/>
              <a:ext cx="41491" cy="168634"/>
            </a:xfrm>
            <a:custGeom>
              <a:avLst/>
              <a:gdLst/>
              <a:ahLst/>
              <a:cxnLst/>
              <a:rect l="0" t="0" r="0" b="0"/>
              <a:pathLst>
                <a:path w="39752" h="169800">
                  <a:moveTo>
                    <a:pt x="3175" y="169799"/>
                  </a:moveTo>
                  <a:lnTo>
                    <a:pt x="0" y="8636"/>
                  </a:lnTo>
                  <a:lnTo>
                    <a:pt x="4064" y="10541"/>
                  </a:lnTo>
                  <a:lnTo>
                    <a:pt x="36576" y="0"/>
                  </a:lnTo>
                  <a:lnTo>
                    <a:pt x="39751" y="169799"/>
                  </a:lnTo>
                  <a:close/>
                </a:path>
              </a:pathLst>
            </a:custGeom>
            <a:solidFill>
              <a:srgbClr val="787878"/>
            </a:solidFill>
            <a:ln w="0" cap="flat" cmpd="sng" algn="ctr">
              <a:solidFill>
                <a:srgbClr val="78787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Freeform 105">
              <a:extLst>
                <a:ext uri="{FF2B5EF4-FFF2-40B4-BE49-F238E27FC236}">
                  <a16:creationId xmlns:a16="http://schemas.microsoft.com/office/drawing/2014/main" id="{2E4AA4DF-063A-534F-A9E3-DB75D06C91C1}"/>
                </a:ext>
              </a:extLst>
            </p:cNvPr>
            <p:cNvSpPr/>
            <p:nvPr/>
          </p:nvSpPr>
          <p:spPr>
            <a:xfrm>
              <a:off x="5948196" y="1680515"/>
              <a:ext cx="39185" cy="181606"/>
            </a:xfrm>
            <a:custGeom>
              <a:avLst/>
              <a:gdLst/>
              <a:ahLst/>
              <a:cxnLst/>
              <a:rect l="0" t="0" r="0" b="0"/>
              <a:pathLst>
                <a:path w="40641" h="181357">
                  <a:moveTo>
                    <a:pt x="3175" y="181356"/>
                  </a:moveTo>
                  <a:lnTo>
                    <a:pt x="0" y="11557"/>
                  </a:lnTo>
                  <a:lnTo>
                    <a:pt x="36576" y="0"/>
                  </a:lnTo>
                  <a:lnTo>
                    <a:pt x="40640" y="180467"/>
                  </a:lnTo>
                  <a:close/>
                </a:path>
              </a:pathLst>
            </a:custGeom>
            <a:solidFill>
              <a:srgbClr val="757575"/>
            </a:solidFill>
            <a:ln w="0" cap="flat" cmpd="sng" algn="ctr">
              <a:solidFill>
                <a:srgbClr val="75757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Freeform 106">
              <a:extLst>
                <a:ext uri="{FF2B5EF4-FFF2-40B4-BE49-F238E27FC236}">
                  <a16:creationId xmlns:a16="http://schemas.microsoft.com/office/drawing/2014/main" id="{57CC6104-16A0-6DA0-6E26-57DF6911C505}"/>
                </a:ext>
              </a:extLst>
            </p:cNvPr>
            <p:cNvSpPr/>
            <p:nvPr/>
          </p:nvSpPr>
          <p:spPr>
            <a:xfrm>
              <a:off x="5982771" y="1669706"/>
              <a:ext cx="41491" cy="192415"/>
            </a:xfrm>
            <a:custGeom>
              <a:avLst/>
              <a:gdLst/>
              <a:ahLst/>
              <a:cxnLst/>
              <a:rect l="0" t="0" r="0" b="0"/>
              <a:pathLst>
                <a:path w="41530" h="192787">
                  <a:moveTo>
                    <a:pt x="4064" y="192786"/>
                  </a:moveTo>
                  <a:lnTo>
                    <a:pt x="0" y="12319"/>
                  </a:lnTo>
                  <a:lnTo>
                    <a:pt x="37465" y="0"/>
                  </a:lnTo>
                  <a:lnTo>
                    <a:pt x="41529" y="191897"/>
                  </a:lnTo>
                  <a:close/>
                </a:path>
              </a:pathLst>
            </a:custGeom>
            <a:solidFill>
              <a:srgbClr val="727272"/>
            </a:solidFill>
            <a:ln w="0" cap="flat" cmpd="sng" algn="ctr">
              <a:solidFill>
                <a:srgbClr val="72727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Freeform 107">
              <a:extLst>
                <a:ext uri="{FF2B5EF4-FFF2-40B4-BE49-F238E27FC236}">
                  <a16:creationId xmlns:a16="http://schemas.microsoft.com/office/drawing/2014/main" id="{3DFB0E99-B55D-08FD-1C2C-4B23A4C39C75}"/>
                </a:ext>
              </a:extLst>
            </p:cNvPr>
            <p:cNvSpPr/>
            <p:nvPr/>
          </p:nvSpPr>
          <p:spPr>
            <a:xfrm>
              <a:off x="6019652" y="1648086"/>
              <a:ext cx="41491" cy="214035"/>
            </a:xfrm>
            <a:custGeom>
              <a:avLst/>
              <a:gdLst/>
              <a:ahLst/>
              <a:cxnLst/>
              <a:rect l="0" t="0" r="0" b="0"/>
              <a:pathLst>
                <a:path w="41530" h="213869">
                  <a:moveTo>
                    <a:pt x="4064" y="213868"/>
                  </a:moveTo>
                  <a:lnTo>
                    <a:pt x="0" y="21971"/>
                  </a:lnTo>
                  <a:lnTo>
                    <a:pt x="23622" y="14986"/>
                  </a:lnTo>
                  <a:lnTo>
                    <a:pt x="36576" y="0"/>
                  </a:lnTo>
                  <a:lnTo>
                    <a:pt x="41529" y="213868"/>
                  </a:lnTo>
                  <a:close/>
                </a:path>
              </a:pathLst>
            </a:custGeom>
            <a:solidFill>
              <a:srgbClr val="6F6F6F"/>
            </a:solidFill>
            <a:ln w="0" cap="flat" cmpd="sng" algn="ctr">
              <a:solidFill>
                <a:srgbClr val="6F6F6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Freeform 108">
              <a:extLst>
                <a:ext uri="{FF2B5EF4-FFF2-40B4-BE49-F238E27FC236}">
                  <a16:creationId xmlns:a16="http://schemas.microsoft.com/office/drawing/2014/main" id="{3D26849A-ED7D-85B5-3192-E1ED5898647D}"/>
                </a:ext>
              </a:extLst>
            </p:cNvPr>
            <p:cNvSpPr/>
            <p:nvPr/>
          </p:nvSpPr>
          <p:spPr>
            <a:xfrm>
              <a:off x="6056533" y="1609171"/>
              <a:ext cx="41491" cy="252950"/>
            </a:xfrm>
            <a:custGeom>
              <a:avLst/>
              <a:gdLst/>
              <a:ahLst/>
              <a:cxnLst/>
              <a:rect l="0" t="0" r="0" b="0"/>
              <a:pathLst>
                <a:path w="41530" h="252731">
                  <a:moveTo>
                    <a:pt x="4953" y="252730"/>
                  </a:moveTo>
                  <a:lnTo>
                    <a:pt x="0" y="39497"/>
                  </a:lnTo>
                  <a:lnTo>
                    <a:pt x="36576" y="0"/>
                  </a:lnTo>
                  <a:lnTo>
                    <a:pt x="41529" y="252730"/>
                  </a:lnTo>
                  <a:close/>
                </a:path>
              </a:pathLst>
            </a:custGeom>
            <a:solidFill>
              <a:srgbClr val="6C6C6C"/>
            </a:solidFill>
            <a:ln w="0" cap="flat" cmpd="sng" algn="ctr">
              <a:solidFill>
                <a:srgbClr val="6C6C6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Freeform 109">
              <a:extLst>
                <a:ext uri="{FF2B5EF4-FFF2-40B4-BE49-F238E27FC236}">
                  <a16:creationId xmlns:a16="http://schemas.microsoft.com/office/drawing/2014/main" id="{3C04EE59-C2C8-FEEA-956B-4B7801C9E385}"/>
                </a:ext>
              </a:extLst>
            </p:cNvPr>
            <p:cNvSpPr/>
            <p:nvPr/>
          </p:nvSpPr>
          <p:spPr>
            <a:xfrm>
              <a:off x="6093414" y="1604847"/>
              <a:ext cx="43797" cy="257274"/>
            </a:xfrm>
            <a:custGeom>
              <a:avLst/>
              <a:gdLst/>
              <a:ahLst/>
              <a:cxnLst/>
              <a:rect l="0" t="0" r="0" b="0"/>
              <a:pathLst>
                <a:path w="43308" h="257176">
                  <a:moveTo>
                    <a:pt x="5842" y="257175"/>
                  </a:moveTo>
                  <a:lnTo>
                    <a:pt x="0" y="4445"/>
                  </a:lnTo>
                  <a:lnTo>
                    <a:pt x="4064" y="0"/>
                  </a:lnTo>
                  <a:lnTo>
                    <a:pt x="37465" y="1651"/>
                  </a:lnTo>
                  <a:lnTo>
                    <a:pt x="43307" y="256159"/>
                  </a:lnTo>
                  <a:close/>
                </a:path>
              </a:pathLst>
            </a:custGeom>
            <a:solidFill>
              <a:srgbClr val="696969"/>
            </a:solidFill>
            <a:ln w="0" cap="flat" cmpd="sng" algn="ctr">
              <a:solidFill>
                <a:srgbClr val="69696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Freeform 110">
              <a:extLst>
                <a:ext uri="{FF2B5EF4-FFF2-40B4-BE49-F238E27FC236}">
                  <a16:creationId xmlns:a16="http://schemas.microsoft.com/office/drawing/2014/main" id="{1F26ECF8-1783-E811-6AC0-D5DDA2EBF329}"/>
                </a:ext>
              </a:extLst>
            </p:cNvPr>
            <p:cNvSpPr/>
            <p:nvPr/>
          </p:nvSpPr>
          <p:spPr>
            <a:xfrm>
              <a:off x="6130294" y="1604847"/>
              <a:ext cx="43797" cy="255113"/>
            </a:xfrm>
            <a:custGeom>
              <a:avLst/>
              <a:gdLst/>
              <a:ahLst/>
              <a:cxnLst/>
              <a:rect l="0" t="0" r="0" b="0"/>
              <a:pathLst>
                <a:path w="43308" h="254509">
                  <a:moveTo>
                    <a:pt x="5842" y="254508"/>
                  </a:moveTo>
                  <a:lnTo>
                    <a:pt x="0" y="0"/>
                  </a:lnTo>
                  <a:lnTo>
                    <a:pt x="37465" y="1778"/>
                  </a:lnTo>
                  <a:lnTo>
                    <a:pt x="43307" y="254508"/>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Freeform 111">
              <a:extLst>
                <a:ext uri="{FF2B5EF4-FFF2-40B4-BE49-F238E27FC236}">
                  <a16:creationId xmlns:a16="http://schemas.microsoft.com/office/drawing/2014/main" id="{B88997F9-3682-2C31-9039-4A8552A428C5}"/>
                </a:ext>
              </a:extLst>
            </p:cNvPr>
            <p:cNvSpPr/>
            <p:nvPr/>
          </p:nvSpPr>
          <p:spPr>
            <a:xfrm>
              <a:off x="6167175" y="1607008"/>
              <a:ext cx="43797" cy="252952"/>
            </a:xfrm>
            <a:custGeom>
              <a:avLst/>
              <a:gdLst/>
              <a:ahLst/>
              <a:cxnLst/>
              <a:rect l="0" t="0" r="0" b="0"/>
              <a:pathLst>
                <a:path w="43054" h="252731">
                  <a:moveTo>
                    <a:pt x="5842" y="252730"/>
                  </a:moveTo>
                  <a:lnTo>
                    <a:pt x="0" y="0"/>
                  </a:lnTo>
                  <a:lnTo>
                    <a:pt x="37465" y="1905"/>
                  </a:lnTo>
                  <a:lnTo>
                    <a:pt x="43053" y="252730"/>
                  </a:lnTo>
                  <a:close/>
                </a:path>
              </a:pathLst>
            </a:custGeom>
            <a:solidFill>
              <a:srgbClr val="636363"/>
            </a:solidFill>
            <a:ln w="0" cap="flat" cmpd="sng" algn="ctr">
              <a:solidFill>
                <a:srgbClr val="6363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Freeform 112">
              <a:extLst>
                <a:ext uri="{FF2B5EF4-FFF2-40B4-BE49-F238E27FC236}">
                  <a16:creationId xmlns:a16="http://schemas.microsoft.com/office/drawing/2014/main" id="{3DB4A8EA-12F5-F438-DDB6-48D7EC4F1DFE}"/>
                </a:ext>
              </a:extLst>
            </p:cNvPr>
            <p:cNvSpPr/>
            <p:nvPr/>
          </p:nvSpPr>
          <p:spPr>
            <a:xfrm>
              <a:off x="6206362" y="1609171"/>
              <a:ext cx="41491" cy="250789"/>
            </a:xfrm>
            <a:custGeom>
              <a:avLst/>
              <a:gdLst/>
              <a:ahLst/>
              <a:cxnLst/>
              <a:rect l="0" t="0" r="0" b="0"/>
              <a:pathLst>
                <a:path w="42165" h="250826">
                  <a:moveTo>
                    <a:pt x="4699" y="250825"/>
                  </a:moveTo>
                  <a:lnTo>
                    <a:pt x="0" y="0"/>
                  </a:lnTo>
                  <a:lnTo>
                    <a:pt x="21971" y="1524"/>
                  </a:lnTo>
                  <a:lnTo>
                    <a:pt x="37465" y="13970"/>
                  </a:lnTo>
                  <a:lnTo>
                    <a:pt x="42164" y="249936"/>
                  </a:lnTo>
                  <a:close/>
                </a:path>
              </a:pathLst>
            </a:custGeom>
            <a:solidFill>
              <a:srgbClr val="606060"/>
            </a:solidFill>
            <a:ln w="0" cap="flat" cmpd="sng" algn="ctr">
              <a:solidFill>
                <a:srgbClr val="606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Freeform 113">
              <a:extLst>
                <a:ext uri="{FF2B5EF4-FFF2-40B4-BE49-F238E27FC236}">
                  <a16:creationId xmlns:a16="http://schemas.microsoft.com/office/drawing/2014/main" id="{FA057D77-C89D-0EEC-61DD-C79009D00CF1}"/>
                </a:ext>
              </a:extLst>
            </p:cNvPr>
            <p:cNvSpPr/>
            <p:nvPr/>
          </p:nvSpPr>
          <p:spPr>
            <a:xfrm>
              <a:off x="6243243" y="1622143"/>
              <a:ext cx="41491" cy="237817"/>
            </a:xfrm>
            <a:custGeom>
              <a:avLst/>
              <a:gdLst/>
              <a:ahLst/>
              <a:cxnLst/>
              <a:rect l="0" t="0" r="0" b="0"/>
              <a:pathLst>
                <a:path w="42165" h="236856">
                  <a:moveTo>
                    <a:pt x="4953" y="236855"/>
                  </a:moveTo>
                  <a:lnTo>
                    <a:pt x="0" y="0"/>
                  </a:lnTo>
                  <a:lnTo>
                    <a:pt x="38100" y="32512"/>
                  </a:lnTo>
                  <a:lnTo>
                    <a:pt x="42164" y="235966"/>
                  </a:lnTo>
                  <a:close/>
                </a:path>
              </a:pathLst>
            </a:custGeom>
            <a:solidFill>
              <a:srgbClr val="5D5D5D"/>
            </a:solidFill>
            <a:ln w="0" cap="flat" cmpd="sng" algn="ctr">
              <a:solidFill>
                <a:srgbClr val="5D5D5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Freeform 114">
              <a:extLst>
                <a:ext uri="{FF2B5EF4-FFF2-40B4-BE49-F238E27FC236}">
                  <a16:creationId xmlns:a16="http://schemas.microsoft.com/office/drawing/2014/main" id="{2C4A02E7-065D-5462-C8B2-1C83FBFA1B47}"/>
                </a:ext>
              </a:extLst>
            </p:cNvPr>
            <p:cNvSpPr/>
            <p:nvPr/>
          </p:nvSpPr>
          <p:spPr>
            <a:xfrm>
              <a:off x="6280124" y="1654571"/>
              <a:ext cx="41491" cy="203225"/>
            </a:xfrm>
            <a:custGeom>
              <a:avLst/>
              <a:gdLst/>
              <a:ahLst/>
              <a:cxnLst/>
              <a:rect l="0" t="0" r="0" b="0"/>
              <a:pathLst>
                <a:path w="41530" h="203455">
                  <a:moveTo>
                    <a:pt x="4064" y="203454"/>
                  </a:moveTo>
                  <a:lnTo>
                    <a:pt x="0" y="0"/>
                  </a:lnTo>
                  <a:lnTo>
                    <a:pt x="38354" y="32639"/>
                  </a:lnTo>
                  <a:lnTo>
                    <a:pt x="41529" y="202438"/>
                  </a:lnTo>
                  <a:close/>
                </a:path>
              </a:pathLst>
            </a:custGeom>
            <a:solidFill>
              <a:srgbClr val="5A5A5A"/>
            </a:solidFill>
            <a:ln w="0" cap="flat" cmpd="sng" algn="ctr">
              <a:solidFill>
                <a:srgbClr val="5A5A5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Freeform 115">
              <a:extLst>
                <a:ext uri="{FF2B5EF4-FFF2-40B4-BE49-F238E27FC236}">
                  <a16:creationId xmlns:a16="http://schemas.microsoft.com/office/drawing/2014/main" id="{F605CF99-662E-8A94-D2BA-A0FEA06EF560}"/>
                </a:ext>
              </a:extLst>
            </p:cNvPr>
            <p:cNvSpPr/>
            <p:nvPr/>
          </p:nvSpPr>
          <p:spPr>
            <a:xfrm>
              <a:off x="6319309" y="1687002"/>
              <a:ext cx="41491" cy="170795"/>
            </a:xfrm>
            <a:custGeom>
              <a:avLst/>
              <a:gdLst/>
              <a:ahLst/>
              <a:cxnLst/>
              <a:rect l="0" t="0" r="0" b="0"/>
              <a:pathLst>
                <a:path w="40641" h="169800">
                  <a:moveTo>
                    <a:pt x="3175" y="169799"/>
                  </a:moveTo>
                  <a:lnTo>
                    <a:pt x="0" y="0"/>
                  </a:lnTo>
                  <a:lnTo>
                    <a:pt x="37465" y="31750"/>
                  </a:lnTo>
                  <a:lnTo>
                    <a:pt x="40640" y="169799"/>
                  </a:lnTo>
                  <a:close/>
                </a:path>
              </a:pathLst>
            </a:custGeom>
            <a:solidFill>
              <a:srgbClr val="575757"/>
            </a:solidFill>
            <a:ln w="0" cap="flat" cmpd="sng" algn="ctr">
              <a:solidFill>
                <a:srgbClr val="57575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Freeform 116">
              <a:extLst>
                <a:ext uri="{FF2B5EF4-FFF2-40B4-BE49-F238E27FC236}">
                  <a16:creationId xmlns:a16="http://schemas.microsoft.com/office/drawing/2014/main" id="{F8610497-70A2-8D24-2061-44D602C9BBF3}"/>
                </a:ext>
              </a:extLst>
            </p:cNvPr>
            <p:cNvSpPr/>
            <p:nvPr/>
          </p:nvSpPr>
          <p:spPr>
            <a:xfrm>
              <a:off x="6356190" y="1719431"/>
              <a:ext cx="39187" cy="138366"/>
            </a:xfrm>
            <a:custGeom>
              <a:avLst/>
              <a:gdLst/>
              <a:ahLst/>
              <a:cxnLst/>
              <a:rect l="0" t="0" r="0" b="0"/>
              <a:pathLst>
                <a:path w="39752" h="138050">
                  <a:moveTo>
                    <a:pt x="3175" y="138049"/>
                  </a:moveTo>
                  <a:lnTo>
                    <a:pt x="0" y="0"/>
                  </a:lnTo>
                  <a:lnTo>
                    <a:pt x="22733" y="19304"/>
                  </a:lnTo>
                  <a:lnTo>
                    <a:pt x="37465" y="15748"/>
                  </a:lnTo>
                  <a:lnTo>
                    <a:pt x="39751" y="137414"/>
                  </a:lnTo>
                  <a:close/>
                </a:path>
              </a:pathLst>
            </a:custGeom>
            <a:solidFill>
              <a:srgbClr val="545454"/>
            </a:solidFill>
            <a:ln w="0" cap="flat" cmpd="sng" algn="ctr">
              <a:solidFill>
                <a:srgbClr val="5454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Freeform 117">
              <a:extLst>
                <a:ext uri="{FF2B5EF4-FFF2-40B4-BE49-F238E27FC236}">
                  <a16:creationId xmlns:a16="http://schemas.microsoft.com/office/drawing/2014/main" id="{133F3E63-0DBC-482B-EF0D-94D5D8E5FC97}"/>
                </a:ext>
              </a:extLst>
            </p:cNvPr>
            <p:cNvSpPr/>
            <p:nvPr/>
          </p:nvSpPr>
          <p:spPr>
            <a:xfrm>
              <a:off x="6393070" y="1725917"/>
              <a:ext cx="41491" cy="129718"/>
            </a:xfrm>
            <a:custGeom>
              <a:avLst/>
              <a:gdLst/>
              <a:ahLst/>
              <a:cxnLst/>
              <a:rect l="0" t="0" r="0" b="0"/>
              <a:pathLst>
                <a:path w="39752" h="130430">
                  <a:moveTo>
                    <a:pt x="2286" y="130429"/>
                  </a:moveTo>
                  <a:lnTo>
                    <a:pt x="0" y="8763"/>
                  </a:lnTo>
                  <a:lnTo>
                    <a:pt x="37465" y="0"/>
                  </a:lnTo>
                  <a:lnTo>
                    <a:pt x="39751" y="129413"/>
                  </a:lnTo>
                  <a:close/>
                </a:path>
              </a:pathLst>
            </a:custGeom>
            <a:solidFill>
              <a:srgbClr val="515151"/>
            </a:solidFill>
            <a:ln w="0" cap="flat" cmpd="sng" algn="ctr">
              <a:solidFill>
                <a:srgbClr val="5151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Freeform 118">
              <a:extLst>
                <a:ext uri="{FF2B5EF4-FFF2-40B4-BE49-F238E27FC236}">
                  <a16:creationId xmlns:a16="http://schemas.microsoft.com/office/drawing/2014/main" id="{26B7F29F-80FC-9330-7F76-152BB664D708}"/>
                </a:ext>
              </a:extLst>
            </p:cNvPr>
            <p:cNvSpPr/>
            <p:nvPr/>
          </p:nvSpPr>
          <p:spPr>
            <a:xfrm>
              <a:off x="6432257" y="1717269"/>
              <a:ext cx="39185" cy="138366"/>
            </a:xfrm>
            <a:custGeom>
              <a:avLst/>
              <a:gdLst/>
              <a:ahLst/>
              <a:cxnLst/>
              <a:rect l="0" t="0" r="0" b="0"/>
              <a:pathLst>
                <a:path w="39752" h="138304">
                  <a:moveTo>
                    <a:pt x="3175" y="138303"/>
                  </a:moveTo>
                  <a:lnTo>
                    <a:pt x="0" y="8890"/>
                  </a:lnTo>
                  <a:lnTo>
                    <a:pt x="37338" y="0"/>
                  </a:lnTo>
                  <a:lnTo>
                    <a:pt x="39751" y="138303"/>
                  </a:lnTo>
                  <a:close/>
                </a:path>
              </a:pathLst>
            </a:custGeom>
            <a:solidFill>
              <a:srgbClr val="4E4E4E"/>
            </a:solidFill>
            <a:ln w="0" cap="flat" cmpd="sng" algn="ctr">
              <a:solidFill>
                <a:srgbClr val="4E4E4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Freeform 119">
              <a:extLst>
                <a:ext uri="{FF2B5EF4-FFF2-40B4-BE49-F238E27FC236}">
                  <a16:creationId xmlns:a16="http://schemas.microsoft.com/office/drawing/2014/main" id="{ED036238-789C-ABAF-2831-3F26C1DB6A18}"/>
                </a:ext>
              </a:extLst>
            </p:cNvPr>
            <p:cNvSpPr/>
            <p:nvPr/>
          </p:nvSpPr>
          <p:spPr>
            <a:xfrm>
              <a:off x="6466832" y="1708621"/>
              <a:ext cx="41491" cy="147014"/>
            </a:xfrm>
            <a:custGeom>
              <a:avLst/>
              <a:gdLst/>
              <a:ahLst/>
              <a:cxnLst/>
              <a:rect l="0" t="0" r="0" b="0"/>
              <a:pathLst>
                <a:path w="39752" h="146940">
                  <a:moveTo>
                    <a:pt x="3175" y="146939"/>
                  </a:moveTo>
                  <a:lnTo>
                    <a:pt x="0" y="8636"/>
                  </a:lnTo>
                  <a:lnTo>
                    <a:pt x="37465" y="0"/>
                  </a:lnTo>
                  <a:lnTo>
                    <a:pt x="39751" y="146050"/>
                  </a:lnTo>
                  <a:close/>
                </a:path>
              </a:pathLst>
            </a:custGeom>
            <a:solidFill>
              <a:srgbClr val="4B4B4B"/>
            </a:solidFill>
            <a:ln w="0" cap="flat" cmpd="sng" algn="ctr">
              <a:solidFill>
                <a:srgbClr val="4B4B4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Freeform 120">
              <a:extLst>
                <a:ext uri="{FF2B5EF4-FFF2-40B4-BE49-F238E27FC236}">
                  <a16:creationId xmlns:a16="http://schemas.microsoft.com/office/drawing/2014/main" id="{B277758B-0FFD-C488-99A0-DB474D14FC6E}"/>
                </a:ext>
              </a:extLst>
            </p:cNvPr>
            <p:cNvSpPr/>
            <p:nvPr/>
          </p:nvSpPr>
          <p:spPr>
            <a:xfrm>
              <a:off x="6506019" y="1699974"/>
              <a:ext cx="39185" cy="155662"/>
            </a:xfrm>
            <a:custGeom>
              <a:avLst/>
              <a:gdLst/>
              <a:ahLst/>
              <a:cxnLst/>
              <a:rect l="0" t="0" r="0" b="0"/>
              <a:pathLst>
                <a:path w="39752" h="153925">
                  <a:moveTo>
                    <a:pt x="3175" y="153924"/>
                  </a:moveTo>
                  <a:lnTo>
                    <a:pt x="0" y="8636"/>
                  </a:lnTo>
                  <a:lnTo>
                    <a:pt x="36576" y="0"/>
                  </a:lnTo>
                  <a:lnTo>
                    <a:pt x="39751" y="153924"/>
                  </a:lnTo>
                  <a:close/>
                </a:path>
              </a:pathLst>
            </a:custGeom>
            <a:solidFill>
              <a:srgbClr val="484848"/>
            </a:solidFill>
            <a:ln w="0" cap="flat" cmpd="sng" algn="ctr">
              <a:solidFill>
                <a:srgbClr val="4848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Freeform 121">
              <a:extLst>
                <a:ext uri="{FF2B5EF4-FFF2-40B4-BE49-F238E27FC236}">
                  <a16:creationId xmlns:a16="http://schemas.microsoft.com/office/drawing/2014/main" id="{CF0E2DF9-CFA7-5291-BA71-95846F1E6271}"/>
                </a:ext>
              </a:extLst>
            </p:cNvPr>
            <p:cNvSpPr/>
            <p:nvPr/>
          </p:nvSpPr>
          <p:spPr>
            <a:xfrm>
              <a:off x="6542900" y="1691326"/>
              <a:ext cx="39185" cy="164310"/>
            </a:xfrm>
            <a:custGeom>
              <a:avLst/>
              <a:gdLst/>
              <a:ahLst/>
              <a:cxnLst/>
              <a:rect l="0" t="0" r="0" b="0"/>
              <a:pathLst>
                <a:path w="40006" h="162815">
                  <a:moveTo>
                    <a:pt x="3429" y="162814"/>
                  </a:moveTo>
                  <a:lnTo>
                    <a:pt x="0" y="8890"/>
                  </a:lnTo>
                  <a:lnTo>
                    <a:pt x="36830" y="0"/>
                  </a:lnTo>
                  <a:lnTo>
                    <a:pt x="40005" y="161925"/>
                  </a:lnTo>
                  <a:close/>
                </a:path>
              </a:pathLst>
            </a:custGeom>
            <a:solidFill>
              <a:srgbClr val="454545"/>
            </a:solidFill>
            <a:ln w="0" cap="flat" cmpd="sng" algn="ctr">
              <a:solidFill>
                <a:srgbClr val="45454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Freeform 122">
              <a:extLst>
                <a:ext uri="{FF2B5EF4-FFF2-40B4-BE49-F238E27FC236}">
                  <a16:creationId xmlns:a16="http://schemas.microsoft.com/office/drawing/2014/main" id="{0DCD1862-15BC-3E4B-3CC6-0E954CC1D117}"/>
                </a:ext>
              </a:extLst>
            </p:cNvPr>
            <p:cNvSpPr/>
            <p:nvPr/>
          </p:nvSpPr>
          <p:spPr>
            <a:xfrm>
              <a:off x="6579780" y="1678354"/>
              <a:ext cx="39185" cy="175119"/>
            </a:xfrm>
            <a:custGeom>
              <a:avLst/>
              <a:gdLst/>
              <a:ahLst/>
              <a:cxnLst/>
              <a:rect l="0" t="0" r="0" b="0"/>
              <a:pathLst>
                <a:path w="39752" h="175134">
                  <a:moveTo>
                    <a:pt x="3175" y="175133"/>
                  </a:moveTo>
                  <a:lnTo>
                    <a:pt x="0" y="13208"/>
                  </a:lnTo>
                  <a:lnTo>
                    <a:pt x="26670" y="6985"/>
                  </a:lnTo>
                  <a:lnTo>
                    <a:pt x="36576" y="0"/>
                  </a:lnTo>
                  <a:lnTo>
                    <a:pt x="39751" y="175133"/>
                  </a:lnTo>
                  <a:close/>
                </a:path>
              </a:pathLst>
            </a:custGeom>
            <a:solidFill>
              <a:srgbClr val="424242"/>
            </a:solidFill>
            <a:ln w="0" cap="flat" cmpd="sng" algn="ctr">
              <a:solidFill>
                <a:srgbClr val="42424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Freeform 123">
              <a:extLst>
                <a:ext uri="{FF2B5EF4-FFF2-40B4-BE49-F238E27FC236}">
                  <a16:creationId xmlns:a16="http://schemas.microsoft.com/office/drawing/2014/main" id="{5868557A-4D52-6CE3-F42D-EEDFDBC28436}"/>
                </a:ext>
              </a:extLst>
            </p:cNvPr>
            <p:cNvSpPr/>
            <p:nvPr/>
          </p:nvSpPr>
          <p:spPr>
            <a:xfrm>
              <a:off x="6616661" y="1650248"/>
              <a:ext cx="41491" cy="203225"/>
            </a:xfrm>
            <a:custGeom>
              <a:avLst/>
              <a:gdLst/>
              <a:ahLst/>
              <a:cxnLst/>
              <a:rect l="0" t="0" r="0" b="0"/>
              <a:pathLst>
                <a:path w="40641" h="203328">
                  <a:moveTo>
                    <a:pt x="3429" y="203327"/>
                  </a:moveTo>
                  <a:lnTo>
                    <a:pt x="0" y="27178"/>
                  </a:lnTo>
                  <a:lnTo>
                    <a:pt x="36830" y="0"/>
                  </a:lnTo>
                  <a:lnTo>
                    <a:pt x="40640" y="202311"/>
                  </a:lnTo>
                  <a:close/>
                </a:path>
              </a:pathLst>
            </a:custGeom>
            <a:solidFill>
              <a:srgbClr val="3F3F3F"/>
            </a:solidFill>
            <a:ln w="0" cap="flat" cmpd="sng" algn="ctr">
              <a:solidFill>
                <a:srgbClr val="3F3F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Freeform 124">
              <a:extLst>
                <a:ext uri="{FF2B5EF4-FFF2-40B4-BE49-F238E27FC236}">
                  <a16:creationId xmlns:a16="http://schemas.microsoft.com/office/drawing/2014/main" id="{BC020FED-B816-7E2F-0E01-B39DFFA79623}"/>
                </a:ext>
              </a:extLst>
            </p:cNvPr>
            <p:cNvSpPr/>
            <p:nvPr/>
          </p:nvSpPr>
          <p:spPr>
            <a:xfrm>
              <a:off x="6653542" y="1632952"/>
              <a:ext cx="41491" cy="220521"/>
            </a:xfrm>
            <a:custGeom>
              <a:avLst/>
              <a:gdLst/>
              <a:ahLst/>
              <a:cxnLst/>
              <a:rect l="0" t="0" r="0" b="0"/>
              <a:pathLst>
                <a:path w="41276" h="219838">
                  <a:moveTo>
                    <a:pt x="4064" y="219837"/>
                  </a:moveTo>
                  <a:lnTo>
                    <a:pt x="0" y="17526"/>
                  </a:lnTo>
                  <a:lnTo>
                    <a:pt x="23495" y="0"/>
                  </a:lnTo>
                  <a:lnTo>
                    <a:pt x="36576" y="6096"/>
                  </a:lnTo>
                  <a:lnTo>
                    <a:pt x="41275" y="219202"/>
                  </a:lnTo>
                  <a:close/>
                </a:path>
              </a:pathLst>
            </a:custGeom>
            <a:solidFill>
              <a:srgbClr val="3C3C3C"/>
            </a:solidFill>
            <a:ln w="0" cap="flat" cmpd="sng" algn="ctr">
              <a:solidFill>
                <a:srgbClr val="3C3C3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Freeform 125">
              <a:extLst>
                <a:ext uri="{FF2B5EF4-FFF2-40B4-BE49-F238E27FC236}">
                  <a16:creationId xmlns:a16="http://schemas.microsoft.com/office/drawing/2014/main" id="{2735DAF9-0D62-8AB0-3897-F8D29E7F9CAB}"/>
                </a:ext>
              </a:extLst>
            </p:cNvPr>
            <p:cNvSpPr/>
            <p:nvPr/>
          </p:nvSpPr>
          <p:spPr>
            <a:xfrm>
              <a:off x="6688117" y="1639438"/>
              <a:ext cx="41491" cy="214035"/>
            </a:xfrm>
            <a:custGeom>
              <a:avLst/>
              <a:gdLst/>
              <a:ahLst/>
              <a:cxnLst/>
              <a:rect l="0" t="0" r="0" b="0"/>
              <a:pathLst>
                <a:path w="41530" h="213742">
                  <a:moveTo>
                    <a:pt x="4699" y="213741"/>
                  </a:moveTo>
                  <a:lnTo>
                    <a:pt x="0" y="0"/>
                  </a:lnTo>
                  <a:lnTo>
                    <a:pt x="38100" y="17653"/>
                  </a:lnTo>
                  <a:lnTo>
                    <a:pt x="41529" y="213106"/>
                  </a:lnTo>
                  <a:close/>
                </a:path>
              </a:pathLst>
            </a:custGeom>
            <a:solidFill>
              <a:srgbClr val="393939"/>
            </a:solidFill>
            <a:ln w="0" cap="flat" cmpd="sng" algn="ctr">
              <a:solidFill>
                <a:srgbClr val="3939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Freeform 126">
              <a:extLst>
                <a:ext uri="{FF2B5EF4-FFF2-40B4-BE49-F238E27FC236}">
                  <a16:creationId xmlns:a16="http://schemas.microsoft.com/office/drawing/2014/main" id="{FFF5FDF3-5ADA-5D4E-C339-D9C82C5B7556}"/>
                </a:ext>
              </a:extLst>
            </p:cNvPr>
            <p:cNvSpPr/>
            <p:nvPr/>
          </p:nvSpPr>
          <p:spPr>
            <a:xfrm>
              <a:off x="6727304" y="1656734"/>
              <a:ext cx="41491" cy="194578"/>
            </a:xfrm>
            <a:custGeom>
              <a:avLst/>
              <a:gdLst/>
              <a:ahLst/>
              <a:cxnLst/>
              <a:rect l="0" t="0" r="0" b="0"/>
              <a:pathLst>
                <a:path w="41530" h="196343">
                  <a:moveTo>
                    <a:pt x="4064" y="196342"/>
                  </a:moveTo>
                  <a:lnTo>
                    <a:pt x="0" y="0"/>
                  </a:lnTo>
                  <a:lnTo>
                    <a:pt x="37465" y="17399"/>
                  </a:lnTo>
                  <a:lnTo>
                    <a:pt x="41529" y="195453"/>
                  </a:lnTo>
                  <a:close/>
                </a:path>
              </a:pathLst>
            </a:custGeom>
            <a:solidFill>
              <a:srgbClr val="363636"/>
            </a:solidFill>
            <a:ln w="0" cap="flat" cmpd="sng" algn="ctr">
              <a:solidFill>
                <a:srgbClr val="36363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Freeform 127">
              <a:extLst>
                <a:ext uri="{FF2B5EF4-FFF2-40B4-BE49-F238E27FC236}">
                  <a16:creationId xmlns:a16="http://schemas.microsoft.com/office/drawing/2014/main" id="{507A6737-62D1-0CE0-7EC8-BDD3BA2255E9}"/>
                </a:ext>
              </a:extLst>
            </p:cNvPr>
            <p:cNvSpPr/>
            <p:nvPr/>
          </p:nvSpPr>
          <p:spPr>
            <a:xfrm>
              <a:off x="5367323" y="1574579"/>
              <a:ext cx="2397255" cy="309161"/>
            </a:xfrm>
            <a:custGeom>
              <a:avLst/>
              <a:gdLst/>
              <a:ahLst/>
              <a:cxnLst/>
              <a:rect l="0" t="0" r="0" b="0"/>
              <a:pathLst>
                <a:path w="2396491" h="309881">
                  <a:moveTo>
                    <a:pt x="17780" y="309880"/>
                  </a:moveTo>
                  <a:lnTo>
                    <a:pt x="271780" y="293370"/>
                  </a:lnTo>
                  <a:lnTo>
                    <a:pt x="2396490" y="262890"/>
                  </a:lnTo>
                  <a:lnTo>
                    <a:pt x="2331720" y="123190"/>
                  </a:lnTo>
                  <a:lnTo>
                    <a:pt x="2217420" y="27940"/>
                  </a:lnTo>
                  <a:lnTo>
                    <a:pt x="2131060" y="0"/>
                  </a:lnTo>
                  <a:lnTo>
                    <a:pt x="2028190" y="34290"/>
                  </a:lnTo>
                  <a:lnTo>
                    <a:pt x="1938020" y="175260"/>
                  </a:lnTo>
                  <a:lnTo>
                    <a:pt x="1845310" y="139700"/>
                  </a:lnTo>
                  <a:lnTo>
                    <a:pt x="1737360" y="100330"/>
                  </a:lnTo>
                  <a:lnTo>
                    <a:pt x="1573530" y="232410"/>
                  </a:lnTo>
                  <a:lnTo>
                    <a:pt x="1422400" y="111760"/>
                  </a:lnTo>
                  <a:lnTo>
                    <a:pt x="1309370" y="58420"/>
                  </a:lnTo>
                  <a:lnTo>
                    <a:pt x="1239520" y="111760"/>
                  </a:lnTo>
                  <a:lnTo>
                    <a:pt x="1012190" y="162560"/>
                  </a:lnTo>
                  <a:lnTo>
                    <a:pt x="861060" y="34290"/>
                  </a:lnTo>
                  <a:lnTo>
                    <a:pt x="730250" y="27940"/>
                  </a:lnTo>
                  <a:lnTo>
                    <a:pt x="675640" y="86360"/>
                  </a:lnTo>
                  <a:lnTo>
                    <a:pt x="547370" y="128270"/>
                  </a:lnTo>
                  <a:lnTo>
                    <a:pt x="406400" y="81280"/>
                  </a:lnTo>
                  <a:lnTo>
                    <a:pt x="297180" y="170180"/>
                  </a:lnTo>
                  <a:lnTo>
                    <a:pt x="102870" y="116840"/>
                  </a:lnTo>
                  <a:lnTo>
                    <a:pt x="0" y="1930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Freeform 128">
              <a:extLst>
                <a:ext uri="{FF2B5EF4-FFF2-40B4-BE49-F238E27FC236}">
                  <a16:creationId xmlns:a16="http://schemas.microsoft.com/office/drawing/2014/main" id="{693DF354-6230-0F4B-D2C4-E7139F9994CC}"/>
                </a:ext>
              </a:extLst>
            </p:cNvPr>
            <p:cNvSpPr/>
            <p:nvPr/>
          </p:nvSpPr>
          <p:spPr>
            <a:xfrm>
              <a:off x="7029265" y="2698805"/>
              <a:ext cx="398775" cy="456176"/>
            </a:xfrm>
            <a:custGeom>
              <a:avLst/>
              <a:gdLst/>
              <a:ahLst/>
              <a:cxnLst/>
              <a:rect l="0" t="0" r="0" b="0"/>
              <a:pathLst>
                <a:path w="397765" h="455931">
                  <a:moveTo>
                    <a:pt x="1524" y="196215"/>
                  </a:moveTo>
                  <a:lnTo>
                    <a:pt x="10541" y="152146"/>
                  </a:lnTo>
                  <a:lnTo>
                    <a:pt x="26035" y="112522"/>
                  </a:lnTo>
                  <a:lnTo>
                    <a:pt x="48006" y="76454"/>
                  </a:lnTo>
                  <a:lnTo>
                    <a:pt x="61722" y="60579"/>
                  </a:lnTo>
                  <a:lnTo>
                    <a:pt x="76454" y="46609"/>
                  </a:lnTo>
                  <a:lnTo>
                    <a:pt x="91948" y="34290"/>
                  </a:lnTo>
                  <a:lnTo>
                    <a:pt x="108966" y="23749"/>
                  </a:lnTo>
                  <a:lnTo>
                    <a:pt x="125984" y="13970"/>
                  </a:lnTo>
                  <a:lnTo>
                    <a:pt x="144653" y="6985"/>
                  </a:lnTo>
                  <a:lnTo>
                    <a:pt x="164211" y="2667"/>
                  </a:lnTo>
                  <a:lnTo>
                    <a:pt x="184658" y="0"/>
                  </a:lnTo>
                  <a:lnTo>
                    <a:pt x="225425" y="1651"/>
                  </a:lnTo>
                  <a:lnTo>
                    <a:pt x="263525" y="11430"/>
                  </a:lnTo>
                  <a:lnTo>
                    <a:pt x="298577" y="30861"/>
                  </a:lnTo>
                  <a:lnTo>
                    <a:pt x="329311" y="56388"/>
                  </a:lnTo>
                  <a:lnTo>
                    <a:pt x="343281" y="71374"/>
                  </a:lnTo>
                  <a:lnTo>
                    <a:pt x="356235" y="88138"/>
                  </a:lnTo>
                  <a:lnTo>
                    <a:pt x="367665" y="106553"/>
                  </a:lnTo>
                  <a:lnTo>
                    <a:pt x="377317" y="125857"/>
                  </a:lnTo>
                  <a:lnTo>
                    <a:pt x="384683" y="146050"/>
                  </a:lnTo>
                  <a:lnTo>
                    <a:pt x="391287" y="167259"/>
                  </a:lnTo>
                  <a:lnTo>
                    <a:pt x="395478" y="190119"/>
                  </a:lnTo>
                  <a:lnTo>
                    <a:pt x="397764" y="212979"/>
                  </a:lnTo>
                  <a:lnTo>
                    <a:pt x="396875" y="259715"/>
                  </a:lnTo>
                  <a:lnTo>
                    <a:pt x="387858" y="302895"/>
                  </a:lnTo>
                  <a:lnTo>
                    <a:pt x="372618" y="343408"/>
                  </a:lnTo>
                  <a:lnTo>
                    <a:pt x="349758" y="378587"/>
                  </a:lnTo>
                  <a:lnTo>
                    <a:pt x="336677" y="394335"/>
                  </a:lnTo>
                  <a:lnTo>
                    <a:pt x="322072" y="408305"/>
                  </a:lnTo>
                  <a:lnTo>
                    <a:pt x="306705" y="421640"/>
                  </a:lnTo>
                  <a:lnTo>
                    <a:pt x="289560" y="432181"/>
                  </a:lnTo>
                  <a:lnTo>
                    <a:pt x="271653" y="440944"/>
                  </a:lnTo>
                  <a:lnTo>
                    <a:pt x="252984" y="447929"/>
                  </a:lnTo>
                  <a:lnTo>
                    <a:pt x="233299" y="453263"/>
                  </a:lnTo>
                  <a:lnTo>
                    <a:pt x="213106" y="455930"/>
                  </a:lnTo>
                  <a:lnTo>
                    <a:pt x="173228" y="454279"/>
                  </a:lnTo>
                  <a:lnTo>
                    <a:pt x="135001" y="443484"/>
                  </a:lnTo>
                  <a:lnTo>
                    <a:pt x="99187" y="425196"/>
                  </a:lnTo>
                  <a:lnTo>
                    <a:pt x="68199" y="399796"/>
                  </a:lnTo>
                  <a:lnTo>
                    <a:pt x="54483" y="383667"/>
                  </a:lnTo>
                  <a:lnTo>
                    <a:pt x="42164" y="367157"/>
                  </a:lnTo>
                  <a:lnTo>
                    <a:pt x="21082" y="330073"/>
                  </a:lnTo>
                  <a:lnTo>
                    <a:pt x="13716" y="309880"/>
                  </a:lnTo>
                  <a:lnTo>
                    <a:pt x="7366" y="287909"/>
                  </a:lnTo>
                  <a:lnTo>
                    <a:pt x="2413" y="265811"/>
                  </a:lnTo>
                  <a:lnTo>
                    <a:pt x="0" y="242062"/>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Freeform 129">
              <a:extLst>
                <a:ext uri="{FF2B5EF4-FFF2-40B4-BE49-F238E27FC236}">
                  <a16:creationId xmlns:a16="http://schemas.microsoft.com/office/drawing/2014/main" id="{962E438F-3DE4-1B4B-1FCB-D77A44BDBAC5}"/>
                </a:ext>
              </a:extLst>
            </p:cNvPr>
            <p:cNvSpPr/>
            <p:nvPr/>
          </p:nvSpPr>
          <p:spPr>
            <a:xfrm>
              <a:off x="7056926" y="2731234"/>
              <a:ext cx="343454" cy="391318"/>
            </a:xfrm>
            <a:custGeom>
              <a:avLst/>
              <a:gdLst/>
              <a:ahLst/>
              <a:cxnLst/>
              <a:rect l="0" t="0" r="0" b="0"/>
              <a:pathLst>
                <a:path w="342520" h="392431">
                  <a:moveTo>
                    <a:pt x="1778" y="168910"/>
                  </a:moveTo>
                  <a:lnTo>
                    <a:pt x="9017" y="131064"/>
                  </a:lnTo>
                  <a:lnTo>
                    <a:pt x="22860" y="96647"/>
                  </a:lnTo>
                  <a:lnTo>
                    <a:pt x="41529" y="65913"/>
                  </a:lnTo>
                  <a:lnTo>
                    <a:pt x="65913" y="40513"/>
                  </a:lnTo>
                  <a:lnTo>
                    <a:pt x="93599" y="20193"/>
                  </a:lnTo>
                  <a:lnTo>
                    <a:pt x="125222" y="6096"/>
                  </a:lnTo>
                  <a:lnTo>
                    <a:pt x="159512" y="0"/>
                  </a:lnTo>
                  <a:lnTo>
                    <a:pt x="193675" y="635"/>
                  </a:lnTo>
                  <a:lnTo>
                    <a:pt x="227076" y="10414"/>
                  </a:lnTo>
                  <a:lnTo>
                    <a:pt x="257048" y="26289"/>
                  </a:lnTo>
                  <a:lnTo>
                    <a:pt x="283972" y="48387"/>
                  </a:lnTo>
                  <a:lnTo>
                    <a:pt x="306705" y="75692"/>
                  </a:lnTo>
                  <a:lnTo>
                    <a:pt x="324612" y="108331"/>
                  </a:lnTo>
                  <a:lnTo>
                    <a:pt x="336931" y="144399"/>
                  </a:lnTo>
                  <a:lnTo>
                    <a:pt x="342519" y="184023"/>
                  </a:lnTo>
                  <a:lnTo>
                    <a:pt x="341757" y="223647"/>
                  </a:lnTo>
                  <a:lnTo>
                    <a:pt x="334518" y="260350"/>
                  </a:lnTo>
                  <a:lnTo>
                    <a:pt x="320548" y="294894"/>
                  </a:lnTo>
                  <a:lnTo>
                    <a:pt x="301117" y="325628"/>
                  </a:lnTo>
                  <a:lnTo>
                    <a:pt x="277495" y="351917"/>
                  </a:lnTo>
                  <a:lnTo>
                    <a:pt x="249682" y="372237"/>
                  </a:lnTo>
                  <a:lnTo>
                    <a:pt x="218059" y="385445"/>
                  </a:lnTo>
                  <a:lnTo>
                    <a:pt x="183769" y="392430"/>
                  </a:lnTo>
                  <a:lnTo>
                    <a:pt x="148971" y="390779"/>
                  </a:lnTo>
                  <a:lnTo>
                    <a:pt x="116459" y="381000"/>
                  </a:lnTo>
                  <a:lnTo>
                    <a:pt x="86360" y="365252"/>
                  </a:lnTo>
                  <a:lnTo>
                    <a:pt x="59436" y="344043"/>
                  </a:lnTo>
                  <a:lnTo>
                    <a:pt x="36576" y="316103"/>
                  </a:lnTo>
                  <a:lnTo>
                    <a:pt x="18669" y="284099"/>
                  </a:lnTo>
                  <a:lnTo>
                    <a:pt x="6477" y="247396"/>
                  </a:lnTo>
                  <a:lnTo>
                    <a:pt x="0" y="208407"/>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 name="Freeform 130">
              <a:extLst>
                <a:ext uri="{FF2B5EF4-FFF2-40B4-BE49-F238E27FC236}">
                  <a16:creationId xmlns:a16="http://schemas.microsoft.com/office/drawing/2014/main" id="{E77E003A-7B02-F8C9-F069-4818D846D65B}"/>
                </a:ext>
              </a:extLst>
            </p:cNvPr>
            <p:cNvSpPr/>
            <p:nvPr/>
          </p:nvSpPr>
          <p:spPr>
            <a:xfrm>
              <a:off x="7211365" y="2722586"/>
              <a:ext cx="27661" cy="198902"/>
            </a:xfrm>
            <a:custGeom>
              <a:avLst/>
              <a:gdLst/>
              <a:ahLst/>
              <a:cxnLst/>
              <a:rect l="0" t="0" r="0" b="0"/>
              <a:pathLst>
                <a:path w="28703" h="198248">
                  <a:moveTo>
                    <a:pt x="0" y="1905"/>
                  </a:moveTo>
                  <a:lnTo>
                    <a:pt x="16383" y="0"/>
                  </a:lnTo>
                  <a:lnTo>
                    <a:pt x="28702" y="196342"/>
                  </a:lnTo>
                  <a:lnTo>
                    <a:pt x="12319" y="19824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 name="Freeform 131">
              <a:extLst>
                <a:ext uri="{FF2B5EF4-FFF2-40B4-BE49-F238E27FC236}">
                  <a16:creationId xmlns:a16="http://schemas.microsoft.com/office/drawing/2014/main" id="{1F48D3CF-181B-A516-B866-FD03091B1CF8}"/>
                </a:ext>
              </a:extLst>
            </p:cNvPr>
            <p:cNvSpPr/>
            <p:nvPr/>
          </p:nvSpPr>
          <p:spPr>
            <a:xfrm>
              <a:off x="7220585" y="2919326"/>
              <a:ext cx="29965" cy="201063"/>
            </a:xfrm>
            <a:custGeom>
              <a:avLst/>
              <a:gdLst/>
              <a:ahLst/>
              <a:cxnLst/>
              <a:rect l="0" t="0" r="0" b="0"/>
              <a:pathLst>
                <a:path w="29846" h="200788">
                  <a:moveTo>
                    <a:pt x="0" y="3683"/>
                  </a:moveTo>
                  <a:lnTo>
                    <a:pt x="17907" y="0"/>
                  </a:lnTo>
                  <a:lnTo>
                    <a:pt x="29845" y="196342"/>
                  </a:lnTo>
                  <a:lnTo>
                    <a:pt x="12065" y="20078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 name="Freeform 132">
              <a:extLst>
                <a:ext uri="{FF2B5EF4-FFF2-40B4-BE49-F238E27FC236}">
                  <a16:creationId xmlns:a16="http://schemas.microsoft.com/office/drawing/2014/main" id="{F20D8D90-4E5F-067E-FA09-328BF7FB9B43}"/>
                </a:ext>
              </a:extLst>
            </p:cNvPr>
            <p:cNvSpPr/>
            <p:nvPr/>
          </p:nvSpPr>
          <p:spPr>
            <a:xfrm>
              <a:off x="7059231" y="2915003"/>
              <a:ext cx="172878" cy="28105"/>
            </a:xfrm>
            <a:custGeom>
              <a:avLst/>
              <a:gdLst/>
              <a:ahLst/>
              <a:cxnLst/>
              <a:rect l="0" t="0" r="0" b="0"/>
              <a:pathLst>
                <a:path w="171832" h="28830">
                  <a:moveTo>
                    <a:pt x="0" y="28829"/>
                  </a:moveTo>
                  <a:lnTo>
                    <a:pt x="0" y="12319"/>
                  </a:lnTo>
                  <a:lnTo>
                    <a:pt x="171831" y="0"/>
                  </a:lnTo>
                  <a:lnTo>
                    <a:pt x="171831" y="1651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Freeform 133">
              <a:extLst>
                <a:ext uri="{FF2B5EF4-FFF2-40B4-BE49-F238E27FC236}">
                  <a16:creationId xmlns:a16="http://schemas.microsoft.com/office/drawing/2014/main" id="{0C93E526-6568-D342-CB45-046BE1AADD6C}"/>
                </a:ext>
              </a:extLst>
            </p:cNvPr>
            <p:cNvSpPr/>
            <p:nvPr/>
          </p:nvSpPr>
          <p:spPr>
            <a:xfrm>
              <a:off x="7229805" y="2899868"/>
              <a:ext cx="175184" cy="30268"/>
            </a:xfrm>
            <a:custGeom>
              <a:avLst/>
              <a:gdLst/>
              <a:ahLst/>
              <a:cxnLst/>
              <a:rect l="0" t="0" r="0" b="0"/>
              <a:pathLst>
                <a:path w="175007" h="29973">
                  <a:moveTo>
                    <a:pt x="3302" y="29972"/>
                  </a:moveTo>
                  <a:lnTo>
                    <a:pt x="0" y="12319"/>
                  </a:lnTo>
                  <a:lnTo>
                    <a:pt x="171831" y="0"/>
                  </a:lnTo>
                  <a:lnTo>
                    <a:pt x="175006" y="17653"/>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Freeform 134">
              <a:extLst>
                <a:ext uri="{FF2B5EF4-FFF2-40B4-BE49-F238E27FC236}">
                  <a16:creationId xmlns:a16="http://schemas.microsoft.com/office/drawing/2014/main" id="{2A8797FD-41BF-2783-F3DE-266236ADE3A8}"/>
                </a:ext>
              </a:extLst>
            </p:cNvPr>
            <p:cNvSpPr/>
            <p:nvPr/>
          </p:nvSpPr>
          <p:spPr>
            <a:xfrm>
              <a:off x="7126077" y="2748530"/>
              <a:ext cx="110643" cy="179444"/>
            </a:xfrm>
            <a:custGeom>
              <a:avLst/>
              <a:gdLst/>
              <a:ahLst/>
              <a:cxnLst/>
              <a:rect l="0" t="0" r="0" b="0"/>
              <a:pathLst>
                <a:path w="109729" h="177928">
                  <a:moveTo>
                    <a:pt x="0" y="13208"/>
                  </a:moveTo>
                  <a:lnTo>
                    <a:pt x="13081" y="0"/>
                  </a:lnTo>
                  <a:lnTo>
                    <a:pt x="109728" y="163703"/>
                  </a:lnTo>
                  <a:lnTo>
                    <a:pt x="96901" y="17792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Freeform 135">
              <a:extLst>
                <a:ext uri="{FF2B5EF4-FFF2-40B4-BE49-F238E27FC236}">
                  <a16:creationId xmlns:a16="http://schemas.microsoft.com/office/drawing/2014/main" id="{FA7914AF-8022-D2C3-C9CC-544ED360F613}"/>
                </a:ext>
              </a:extLst>
            </p:cNvPr>
            <p:cNvSpPr/>
            <p:nvPr/>
          </p:nvSpPr>
          <p:spPr>
            <a:xfrm>
              <a:off x="7225195" y="2917164"/>
              <a:ext cx="110643" cy="175121"/>
            </a:xfrm>
            <a:custGeom>
              <a:avLst/>
              <a:gdLst/>
              <a:ahLst/>
              <a:cxnLst/>
              <a:rect l="0" t="0" r="0" b="0"/>
              <a:pathLst>
                <a:path w="109983" h="175134">
                  <a:moveTo>
                    <a:pt x="0" y="11430"/>
                  </a:moveTo>
                  <a:lnTo>
                    <a:pt x="13970" y="0"/>
                  </a:lnTo>
                  <a:lnTo>
                    <a:pt x="109982" y="163703"/>
                  </a:lnTo>
                  <a:lnTo>
                    <a:pt x="96901" y="175133"/>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Freeform 136">
              <a:extLst>
                <a:ext uri="{FF2B5EF4-FFF2-40B4-BE49-F238E27FC236}">
                  <a16:creationId xmlns:a16="http://schemas.microsoft.com/office/drawing/2014/main" id="{669B9204-7797-419F-D6A1-6DC4F194FDD9}"/>
                </a:ext>
              </a:extLst>
            </p:cNvPr>
            <p:cNvSpPr/>
            <p:nvPr/>
          </p:nvSpPr>
          <p:spPr>
            <a:xfrm>
              <a:off x="7086892" y="2919326"/>
              <a:ext cx="149828" cy="123232"/>
            </a:xfrm>
            <a:custGeom>
              <a:avLst/>
              <a:gdLst/>
              <a:ahLst/>
              <a:cxnLst/>
              <a:rect l="0" t="0" r="0" b="0"/>
              <a:pathLst>
                <a:path w="151385" h="124080">
                  <a:moveTo>
                    <a:pt x="8255" y="124079"/>
                  </a:moveTo>
                  <a:lnTo>
                    <a:pt x="0" y="109220"/>
                  </a:lnTo>
                  <a:lnTo>
                    <a:pt x="142494" y="0"/>
                  </a:lnTo>
                  <a:lnTo>
                    <a:pt x="151384" y="15113"/>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8" name="Freeform 137">
              <a:extLst>
                <a:ext uri="{FF2B5EF4-FFF2-40B4-BE49-F238E27FC236}">
                  <a16:creationId xmlns:a16="http://schemas.microsoft.com/office/drawing/2014/main" id="{F664C7C1-B911-5141-0982-A59AD1891B25}"/>
                </a:ext>
              </a:extLst>
            </p:cNvPr>
            <p:cNvSpPr/>
            <p:nvPr/>
          </p:nvSpPr>
          <p:spPr>
            <a:xfrm>
              <a:off x="7225195" y="2804741"/>
              <a:ext cx="152133" cy="123233"/>
            </a:xfrm>
            <a:custGeom>
              <a:avLst/>
              <a:gdLst/>
              <a:ahLst/>
              <a:cxnLst/>
              <a:rect l="0" t="0" r="0" b="0"/>
              <a:pathLst>
                <a:path w="152274" h="123191">
                  <a:moveTo>
                    <a:pt x="9779" y="123190"/>
                  </a:moveTo>
                  <a:lnTo>
                    <a:pt x="0" y="109220"/>
                  </a:lnTo>
                  <a:lnTo>
                    <a:pt x="142367" y="0"/>
                  </a:lnTo>
                  <a:lnTo>
                    <a:pt x="152273" y="1397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Freeform 138">
              <a:extLst>
                <a:ext uri="{FF2B5EF4-FFF2-40B4-BE49-F238E27FC236}">
                  <a16:creationId xmlns:a16="http://schemas.microsoft.com/office/drawing/2014/main" id="{BEE39D1F-E8D5-1C48-027B-A0829ACD053A}"/>
                </a:ext>
              </a:extLst>
            </p:cNvPr>
            <p:cNvSpPr/>
            <p:nvPr/>
          </p:nvSpPr>
          <p:spPr>
            <a:xfrm>
              <a:off x="7073062" y="2826361"/>
              <a:ext cx="161354" cy="103775"/>
            </a:xfrm>
            <a:custGeom>
              <a:avLst/>
              <a:gdLst/>
              <a:ahLst/>
              <a:cxnLst/>
              <a:rect l="0" t="0" r="0" b="0"/>
              <a:pathLst>
                <a:path w="161926" h="103125">
                  <a:moveTo>
                    <a:pt x="0" y="15875"/>
                  </a:moveTo>
                  <a:lnTo>
                    <a:pt x="7366" y="0"/>
                  </a:lnTo>
                  <a:lnTo>
                    <a:pt x="161925" y="87376"/>
                  </a:lnTo>
                  <a:lnTo>
                    <a:pt x="154559" y="103124"/>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Freeform 139">
              <a:extLst>
                <a:ext uri="{FF2B5EF4-FFF2-40B4-BE49-F238E27FC236}">
                  <a16:creationId xmlns:a16="http://schemas.microsoft.com/office/drawing/2014/main" id="{B5B03FAD-3867-C046-91B3-A3BB795FF84C}"/>
                </a:ext>
              </a:extLst>
            </p:cNvPr>
            <p:cNvSpPr/>
            <p:nvPr/>
          </p:nvSpPr>
          <p:spPr>
            <a:xfrm>
              <a:off x="7227499" y="2912840"/>
              <a:ext cx="161354" cy="103775"/>
            </a:xfrm>
            <a:custGeom>
              <a:avLst/>
              <a:gdLst/>
              <a:ahLst/>
              <a:cxnLst/>
              <a:rect l="0" t="0" r="0" b="0"/>
              <a:pathLst>
                <a:path w="160275" h="104776">
                  <a:moveTo>
                    <a:pt x="0" y="16764"/>
                  </a:moveTo>
                  <a:lnTo>
                    <a:pt x="5715" y="0"/>
                  </a:lnTo>
                  <a:lnTo>
                    <a:pt x="160274" y="87122"/>
                  </a:lnTo>
                  <a:lnTo>
                    <a:pt x="154559" y="104775"/>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Freeform 140">
              <a:extLst>
                <a:ext uri="{FF2B5EF4-FFF2-40B4-BE49-F238E27FC236}">
                  <a16:creationId xmlns:a16="http://schemas.microsoft.com/office/drawing/2014/main" id="{3367E93A-599E-A245-D3A1-CD6E7B9E5CCD}"/>
                </a:ext>
              </a:extLst>
            </p:cNvPr>
            <p:cNvSpPr/>
            <p:nvPr/>
          </p:nvSpPr>
          <p:spPr>
            <a:xfrm>
              <a:off x="7151433" y="2919326"/>
              <a:ext cx="89896" cy="188091"/>
            </a:xfrm>
            <a:custGeom>
              <a:avLst/>
              <a:gdLst/>
              <a:ahLst/>
              <a:cxnLst/>
              <a:rect l="0" t="0" r="0" b="0"/>
              <a:pathLst>
                <a:path w="90171" h="186818">
                  <a:moveTo>
                    <a:pt x="15494" y="186817"/>
                  </a:moveTo>
                  <a:lnTo>
                    <a:pt x="0" y="177038"/>
                  </a:lnTo>
                  <a:lnTo>
                    <a:pt x="74930" y="0"/>
                  </a:lnTo>
                  <a:lnTo>
                    <a:pt x="90170" y="9779"/>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Freeform 141">
              <a:extLst>
                <a:ext uri="{FF2B5EF4-FFF2-40B4-BE49-F238E27FC236}">
                  <a16:creationId xmlns:a16="http://schemas.microsoft.com/office/drawing/2014/main" id="{EF526D31-300D-DF11-E3E1-78F5BD93F41D}"/>
                </a:ext>
              </a:extLst>
            </p:cNvPr>
            <p:cNvSpPr/>
            <p:nvPr/>
          </p:nvSpPr>
          <p:spPr>
            <a:xfrm>
              <a:off x="7222889" y="2742045"/>
              <a:ext cx="87592" cy="185930"/>
            </a:xfrm>
            <a:custGeom>
              <a:avLst/>
              <a:gdLst/>
              <a:ahLst/>
              <a:cxnLst/>
              <a:rect l="0" t="0" r="0" b="0"/>
              <a:pathLst>
                <a:path w="87758" h="185929">
                  <a:moveTo>
                    <a:pt x="12192" y="185928"/>
                  </a:moveTo>
                  <a:lnTo>
                    <a:pt x="0" y="177038"/>
                  </a:lnTo>
                  <a:lnTo>
                    <a:pt x="74803" y="0"/>
                  </a:lnTo>
                  <a:lnTo>
                    <a:pt x="87757" y="889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 name="Freeform 142">
              <a:extLst>
                <a:ext uri="{FF2B5EF4-FFF2-40B4-BE49-F238E27FC236}">
                  <a16:creationId xmlns:a16="http://schemas.microsoft.com/office/drawing/2014/main" id="{03F06551-34F2-44A1-EEAB-EE1E46F0C367}"/>
                </a:ext>
              </a:extLst>
            </p:cNvPr>
            <p:cNvSpPr/>
            <p:nvPr/>
          </p:nvSpPr>
          <p:spPr>
            <a:xfrm>
              <a:off x="7050011" y="2713938"/>
              <a:ext cx="364198" cy="417262"/>
            </a:xfrm>
            <a:custGeom>
              <a:avLst/>
              <a:gdLst/>
              <a:ahLst/>
              <a:cxnLst/>
              <a:rect l="0" t="0" r="0" b="0"/>
              <a:pathLst>
                <a:path w="363856" h="416307">
                  <a:moveTo>
                    <a:pt x="889" y="178689"/>
                  </a:moveTo>
                  <a:lnTo>
                    <a:pt x="9144" y="139065"/>
                  </a:lnTo>
                  <a:lnTo>
                    <a:pt x="23749" y="102997"/>
                  </a:lnTo>
                  <a:lnTo>
                    <a:pt x="43942" y="70358"/>
                  </a:lnTo>
                  <a:lnTo>
                    <a:pt x="69088" y="43053"/>
                  </a:lnTo>
                  <a:lnTo>
                    <a:pt x="99314" y="20955"/>
                  </a:lnTo>
                  <a:lnTo>
                    <a:pt x="132588" y="6985"/>
                  </a:lnTo>
                  <a:lnTo>
                    <a:pt x="169291" y="0"/>
                  </a:lnTo>
                  <a:lnTo>
                    <a:pt x="205867" y="1651"/>
                  </a:lnTo>
                  <a:lnTo>
                    <a:pt x="240919" y="11430"/>
                  </a:lnTo>
                  <a:lnTo>
                    <a:pt x="272542" y="28194"/>
                  </a:lnTo>
                  <a:lnTo>
                    <a:pt x="301244" y="51054"/>
                  </a:lnTo>
                  <a:lnTo>
                    <a:pt x="325501" y="80899"/>
                  </a:lnTo>
                  <a:lnTo>
                    <a:pt x="344170" y="115316"/>
                  </a:lnTo>
                  <a:lnTo>
                    <a:pt x="357124" y="153035"/>
                  </a:lnTo>
                  <a:lnTo>
                    <a:pt x="363855" y="194564"/>
                  </a:lnTo>
                  <a:lnTo>
                    <a:pt x="362966" y="236728"/>
                  </a:lnTo>
                  <a:lnTo>
                    <a:pt x="354838" y="277241"/>
                  </a:lnTo>
                  <a:lnTo>
                    <a:pt x="340106" y="313309"/>
                  </a:lnTo>
                  <a:lnTo>
                    <a:pt x="319659" y="345948"/>
                  </a:lnTo>
                  <a:lnTo>
                    <a:pt x="294513" y="374142"/>
                  </a:lnTo>
                  <a:lnTo>
                    <a:pt x="264414" y="395224"/>
                  </a:lnTo>
                  <a:lnTo>
                    <a:pt x="231267" y="410210"/>
                  </a:lnTo>
                  <a:lnTo>
                    <a:pt x="194437" y="416306"/>
                  </a:lnTo>
                  <a:lnTo>
                    <a:pt x="157861" y="414655"/>
                  </a:lnTo>
                  <a:lnTo>
                    <a:pt x="122936" y="405765"/>
                  </a:lnTo>
                  <a:lnTo>
                    <a:pt x="91059" y="388112"/>
                  </a:lnTo>
                  <a:lnTo>
                    <a:pt x="62738" y="365252"/>
                  </a:lnTo>
                  <a:lnTo>
                    <a:pt x="38354" y="335407"/>
                  </a:lnTo>
                  <a:lnTo>
                    <a:pt x="19685" y="301879"/>
                  </a:lnTo>
                  <a:lnTo>
                    <a:pt x="6477" y="263271"/>
                  </a:lnTo>
                  <a:lnTo>
                    <a:pt x="0" y="22174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Freeform 143">
              <a:extLst>
                <a:ext uri="{FF2B5EF4-FFF2-40B4-BE49-F238E27FC236}">
                  <a16:creationId xmlns:a16="http://schemas.microsoft.com/office/drawing/2014/main" id="{AF61178D-F0E4-EE4C-05F0-63EECBAC1C47}"/>
                </a:ext>
              </a:extLst>
            </p:cNvPr>
            <p:cNvSpPr/>
            <p:nvPr/>
          </p:nvSpPr>
          <p:spPr>
            <a:xfrm>
              <a:off x="7075366" y="2744206"/>
              <a:ext cx="313487" cy="358888"/>
            </a:xfrm>
            <a:custGeom>
              <a:avLst/>
              <a:gdLst/>
              <a:ahLst/>
              <a:cxnLst/>
              <a:rect l="0" t="0" r="0" b="0"/>
              <a:pathLst>
                <a:path w="313183" h="358395">
                  <a:moveTo>
                    <a:pt x="762" y="154178"/>
                  </a:moveTo>
                  <a:lnTo>
                    <a:pt x="8128" y="119634"/>
                  </a:lnTo>
                  <a:lnTo>
                    <a:pt x="20447" y="88900"/>
                  </a:lnTo>
                  <a:lnTo>
                    <a:pt x="38227" y="60706"/>
                  </a:lnTo>
                  <a:lnTo>
                    <a:pt x="60198" y="36957"/>
                  </a:lnTo>
                  <a:lnTo>
                    <a:pt x="85471" y="18542"/>
                  </a:lnTo>
                  <a:lnTo>
                    <a:pt x="113792" y="6223"/>
                  </a:lnTo>
                  <a:lnTo>
                    <a:pt x="145669" y="0"/>
                  </a:lnTo>
                  <a:lnTo>
                    <a:pt x="177292" y="889"/>
                  </a:lnTo>
                  <a:lnTo>
                    <a:pt x="207518" y="9779"/>
                  </a:lnTo>
                  <a:lnTo>
                    <a:pt x="235204" y="23749"/>
                  </a:lnTo>
                  <a:lnTo>
                    <a:pt x="259588" y="43942"/>
                  </a:lnTo>
                  <a:lnTo>
                    <a:pt x="280670" y="69596"/>
                  </a:lnTo>
                  <a:lnTo>
                    <a:pt x="296164" y="98679"/>
                  </a:lnTo>
                  <a:lnTo>
                    <a:pt x="307594" y="131953"/>
                  </a:lnTo>
                  <a:lnTo>
                    <a:pt x="313182" y="168148"/>
                  </a:lnTo>
                  <a:lnTo>
                    <a:pt x="312547" y="204216"/>
                  </a:lnTo>
                  <a:lnTo>
                    <a:pt x="305181" y="238633"/>
                  </a:lnTo>
                  <a:lnTo>
                    <a:pt x="292862" y="270383"/>
                  </a:lnTo>
                  <a:lnTo>
                    <a:pt x="275082" y="297561"/>
                  </a:lnTo>
                  <a:lnTo>
                    <a:pt x="254000" y="321437"/>
                  </a:lnTo>
                  <a:lnTo>
                    <a:pt x="227965" y="339725"/>
                  </a:lnTo>
                  <a:lnTo>
                    <a:pt x="199263" y="353060"/>
                  </a:lnTo>
                  <a:lnTo>
                    <a:pt x="167640" y="358394"/>
                  </a:lnTo>
                  <a:lnTo>
                    <a:pt x="135763" y="357505"/>
                  </a:lnTo>
                  <a:lnTo>
                    <a:pt x="105918" y="348615"/>
                  </a:lnTo>
                  <a:lnTo>
                    <a:pt x="78105" y="334645"/>
                  </a:lnTo>
                  <a:lnTo>
                    <a:pt x="53721" y="314452"/>
                  </a:lnTo>
                  <a:lnTo>
                    <a:pt x="33274" y="288798"/>
                  </a:lnTo>
                  <a:lnTo>
                    <a:pt x="17145" y="259715"/>
                  </a:lnTo>
                  <a:lnTo>
                    <a:pt x="5715" y="226314"/>
                  </a:lnTo>
                  <a:lnTo>
                    <a:pt x="0" y="191135"/>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Freeform 144">
              <a:extLst>
                <a:ext uri="{FF2B5EF4-FFF2-40B4-BE49-F238E27FC236}">
                  <a16:creationId xmlns:a16="http://schemas.microsoft.com/office/drawing/2014/main" id="{705720C3-E1E8-7486-8C6F-46271A5B0989}"/>
                </a:ext>
              </a:extLst>
            </p:cNvPr>
            <p:cNvSpPr/>
            <p:nvPr/>
          </p:nvSpPr>
          <p:spPr>
            <a:xfrm>
              <a:off x="6033482" y="2917164"/>
              <a:ext cx="161354" cy="103775"/>
            </a:xfrm>
            <a:custGeom>
              <a:avLst/>
              <a:gdLst/>
              <a:ahLst/>
              <a:cxnLst/>
              <a:rect l="0" t="0" r="0" b="0"/>
              <a:pathLst>
                <a:path w="160402" h="104776">
                  <a:moveTo>
                    <a:pt x="0" y="17653"/>
                  </a:moveTo>
                  <a:lnTo>
                    <a:pt x="5842" y="0"/>
                  </a:lnTo>
                  <a:lnTo>
                    <a:pt x="160401" y="88011"/>
                  </a:lnTo>
                  <a:lnTo>
                    <a:pt x="154559" y="104775"/>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Freeform 145">
              <a:extLst>
                <a:ext uri="{FF2B5EF4-FFF2-40B4-BE49-F238E27FC236}">
                  <a16:creationId xmlns:a16="http://schemas.microsoft.com/office/drawing/2014/main" id="{50473DA8-679E-540F-8122-A49A9F9E503D}"/>
                </a:ext>
              </a:extLst>
            </p:cNvPr>
            <p:cNvSpPr/>
            <p:nvPr/>
          </p:nvSpPr>
          <p:spPr>
            <a:xfrm>
              <a:off x="5837554" y="2698805"/>
              <a:ext cx="398773" cy="456176"/>
            </a:xfrm>
            <a:custGeom>
              <a:avLst/>
              <a:gdLst/>
              <a:ahLst/>
              <a:cxnLst/>
              <a:rect l="0" t="0" r="0" b="0"/>
              <a:pathLst>
                <a:path w="398019" h="455931">
                  <a:moveTo>
                    <a:pt x="1778" y="196215"/>
                  </a:moveTo>
                  <a:lnTo>
                    <a:pt x="10795" y="152146"/>
                  </a:lnTo>
                  <a:lnTo>
                    <a:pt x="26035" y="112522"/>
                  </a:lnTo>
                  <a:lnTo>
                    <a:pt x="48006" y="76454"/>
                  </a:lnTo>
                  <a:lnTo>
                    <a:pt x="62103" y="60579"/>
                  </a:lnTo>
                  <a:lnTo>
                    <a:pt x="76708" y="46609"/>
                  </a:lnTo>
                  <a:lnTo>
                    <a:pt x="92202" y="34290"/>
                  </a:lnTo>
                  <a:lnTo>
                    <a:pt x="109220" y="23749"/>
                  </a:lnTo>
                  <a:lnTo>
                    <a:pt x="126238" y="13970"/>
                  </a:lnTo>
                  <a:lnTo>
                    <a:pt x="144907" y="6985"/>
                  </a:lnTo>
                  <a:lnTo>
                    <a:pt x="164465" y="2667"/>
                  </a:lnTo>
                  <a:lnTo>
                    <a:pt x="184785" y="0"/>
                  </a:lnTo>
                  <a:lnTo>
                    <a:pt x="225425" y="1651"/>
                  </a:lnTo>
                  <a:lnTo>
                    <a:pt x="263779" y="11430"/>
                  </a:lnTo>
                  <a:lnTo>
                    <a:pt x="298831" y="30861"/>
                  </a:lnTo>
                  <a:lnTo>
                    <a:pt x="329565" y="56388"/>
                  </a:lnTo>
                  <a:lnTo>
                    <a:pt x="343408" y="71374"/>
                  </a:lnTo>
                  <a:lnTo>
                    <a:pt x="356489" y="88138"/>
                  </a:lnTo>
                  <a:lnTo>
                    <a:pt x="367919" y="106553"/>
                  </a:lnTo>
                  <a:lnTo>
                    <a:pt x="376682" y="125857"/>
                  </a:lnTo>
                  <a:lnTo>
                    <a:pt x="384937" y="146050"/>
                  </a:lnTo>
                  <a:lnTo>
                    <a:pt x="391414" y="167259"/>
                  </a:lnTo>
                  <a:lnTo>
                    <a:pt x="395478" y="190119"/>
                  </a:lnTo>
                  <a:lnTo>
                    <a:pt x="398018" y="212979"/>
                  </a:lnTo>
                  <a:lnTo>
                    <a:pt x="397256" y="259715"/>
                  </a:lnTo>
                  <a:lnTo>
                    <a:pt x="388112" y="302895"/>
                  </a:lnTo>
                  <a:lnTo>
                    <a:pt x="371983" y="343408"/>
                  </a:lnTo>
                  <a:lnTo>
                    <a:pt x="350012" y="378587"/>
                  </a:lnTo>
                  <a:lnTo>
                    <a:pt x="336931" y="394335"/>
                  </a:lnTo>
                  <a:lnTo>
                    <a:pt x="322326" y="408305"/>
                  </a:lnTo>
                  <a:lnTo>
                    <a:pt x="306832" y="421640"/>
                  </a:lnTo>
                  <a:lnTo>
                    <a:pt x="289814" y="432181"/>
                  </a:lnTo>
                  <a:lnTo>
                    <a:pt x="271907" y="440944"/>
                  </a:lnTo>
                  <a:lnTo>
                    <a:pt x="253238" y="447929"/>
                  </a:lnTo>
                  <a:lnTo>
                    <a:pt x="233553" y="453263"/>
                  </a:lnTo>
                  <a:lnTo>
                    <a:pt x="213360" y="455930"/>
                  </a:lnTo>
                  <a:lnTo>
                    <a:pt x="172720" y="454279"/>
                  </a:lnTo>
                  <a:lnTo>
                    <a:pt x="135255" y="443484"/>
                  </a:lnTo>
                  <a:lnTo>
                    <a:pt x="99441" y="425196"/>
                  </a:lnTo>
                  <a:lnTo>
                    <a:pt x="68453" y="399796"/>
                  </a:lnTo>
                  <a:lnTo>
                    <a:pt x="42418" y="367157"/>
                  </a:lnTo>
                  <a:lnTo>
                    <a:pt x="30988" y="349377"/>
                  </a:lnTo>
                  <a:lnTo>
                    <a:pt x="21336" y="330073"/>
                  </a:lnTo>
                  <a:lnTo>
                    <a:pt x="13208" y="309880"/>
                  </a:lnTo>
                  <a:lnTo>
                    <a:pt x="7366" y="287909"/>
                  </a:lnTo>
                  <a:lnTo>
                    <a:pt x="2667" y="265811"/>
                  </a:lnTo>
                  <a:lnTo>
                    <a:pt x="0" y="24206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Freeform 146">
              <a:extLst>
                <a:ext uri="{FF2B5EF4-FFF2-40B4-BE49-F238E27FC236}">
                  <a16:creationId xmlns:a16="http://schemas.microsoft.com/office/drawing/2014/main" id="{007668D8-9042-8229-6F30-E8266D759B9E}"/>
                </a:ext>
              </a:extLst>
            </p:cNvPr>
            <p:cNvSpPr/>
            <p:nvPr/>
          </p:nvSpPr>
          <p:spPr>
            <a:xfrm>
              <a:off x="5865214" y="2731234"/>
              <a:ext cx="343452" cy="391318"/>
            </a:xfrm>
            <a:custGeom>
              <a:avLst/>
              <a:gdLst/>
              <a:ahLst/>
              <a:cxnLst/>
              <a:rect l="0" t="0" r="0" b="0"/>
              <a:pathLst>
                <a:path w="342520" h="392431">
                  <a:moveTo>
                    <a:pt x="889" y="168910"/>
                  </a:moveTo>
                  <a:lnTo>
                    <a:pt x="9017" y="131064"/>
                  </a:lnTo>
                  <a:lnTo>
                    <a:pt x="22860" y="96647"/>
                  </a:lnTo>
                  <a:lnTo>
                    <a:pt x="41529" y="65913"/>
                  </a:lnTo>
                  <a:lnTo>
                    <a:pt x="65024" y="40513"/>
                  </a:lnTo>
                  <a:lnTo>
                    <a:pt x="93599" y="20193"/>
                  </a:lnTo>
                  <a:lnTo>
                    <a:pt x="125222" y="6096"/>
                  </a:lnTo>
                  <a:lnTo>
                    <a:pt x="159512" y="0"/>
                  </a:lnTo>
                  <a:lnTo>
                    <a:pt x="193548" y="635"/>
                  </a:lnTo>
                  <a:lnTo>
                    <a:pt x="226822" y="10414"/>
                  </a:lnTo>
                  <a:lnTo>
                    <a:pt x="257048" y="26289"/>
                  </a:lnTo>
                  <a:lnTo>
                    <a:pt x="283972" y="48387"/>
                  </a:lnTo>
                  <a:lnTo>
                    <a:pt x="306705" y="75692"/>
                  </a:lnTo>
                  <a:lnTo>
                    <a:pt x="324612" y="108331"/>
                  </a:lnTo>
                  <a:lnTo>
                    <a:pt x="336931" y="144399"/>
                  </a:lnTo>
                  <a:lnTo>
                    <a:pt x="342519" y="184023"/>
                  </a:lnTo>
                  <a:lnTo>
                    <a:pt x="341630" y="223647"/>
                  </a:lnTo>
                  <a:lnTo>
                    <a:pt x="333629" y="260350"/>
                  </a:lnTo>
                  <a:lnTo>
                    <a:pt x="320548" y="294894"/>
                  </a:lnTo>
                  <a:lnTo>
                    <a:pt x="300990" y="325628"/>
                  </a:lnTo>
                  <a:lnTo>
                    <a:pt x="277495" y="351917"/>
                  </a:lnTo>
                  <a:lnTo>
                    <a:pt x="249682" y="372237"/>
                  </a:lnTo>
                  <a:lnTo>
                    <a:pt x="218059" y="385445"/>
                  </a:lnTo>
                  <a:lnTo>
                    <a:pt x="183769" y="392430"/>
                  </a:lnTo>
                  <a:lnTo>
                    <a:pt x="148971" y="390779"/>
                  </a:lnTo>
                  <a:lnTo>
                    <a:pt x="116205" y="381000"/>
                  </a:lnTo>
                  <a:lnTo>
                    <a:pt x="86360" y="365252"/>
                  </a:lnTo>
                  <a:lnTo>
                    <a:pt x="59436" y="344043"/>
                  </a:lnTo>
                  <a:lnTo>
                    <a:pt x="36576" y="316103"/>
                  </a:lnTo>
                  <a:lnTo>
                    <a:pt x="18669" y="284099"/>
                  </a:lnTo>
                  <a:lnTo>
                    <a:pt x="6477" y="247396"/>
                  </a:lnTo>
                  <a:lnTo>
                    <a:pt x="0" y="20840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 name="Freeform 147">
              <a:extLst>
                <a:ext uri="{FF2B5EF4-FFF2-40B4-BE49-F238E27FC236}">
                  <a16:creationId xmlns:a16="http://schemas.microsoft.com/office/drawing/2014/main" id="{993A972F-594F-DC1C-A9AB-F4D96612305F}"/>
                </a:ext>
              </a:extLst>
            </p:cNvPr>
            <p:cNvSpPr/>
            <p:nvPr/>
          </p:nvSpPr>
          <p:spPr>
            <a:xfrm>
              <a:off x="6017348" y="2726910"/>
              <a:ext cx="27661" cy="198902"/>
            </a:xfrm>
            <a:custGeom>
              <a:avLst/>
              <a:gdLst/>
              <a:ahLst/>
              <a:cxnLst/>
              <a:rect l="0" t="0" r="0" b="0"/>
              <a:pathLst>
                <a:path w="28449" h="197994">
                  <a:moveTo>
                    <a:pt x="0" y="1651"/>
                  </a:moveTo>
                  <a:lnTo>
                    <a:pt x="16383" y="0"/>
                  </a:lnTo>
                  <a:lnTo>
                    <a:pt x="28448" y="196215"/>
                  </a:lnTo>
                  <a:lnTo>
                    <a:pt x="12192" y="197993"/>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9" name="Freeform 148">
              <a:extLst>
                <a:ext uri="{FF2B5EF4-FFF2-40B4-BE49-F238E27FC236}">
                  <a16:creationId xmlns:a16="http://schemas.microsoft.com/office/drawing/2014/main" id="{FF50E1C4-2E70-5C08-1D08-4D6A985D3A36}"/>
                </a:ext>
              </a:extLst>
            </p:cNvPr>
            <p:cNvSpPr/>
            <p:nvPr/>
          </p:nvSpPr>
          <p:spPr>
            <a:xfrm>
              <a:off x="6026568" y="2923650"/>
              <a:ext cx="29965" cy="198902"/>
            </a:xfrm>
            <a:custGeom>
              <a:avLst/>
              <a:gdLst/>
              <a:ahLst/>
              <a:cxnLst/>
              <a:rect l="0" t="0" r="0" b="0"/>
              <a:pathLst>
                <a:path w="30100" h="199899">
                  <a:moveTo>
                    <a:pt x="0" y="3556"/>
                  </a:moveTo>
                  <a:lnTo>
                    <a:pt x="17780" y="0"/>
                  </a:lnTo>
                  <a:lnTo>
                    <a:pt x="30099" y="196088"/>
                  </a:lnTo>
                  <a:lnTo>
                    <a:pt x="12192" y="199898"/>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0" name="Freeform 149">
              <a:extLst>
                <a:ext uri="{FF2B5EF4-FFF2-40B4-BE49-F238E27FC236}">
                  <a16:creationId xmlns:a16="http://schemas.microsoft.com/office/drawing/2014/main" id="{5DC9BED0-18D8-4ABF-CAB5-45EE60436E24}"/>
                </a:ext>
              </a:extLst>
            </p:cNvPr>
            <p:cNvSpPr/>
            <p:nvPr/>
          </p:nvSpPr>
          <p:spPr>
            <a:xfrm>
              <a:off x="5865214" y="2917164"/>
              <a:ext cx="170574" cy="30268"/>
            </a:xfrm>
            <a:custGeom>
              <a:avLst/>
              <a:gdLst/>
              <a:ahLst/>
              <a:cxnLst/>
              <a:rect l="0" t="0" r="0" b="0"/>
              <a:pathLst>
                <a:path w="171832" h="28957">
                  <a:moveTo>
                    <a:pt x="889" y="28956"/>
                  </a:moveTo>
                  <a:lnTo>
                    <a:pt x="0" y="13081"/>
                  </a:lnTo>
                  <a:lnTo>
                    <a:pt x="171831" y="0"/>
                  </a:lnTo>
                  <a:lnTo>
                    <a:pt x="171831" y="16764"/>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1" name="Freeform 150">
              <a:extLst>
                <a:ext uri="{FF2B5EF4-FFF2-40B4-BE49-F238E27FC236}">
                  <a16:creationId xmlns:a16="http://schemas.microsoft.com/office/drawing/2014/main" id="{3EE03E03-6154-4881-6FD2-24A7E9E6EE75}"/>
                </a:ext>
              </a:extLst>
            </p:cNvPr>
            <p:cNvSpPr/>
            <p:nvPr/>
          </p:nvSpPr>
          <p:spPr>
            <a:xfrm>
              <a:off x="6035788" y="2902031"/>
              <a:ext cx="175184" cy="30268"/>
            </a:xfrm>
            <a:custGeom>
              <a:avLst/>
              <a:gdLst/>
              <a:ahLst/>
              <a:cxnLst/>
              <a:rect l="0" t="0" r="0" b="0"/>
              <a:pathLst>
                <a:path w="174753" h="30100">
                  <a:moveTo>
                    <a:pt x="3175" y="30099"/>
                  </a:moveTo>
                  <a:lnTo>
                    <a:pt x="0" y="12319"/>
                  </a:lnTo>
                  <a:lnTo>
                    <a:pt x="171577" y="0"/>
                  </a:lnTo>
                  <a:lnTo>
                    <a:pt x="174752" y="16764"/>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 name="Freeform 151">
              <a:extLst>
                <a:ext uri="{FF2B5EF4-FFF2-40B4-BE49-F238E27FC236}">
                  <a16:creationId xmlns:a16="http://schemas.microsoft.com/office/drawing/2014/main" id="{8D76048C-6D94-9C96-1C8E-60E24D8B8B4A}"/>
                </a:ext>
              </a:extLst>
            </p:cNvPr>
            <p:cNvSpPr/>
            <p:nvPr/>
          </p:nvSpPr>
          <p:spPr>
            <a:xfrm>
              <a:off x="5932060" y="2752854"/>
              <a:ext cx="110643" cy="177282"/>
            </a:xfrm>
            <a:custGeom>
              <a:avLst/>
              <a:gdLst/>
              <a:ahLst/>
              <a:cxnLst/>
              <a:rect l="0" t="0" r="0" b="0"/>
              <a:pathLst>
                <a:path w="109856" h="177928">
                  <a:moveTo>
                    <a:pt x="0" y="13335"/>
                  </a:moveTo>
                  <a:lnTo>
                    <a:pt x="12954" y="0"/>
                  </a:lnTo>
                  <a:lnTo>
                    <a:pt x="109855" y="163830"/>
                  </a:lnTo>
                  <a:lnTo>
                    <a:pt x="96901" y="17792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 name="Freeform 152">
              <a:extLst>
                <a:ext uri="{FF2B5EF4-FFF2-40B4-BE49-F238E27FC236}">
                  <a16:creationId xmlns:a16="http://schemas.microsoft.com/office/drawing/2014/main" id="{28BCD5F4-5CC2-2B25-9B78-0E5851E85F47}"/>
                </a:ext>
              </a:extLst>
            </p:cNvPr>
            <p:cNvSpPr/>
            <p:nvPr/>
          </p:nvSpPr>
          <p:spPr>
            <a:xfrm>
              <a:off x="6031178" y="2921488"/>
              <a:ext cx="110643" cy="175121"/>
            </a:xfrm>
            <a:custGeom>
              <a:avLst/>
              <a:gdLst/>
              <a:ahLst/>
              <a:cxnLst/>
              <a:rect l="0" t="0" r="0" b="0"/>
              <a:pathLst>
                <a:path w="109729" h="175261">
                  <a:moveTo>
                    <a:pt x="0" y="11430"/>
                  </a:moveTo>
                  <a:lnTo>
                    <a:pt x="13843" y="0"/>
                  </a:lnTo>
                  <a:lnTo>
                    <a:pt x="109728" y="163830"/>
                  </a:lnTo>
                  <a:lnTo>
                    <a:pt x="96901" y="17526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4" name="Freeform 153">
              <a:extLst>
                <a:ext uri="{FF2B5EF4-FFF2-40B4-BE49-F238E27FC236}">
                  <a16:creationId xmlns:a16="http://schemas.microsoft.com/office/drawing/2014/main" id="{628A72CD-7B25-4437-1DEA-B5E15E4A8745}"/>
                </a:ext>
              </a:extLst>
            </p:cNvPr>
            <p:cNvSpPr/>
            <p:nvPr/>
          </p:nvSpPr>
          <p:spPr>
            <a:xfrm>
              <a:off x="5890569" y="2921488"/>
              <a:ext cx="152133" cy="125394"/>
            </a:xfrm>
            <a:custGeom>
              <a:avLst/>
              <a:gdLst/>
              <a:ahLst/>
              <a:cxnLst/>
              <a:rect l="0" t="0" r="0" b="0"/>
              <a:pathLst>
                <a:path w="151385" h="124080">
                  <a:moveTo>
                    <a:pt x="9144" y="124079"/>
                  </a:moveTo>
                  <a:lnTo>
                    <a:pt x="0" y="108966"/>
                  </a:lnTo>
                  <a:lnTo>
                    <a:pt x="143129" y="0"/>
                  </a:lnTo>
                  <a:lnTo>
                    <a:pt x="151384" y="14859"/>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 name="Freeform 154">
              <a:extLst>
                <a:ext uri="{FF2B5EF4-FFF2-40B4-BE49-F238E27FC236}">
                  <a16:creationId xmlns:a16="http://schemas.microsoft.com/office/drawing/2014/main" id="{A0445A50-64C3-4D59-1512-02965D0D8A19}"/>
                </a:ext>
              </a:extLst>
            </p:cNvPr>
            <p:cNvSpPr/>
            <p:nvPr/>
          </p:nvSpPr>
          <p:spPr>
            <a:xfrm>
              <a:off x="6028872" y="2809065"/>
              <a:ext cx="152133" cy="123233"/>
            </a:xfrm>
            <a:custGeom>
              <a:avLst/>
              <a:gdLst/>
              <a:ahLst/>
              <a:cxnLst/>
              <a:rect l="0" t="0" r="0" b="0"/>
              <a:pathLst>
                <a:path w="152020" h="123191">
                  <a:moveTo>
                    <a:pt x="9652" y="123190"/>
                  </a:moveTo>
                  <a:lnTo>
                    <a:pt x="0" y="108331"/>
                  </a:lnTo>
                  <a:lnTo>
                    <a:pt x="142240" y="0"/>
                  </a:lnTo>
                  <a:lnTo>
                    <a:pt x="152019" y="13335"/>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 name="Freeform 155">
              <a:extLst>
                <a:ext uri="{FF2B5EF4-FFF2-40B4-BE49-F238E27FC236}">
                  <a16:creationId xmlns:a16="http://schemas.microsoft.com/office/drawing/2014/main" id="{30EC61ED-6D54-51D5-CD3E-AAD194CA660F}"/>
                </a:ext>
              </a:extLst>
            </p:cNvPr>
            <p:cNvSpPr/>
            <p:nvPr/>
          </p:nvSpPr>
          <p:spPr>
            <a:xfrm>
              <a:off x="5879044" y="2830685"/>
              <a:ext cx="161354" cy="103775"/>
            </a:xfrm>
            <a:custGeom>
              <a:avLst/>
              <a:gdLst/>
              <a:ahLst/>
              <a:cxnLst/>
              <a:rect l="0" t="0" r="0" b="0"/>
              <a:pathLst>
                <a:path w="161799" h="102998">
                  <a:moveTo>
                    <a:pt x="0" y="15875"/>
                  </a:moveTo>
                  <a:lnTo>
                    <a:pt x="7239" y="0"/>
                  </a:lnTo>
                  <a:lnTo>
                    <a:pt x="161798" y="87122"/>
                  </a:lnTo>
                  <a:lnTo>
                    <a:pt x="154559" y="102997"/>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 name="Freeform 156">
              <a:extLst>
                <a:ext uri="{FF2B5EF4-FFF2-40B4-BE49-F238E27FC236}">
                  <a16:creationId xmlns:a16="http://schemas.microsoft.com/office/drawing/2014/main" id="{8F3F24A6-0D99-0A3D-D9D5-C3F73E6023B4}"/>
                </a:ext>
              </a:extLst>
            </p:cNvPr>
            <p:cNvSpPr/>
            <p:nvPr/>
          </p:nvSpPr>
          <p:spPr>
            <a:xfrm>
              <a:off x="5955111" y="2923650"/>
              <a:ext cx="89898" cy="185930"/>
            </a:xfrm>
            <a:custGeom>
              <a:avLst/>
              <a:gdLst/>
              <a:ahLst/>
              <a:cxnLst/>
              <a:rect l="0" t="0" r="0" b="0"/>
              <a:pathLst>
                <a:path w="90171" h="185802">
                  <a:moveTo>
                    <a:pt x="15240" y="185801"/>
                  </a:moveTo>
                  <a:lnTo>
                    <a:pt x="0" y="176022"/>
                  </a:lnTo>
                  <a:lnTo>
                    <a:pt x="75565" y="0"/>
                  </a:lnTo>
                  <a:lnTo>
                    <a:pt x="90170" y="9779"/>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8" name="Freeform 157">
              <a:extLst>
                <a:ext uri="{FF2B5EF4-FFF2-40B4-BE49-F238E27FC236}">
                  <a16:creationId xmlns:a16="http://schemas.microsoft.com/office/drawing/2014/main" id="{D03419D9-8A9E-80DC-2F19-6C106733D900}"/>
                </a:ext>
              </a:extLst>
            </p:cNvPr>
            <p:cNvSpPr/>
            <p:nvPr/>
          </p:nvSpPr>
          <p:spPr>
            <a:xfrm>
              <a:off x="6028872" y="2744206"/>
              <a:ext cx="87592" cy="185930"/>
            </a:xfrm>
            <a:custGeom>
              <a:avLst/>
              <a:gdLst/>
              <a:ahLst/>
              <a:cxnLst/>
              <a:rect l="0" t="0" r="0" b="0"/>
              <a:pathLst>
                <a:path w="87885" h="185802">
                  <a:moveTo>
                    <a:pt x="12065" y="185801"/>
                  </a:moveTo>
                  <a:lnTo>
                    <a:pt x="0" y="177038"/>
                  </a:lnTo>
                  <a:lnTo>
                    <a:pt x="74676" y="0"/>
                  </a:lnTo>
                  <a:lnTo>
                    <a:pt x="87884" y="889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9" name="Freeform 158">
              <a:extLst>
                <a:ext uri="{FF2B5EF4-FFF2-40B4-BE49-F238E27FC236}">
                  <a16:creationId xmlns:a16="http://schemas.microsoft.com/office/drawing/2014/main" id="{F864099D-E930-B3C4-0E22-A14038715C6D}"/>
                </a:ext>
              </a:extLst>
            </p:cNvPr>
            <p:cNvSpPr/>
            <p:nvPr/>
          </p:nvSpPr>
          <p:spPr>
            <a:xfrm>
              <a:off x="5855994" y="2718262"/>
              <a:ext cx="361893" cy="417262"/>
            </a:xfrm>
            <a:custGeom>
              <a:avLst/>
              <a:gdLst/>
              <a:ahLst/>
              <a:cxnLst/>
              <a:rect l="0" t="0" r="0" b="0"/>
              <a:pathLst>
                <a:path w="363602" h="416180">
                  <a:moveTo>
                    <a:pt x="889" y="179578"/>
                  </a:moveTo>
                  <a:lnTo>
                    <a:pt x="8763" y="139954"/>
                  </a:lnTo>
                  <a:lnTo>
                    <a:pt x="23495" y="102870"/>
                  </a:lnTo>
                  <a:lnTo>
                    <a:pt x="43942" y="70358"/>
                  </a:lnTo>
                  <a:lnTo>
                    <a:pt x="69088" y="43053"/>
                  </a:lnTo>
                  <a:lnTo>
                    <a:pt x="99187" y="20955"/>
                  </a:lnTo>
                  <a:lnTo>
                    <a:pt x="132588" y="6985"/>
                  </a:lnTo>
                  <a:lnTo>
                    <a:pt x="169164" y="0"/>
                  </a:lnTo>
                  <a:lnTo>
                    <a:pt x="205740" y="1524"/>
                  </a:lnTo>
                  <a:lnTo>
                    <a:pt x="240919" y="11430"/>
                  </a:lnTo>
                  <a:lnTo>
                    <a:pt x="272542" y="28194"/>
                  </a:lnTo>
                  <a:lnTo>
                    <a:pt x="301752" y="51943"/>
                  </a:lnTo>
                  <a:lnTo>
                    <a:pt x="325501" y="80772"/>
                  </a:lnTo>
                  <a:lnTo>
                    <a:pt x="344170" y="115189"/>
                  </a:lnTo>
                  <a:lnTo>
                    <a:pt x="358013" y="153035"/>
                  </a:lnTo>
                  <a:lnTo>
                    <a:pt x="363601" y="195326"/>
                  </a:lnTo>
                  <a:lnTo>
                    <a:pt x="362712" y="237490"/>
                  </a:lnTo>
                  <a:lnTo>
                    <a:pt x="354711" y="277114"/>
                  </a:lnTo>
                  <a:lnTo>
                    <a:pt x="340106" y="314198"/>
                  </a:lnTo>
                  <a:lnTo>
                    <a:pt x="319659" y="345821"/>
                  </a:lnTo>
                  <a:lnTo>
                    <a:pt x="294513" y="374015"/>
                  </a:lnTo>
                  <a:lnTo>
                    <a:pt x="264287" y="395224"/>
                  </a:lnTo>
                  <a:lnTo>
                    <a:pt x="231013" y="410083"/>
                  </a:lnTo>
                  <a:lnTo>
                    <a:pt x="195199" y="416179"/>
                  </a:lnTo>
                  <a:lnTo>
                    <a:pt x="157734" y="415544"/>
                  </a:lnTo>
                  <a:lnTo>
                    <a:pt x="122936" y="405765"/>
                  </a:lnTo>
                  <a:lnTo>
                    <a:pt x="91059" y="388239"/>
                  </a:lnTo>
                  <a:lnTo>
                    <a:pt x="62611" y="365125"/>
                  </a:lnTo>
                  <a:lnTo>
                    <a:pt x="38100" y="335407"/>
                  </a:lnTo>
                  <a:lnTo>
                    <a:pt x="19558" y="301879"/>
                  </a:lnTo>
                  <a:lnTo>
                    <a:pt x="6477" y="263144"/>
                  </a:lnTo>
                  <a:lnTo>
                    <a:pt x="0" y="22174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0" name="Freeform 159">
              <a:extLst>
                <a:ext uri="{FF2B5EF4-FFF2-40B4-BE49-F238E27FC236}">
                  <a16:creationId xmlns:a16="http://schemas.microsoft.com/office/drawing/2014/main" id="{0914341A-C2EE-8613-7FA4-F1534A24752A}"/>
                </a:ext>
              </a:extLst>
            </p:cNvPr>
            <p:cNvSpPr/>
            <p:nvPr/>
          </p:nvSpPr>
          <p:spPr>
            <a:xfrm>
              <a:off x="5881349" y="2746369"/>
              <a:ext cx="311183" cy="358888"/>
            </a:xfrm>
            <a:custGeom>
              <a:avLst/>
              <a:gdLst/>
              <a:ahLst/>
              <a:cxnLst/>
              <a:rect l="0" t="0" r="0" b="0"/>
              <a:pathLst>
                <a:path w="313183" h="358522">
                  <a:moveTo>
                    <a:pt x="889" y="154178"/>
                  </a:moveTo>
                  <a:lnTo>
                    <a:pt x="8255" y="120015"/>
                  </a:lnTo>
                  <a:lnTo>
                    <a:pt x="20320" y="89027"/>
                  </a:lnTo>
                  <a:lnTo>
                    <a:pt x="38354" y="60833"/>
                  </a:lnTo>
                  <a:lnTo>
                    <a:pt x="60325" y="37084"/>
                  </a:lnTo>
                  <a:lnTo>
                    <a:pt x="85471" y="18669"/>
                  </a:lnTo>
                  <a:lnTo>
                    <a:pt x="114808" y="6350"/>
                  </a:lnTo>
                  <a:lnTo>
                    <a:pt x="145542" y="0"/>
                  </a:lnTo>
                  <a:lnTo>
                    <a:pt x="177419" y="1905"/>
                  </a:lnTo>
                  <a:lnTo>
                    <a:pt x="207518" y="9779"/>
                  </a:lnTo>
                  <a:lnTo>
                    <a:pt x="235077" y="24003"/>
                  </a:lnTo>
                  <a:lnTo>
                    <a:pt x="259588" y="44958"/>
                  </a:lnTo>
                  <a:lnTo>
                    <a:pt x="280670" y="69596"/>
                  </a:lnTo>
                  <a:lnTo>
                    <a:pt x="296164" y="98806"/>
                  </a:lnTo>
                  <a:lnTo>
                    <a:pt x="308229" y="132080"/>
                  </a:lnTo>
                  <a:lnTo>
                    <a:pt x="313182" y="168148"/>
                  </a:lnTo>
                  <a:lnTo>
                    <a:pt x="312420" y="204343"/>
                  </a:lnTo>
                  <a:lnTo>
                    <a:pt x="305943" y="238760"/>
                  </a:lnTo>
                  <a:lnTo>
                    <a:pt x="292989" y="270383"/>
                  </a:lnTo>
                  <a:lnTo>
                    <a:pt x="275717" y="298577"/>
                  </a:lnTo>
                  <a:lnTo>
                    <a:pt x="253873" y="322326"/>
                  </a:lnTo>
                  <a:lnTo>
                    <a:pt x="227838" y="339852"/>
                  </a:lnTo>
                  <a:lnTo>
                    <a:pt x="199390" y="353060"/>
                  </a:lnTo>
                  <a:lnTo>
                    <a:pt x="167767" y="358521"/>
                  </a:lnTo>
                  <a:lnTo>
                    <a:pt x="136779" y="357505"/>
                  </a:lnTo>
                  <a:lnTo>
                    <a:pt x="106553" y="348742"/>
                  </a:lnTo>
                  <a:lnTo>
                    <a:pt x="78994" y="334772"/>
                  </a:lnTo>
                  <a:lnTo>
                    <a:pt x="54483" y="314452"/>
                  </a:lnTo>
                  <a:lnTo>
                    <a:pt x="33401" y="288798"/>
                  </a:lnTo>
                  <a:lnTo>
                    <a:pt x="17018" y="259715"/>
                  </a:lnTo>
                  <a:lnTo>
                    <a:pt x="5588" y="226441"/>
                  </a:lnTo>
                  <a:lnTo>
                    <a:pt x="0" y="19126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1" name="Freeform 160">
              <a:extLst>
                <a:ext uri="{FF2B5EF4-FFF2-40B4-BE49-F238E27FC236}">
                  <a16:creationId xmlns:a16="http://schemas.microsoft.com/office/drawing/2014/main" id="{9BEEEE77-4EBC-E5F3-AE85-CA7217A91C1B}"/>
                </a:ext>
              </a:extLst>
            </p:cNvPr>
            <p:cNvSpPr/>
            <p:nvPr/>
          </p:nvSpPr>
          <p:spPr>
            <a:xfrm>
              <a:off x="5360407" y="1920495"/>
              <a:ext cx="520942" cy="912353"/>
            </a:xfrm>
            <a:custGeom>
              <a:avLst/>
              <a:gdLst/>
              <a:ahLst/>
              <a:cxnLst/>
              <a:rect l="0" t="0" r="0" b="0"/>
              <a:pathLst>
                <a:path w="521590" h="912750">
                  <a:moveTo>
                    <a:pt x="521589" y="912749"/>
                  </a:moveTo>
                  <a:lnTo>
                    <a:pt x="373507" y="908431"/>
                  </a:lnTo>
                  <a:lnTo>
                    <a:pt x="0" y="75692"/>
                  </a:lnTo>
                  <a:lnTo>
                    <a:pt x="195326" y="0"/>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2" name="Freeform 161">
              <a:extLst>
                <a:ext uri="{FF2B5EF4-FFF2-40B4-BE49-F238E27FC236}">
                  <a16:creationId xmlns:a16="http://schemas.microsoft.com/office/drawing/2014/main" id="{FDC0D897-F8DC-51A5-B648-380B24FC26BD}"/>
                </a:ext>
              </a:extLst>
            </p:cNvPr>
            <p:cNvSpPr/>
            <p:nvPr/>
          </p:nvSpPr>
          <p:spPr>
            <a:xfrm>
              <a:off x="5554031" y="1920495"/>
              <a:ext cx="2226681" cy="912353"/>
            </a:xfrm>
            <a:custGeom>
              <a:avLst/>
              <a:gdLst/>
              <a:ahLst/>
              <a:cxnLst/>
              <a:rect l="0" t="0" r="0" b="0"/>
              <a:pathLst>
                <a:path w="2226692" h="912750">
                  <a:moveTo>
                    <a:pt x="0" y="0"/>
                  </a:moveTo>
                  <a:lnTo>
                    <a:pt x="2226691" y="9525"/>
                  </a:lnTo>
                  <a:lnTo>
                    <a:pt x="2048510" y="908431"/>
                  </a:lnTo>
                  <a:lnTo>
                    <a:pt x="326263" y="912749"/>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 name="Freeform 162">
              <a:extLst>
                <a:ext uri="{FF2B5EF4-FFF2-40B4-BE49-F238E27FC236}">
                  <a16:creationId xmlns:a16="http://schemas.microsoft.com/office/drawing/2014/main" id="{78917C7E-170B-BF80-C7DF-C6A98265535E}"/>
                </a:ext>
              </a:extLst>
            </p:cNvPr>
            <p:cNvSpPr/>
            <p:nvPr/>
          </p:nvSpPr>
          <p:spPr>
            <a:xfrm>
              <a:off x="5554031" y="1920495"/>
              <a:ext cx="2228986" cy="912353"/>
            </a:xfrm>
            <a:custGeom>
              <a:avLst/>
              <a:gdLst/>
              <a:ahLst/>
              <a:cxnLst/>
              <a:rect l="0" t="0" r="0" b="0"/>
              <a:pathLst>
                <a:path w="2227581" h="910591">
                  <a:moveTo>
                    <a:pt x="0" y="0"/>
                  </a:moveTo>
                  <a:lnTo>
                    <a:pt x="2227580" y="10160"/>
                  </a:lnTo>
                  <a:lnTo>
                    <a:pt x="2048510" y="908050"/>
                  </a:lnTo>
                  <a:lnTo>
                    <a:pt x="326390" y="9105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4" name="Freeform 163">
              <a:extLst>
                <a:ext uri="{FF2B5EF4-FFF2-40B4-BE49-F238E27FC236}">
                  <a16:creationId xmlns:a16="http://schemas.microsoft.com/office/drawing/2014/main" id="{822102CF-1F2B-DAAA-9880-2EC43CB60C37}"/>
                </a:ext>
              </a:extLst>
            </p:cNvPr>
            <p:cNvSpPr/>
            <p:nvPr/>
          </p:nvSpPr>
          <p:spPr>
            <a:xfrm>
              <a:off x="5613963" y="1929143"/>
              <a:ext cx="389555" cy="903705"/>
            </a:xfrm>
            <a:custGeom>
              <a:avLst/>
              <a:gdLst/>
              <a:ahLst/>
              <a:cxnLst/>
              <a:rect l="0" t="0" r="0" b="0"/>
              <a:pathLst>
                <a:path w="389637" h="902336">
                  <a:moveTo>
                    <a:pt x="78232" y="0"/>
                  </a:moveTo>
                  <a:lnTo>
                    <a:pt x="389636" y="899795"/>
                  </a:lnTo>
                  <a:lnTo>
                    <a:pt x="312420" y="902335"/>
                  </a:lnTo>
                  <a:lnTo>
                    <a:pt x="0" y="0"/>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5" name="Freeform 164">
              <a:extLst>
                <a:ext uri="{FF2B5EF4-FFF2-40B4-BE49-F238E27FC236}">
                  <a16:creationId xmlns:a16="http://schemas.microsoft.com/office/drawing/2014/main" id="{984546A0-894E-43C3-C05D-8DBA3E16F5E8}"/>
                </a:ext>
              </a:extLst>
            </p:cNvPr>
            <p:cNvSpPr/>
            <p:nvPr/>
          </p:nvSpPr>
          <p:spPr>
            <a:xfrm>
              <a:off x="5773012" y="1929143"/>
              <a:ext cx="352672" cy="903705"/>
            </a:xfrm>
            <a:custGeom>
              <a:avLst/>
              <a:gdLst/>
              <a:ahLst/>
              <a:cxnLst/>
              <a:rect l="0" t="0" r="0" b="0"/>
              <a:pathLst>
                <a:path w="352299" h="902336">
                  <a:moveTo>
                    <a:pt x="274193" y="902335"/>
                  </a:moveTo>
                  <a:lnTo>
                    <a:pt x="0" y="0"/>
                  </a:lnTo>
                  <a:lnTo>
                    <a:pt x="78105" y="0"/>
                  </a:lnTo>
                  <a:lnTo>
                    <a:pt x="352298" y="899795"/>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6" name="Freeform 165">
              <a:extLst>
                <a:ext uri="{FF2B5EF4-FFF2-40B4-BE49-F238E27FC236}">
                  <a16:creationId xmlns:a16="http://schemas.microsoft.com/office/drawing/2014/main" id="{BFB5706E-1B34-9B1A-F078-C7F6179CB021}"/>
                </a:ext>
              </a:extLst>
            </p:cNvPr>
            <p:cNvSpPr/>
            <p:nvPr/>
          </p:nvSpPr>
          <p:spPr>
            <a:xfrm>
              <a:off x="5929756" y="1929143"/>
              <a:ext cx="315791" cy="903705"/>
            </a:xfrm>
            <a:custGeom>
              <a:avLst/>
              <a:gdLst/>
              <a:ahLst/>
              <a:cxnLst/>
              <a:rect l="0" t="0" r="0" b="0"/>
              <a:pathLst>
                <a:path w="314961" h="902336">
                  <a:moveTo>
                    <a:pt x="236728" y="902335"/>
                  </a:moveTo>
                  <a:lnTo>
                    <a:pt x="0" y="0"/>
                  </a:lnTo>
                  <a:lnTo>
                    <a:pt x="79883" y="0"/>
                  </a:lnTo>
                  <a:lnTo>
                    <a:pt x="314960" y="899795"/>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7" name="Freeform 166">
              <a:extLst>
                <a:ext uri="{FF2B5EF4-FFF2-40B4-BE49-F238E27FC236}">
                  <a16:creationId xmlns:a16="http://schemas.microsoft.com/office/drawing/2014/main" id="{1D0E4898-008F-F0FE-E228-187CE5C48A2A}"/>
                </a:ext>
              </a:extLst>
            </p:cNvPr>
            <p:cNvSpPr/>
            <p:nvPr/>
          </p:nvSpPr>
          <p:spPr>
            <a:xfrm>
              <a:off x="6088804" y="1929143"/>
              <a:ext cx="278912" cy="901542"/>
            </a:xfrm>
            <a:custGeom>
              <a:avLst/>
              <a:gdLst/>
              <a:ahLst/>
              <a:cxnLst/>
              <a:rect l="0" t="0" r="0" b="0"/>
              <a:pathLst>
                <a:path w="277496" h="902336">
                  <a:moveTo>
                    <a:pt x="198628" y="902335"/>
                  </a:moveTo>
                  <a:lnTo>
                    <a:pt x="0" y="0"/>
                  </a:lnTo>
                  <a:lnTo>
                    <a:pt x="80518" y="0"/>
                  </a:lnTo>
                  <a:lnTo>
                    <a:pt x="277495" y="899541"/>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8" name="Freeform 167">
              <a:extLst>
                <a:ext uri="{FF2B5EF4-FFF2-40B4-BE49-F238E27FC236}">
                  <a16:creationId xmlns:a16="http://schemas.microsoft.com/office/drawing/2014/main" id="{9D195A66-869B-1D8C-0CB7-467EA950F26E}"/>
                </a:ext>
              </a:extLst>
            </p:cNvPr>
            <p:cNvSpPr/>
            <p:nvPr/>
          </p:nvSpPr>
          <p:spPr>
            <a:xfrm>
              <a:off x="6247853" y="1929143"/>
              <a:ext cx="239725" cy="901542"/>
            </a:xfrm>
            <a:custGeom>
              <a:avLst/>
              <a:gdLst/>
              <a:ahLst/>
              <a:cxnLst/>
              <a:rect l="0" t="0" r="0" b="0"/>
              <a:pathLst>
                <a:path w="239777" h="902336">
                  <a:moveTo>
                    <a:pt x="161036" y="902335"/>
                  </a:moveTo>
                  <a:lnTo>
                    <a:pt x="0" y="0"/>
                  </a:lnTo>
                  <a:lnTo>
                    <a:pt x="81153" y="0"/>
                  </a:lnTo>
                  <a:lnTo>
                    <a:pt x="239776" y="900557"/>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9" name="Freeform 168">
              <a:extLst>
                <a:ext uri="{FF2B5EF4-FFF2-40B4-BE49-F238E27FC236}">
                  <a16:creationId xmlns:a16="http://schemas.microsoft.com/office/drawing/2014/main" id="{F560DF4F-724F-F587-804E-F83EFF0DF2E9}"/>
                </a:ext>
              </a:extLst>
            </p:cNvPr>
            <p:cNvSpPr/>
            <p:nvPr/>
          </p:nvSpPr>
          <p:spPr>
            <a:xfrm>
              <a:off x="6406901" y="1929143"/>
              <a:ext cx="200540" cy="901542"/>
            </a:xfrm>
            <a:custGeom>
              <a:avLst/>
              <a:gdLst/>
              <a:ahLst/>
              <a:cxnLst/>
              <a:rect l="0" t="0" r="0" b="0"/>
              <a:pathLst>
                <a:path w="201042" h="902336">
                  <a:moveTo>
                    <a:pt x="122936" y="902335"/>
                  </a:moveTo>
                  <a:lnTo>
                    <a:pt x="0" y="0"/>
                  </a:lnTo>
                  <a:lnTo>
                    <a:pt x="81407" y="0"/>
                  </a:lnTo>
                  <a:lnTo>
                    <a:pt x="201041" y="900557"/>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0" name="Freeform 169">
              <a:extLst>
                <a:ext uri="{FF2B5EF4-FFF2-40B4-BE49-F238E27FC236}">
                  <a16:creationId xmlns:a16="http://schemas.microsoft.com/office/drawing/2014/main" id="{20442FF6-9EF2-A75F-D105-CFC9DBA62A35}"/>
                </a:ext>
              </a:extLst>
            </p:cNvPr>
            <p:cNvSpPr/>
            <p:nvPr/>
          </p:nvSpPr>
          <p:spPr>
            <a:xfrm>
              <a:off x="6563644" y="1929143"/>
              <a:ext cx="165964" cy="901542"/>
            </a:xfrm>
            <a:custGeom>
              <a:avLst/>
              <a:gdLst/>
              <a:ahLst/>
              <a:cxnLst/>
              <a:rect l="0" t="0" r="0" b="0"/>
              <a:pathLst>
                <a:path w="165101" h="902336">
                  <a:moveTo>
                    <a:pt x="85344" y="902335"/>
                  </a:moveTo>
                  <a:lnTo>
                    <a:pt x="0" y="0"/>
                  </a:lnTo>
                  <a:lnTo>
                    <a:pt x="82804" y="0"/>
                  </a:lnTo>
                  <a:lnTo>
                    <a:pt x="165100" y="900557"/>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1" name="Freeform 170">
              <a:extLst>
                <a:ext uri="{FF2B5EF4-FFF2-40B4-BE49-F238E27FC236}">
                  <a16:creationId xmlns:a16="http://schemas.microsoft.com/office/drawing/2014/main" id="{28285FAC-745C-379A-AC42-7BF3BCBE2384}"/>
                </a:ext>
              </a:extLst>
            </p:cNvPr>
            <p:cNvSpPr/>
            <p:nvPr/>
          </p:nvSpPr>
          <p:spPr>
            <a:xfrm>
              <a:off x="6722694" y="1926980"/>
              <a:ext cx="126777" cy="903705"/>
            </a:xfrm>
            <a:custGeom>
              <a:avLst/>
              <a:gdLst/>
              <a:ahLst/>
              <a:cxnLst/>
              <a:rect l="0" t="0" r="0" b="0"/>
              <a:pathLst>
                <a:path w="126747" h="902336">
                  <a:moveTo>
                    <a:pt x="46228" y="902335"/>
                  </a:moveTo>
                  <a:lnTo>
                    <a:pt x="0" y="0"/>
                  </a:lnTo>
                  <a:lnTo>
                    <a:pt x="81915" y="0"/>
                  </a:lnTo>
                  <a:lnTo>
                    <a:pt x="126746" y="901446"/>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2" name="Freeform 171">
              <a:extLst>
                <a:ext uri="{FF2B5EF4-FFF2-40B4-BE49-F238E27FC236}">
                  <a16:creationId xmlns:a16="http://schemas.microsoft.com/office/drawing/2014/main" id="{210416D6-7147-B1FB-BE86-7DCE93317696}"/>
                </a:ext>
              </a:extLst>
            </p:cNvPr>
            <p:cNvSpPr/>
            <p:nvPr/>
          </p:nvSpPr>
          <p:spPr>
            <a:xfrm>
              <a:off x="6881742" y="1926980"/>
              <a:ext cx="87592" cy="903705"/>
            </a:xfrm>
            <a:custGeom>
              <a:avLst/>
              <a:gdLst/>
              <a:ahLst/>
              <a:cxnLst/>
              <a:rect l="0" t="0" r="0" b="0"/>
              <a:pathLst>
                <a:path w="88647" h="902336">
                  <a:moveTo>
                    <a:pt x="8763" y="902335"/>
                  </a:moveTo>
                  <a:lnTo>
                    <a:pt x="0" y="0"/>
                  </a:lnTo>
                  <a:lnTo>
                    <a:pt x="83693" y="0"/>
                  </a:lnTo>
                  <a:lnTo>
                    <a:pt x="88646" y="901446"/>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Freeform 172">
              <a:extLst>
                <a:ext uri="{FF2B5EF4-FFF2-40B4-BE49-F238E27FC236}">
                  <a16:creationId xmlns:a16="http://schemas.microsoft.com/office/drawing/2014/main" id="{E9DAF072-8811-5DC1-FEAE-B6983710621E}"/>
                </a:ext>
              </a:extLst>
            </p:cNvPr>
            <p:cNvSpPr/>
            <p:nvPr/>
          </p:nvSpPr>
          <p:spPr>
            <a:xfrm>
              <a:off x="7010825" y="1926980"/>
              <a:ext cx="112948" cy="903705"/>
            </a:xfrm>
            <a:custGeom>
              <a:avLst/>
              <a:gdLst/>
              <a:ahLst/>
              <a:cxnLst/>
              <a:rect l="0" t="0" r="0" b="0"/>
              <a:pathLst>
                <a:path w="112904" h="902336">
                  <a:moveTo>
                    <a:pt x="0" y="902335"/>
                  </a:moveTo>
                  <a:lnTo>
                    <a:pt x="29210" y="0"/>
                  </a:lnTo>
                  <a:lnTo>
                    <a:pt x="112903" y="0"/>
                  </a:lnTo>
                  <a:lnTo>
                    <a:pt x="80391" y="901446"/>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 name="Freeform 173">
              <a:extLst>
                <a:ext uri="{FF2B5EF4-FFF2-40B4-BE49-F238E27FC236}">
                  <a16:creationId xmlns:a16="http://schemas.microsoft.com/office/drawing/2014/main" id="{01E206E4-E7F1-A385-F9A8-7043A4733D2A}"/>
                </a:ext>
              </a:extLst>
            </p:cNvPr>
            <p:cNvSpPr/>
            <p:nvPr/>
          </p:nvSpPr>
          <p:spPr>
            <a:xfrm>
              <a:off x="7130687" y="1926980"/>
              <a:ext cx="152133" cy="903705"/>
            </a:xfrm>
            <a:custGeom>
              <a:avLst/>
              <a:gdLst/>
              <a:ahLst/>
              <a:cxnLst/>
              <a:rect l="0" t="0" r="0" b="0"/>
              <a:pathLst>
                <a:path w="152147" h="903225">
                  <a:moveTo>
                    <a:pt x="0" y="903224"/>
                  </a:moveTo>
                  <a:lnTo>
                    <a:pt x="66675" y="0"/>
                  </a:lnTo>
                  <a:lnTo>
                    <a:pt x="152146" y="0"/>
                  </a:lnTo>
                  <a:lnTo>
                    <a:pt x="80518" y="902335"/>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 name="Freeform 174">
              <a:extLst>
                <a:ext uri="{FF2B5EF4-FFF2-40B4-BE49-F238E27FC236}">
                  <a16:creationId xmlns:a16="http://schemas.microsoft.com/office/drawing/2014/main" id="{A9630509-8FC8-526C-B1D7-13F3C7A67673}"/>
                </a:ext>
              </a:extLst>
            </p:cNvPr>
            <p:cNvSpPr/>
            <p:nvPr/>
          </p:nvSpPr>
          <p:spPr>
            <a:xfrm>
              <a:off x="7252856" y="1926980"/>
              <a:ext cx="189014" cy="901544"/>
            </a:xfrm>
            <a:custGeom>
              <a:avLst/>
              <a:gdLst/>
              <a:ahLst/>
              <a:cxnLst/>
              <a:rect l="0" t="0" r="0" b="0"/>
              <a:pathLst>
                <a:path w="189612" h="902336">
                  <a:moveTo>
                    <a:pt x="0" y="902335"/>
                  </a:moveTo>
                  <a:lnTo>
                    <a:pt x="104267" y="0"/>
                  </a:lnTo>
                  <a:lnTo>
                    <a:pt x="189611" y="0"/>
                  </a:lnTo>
                  <a:lnTo>
                    <a:pt x="80518" y="902335"/>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6" name="Freeform 175">
              <a:extLst>
                <a:ext uri="{FF2B5EF4-FFF2-40B4-BE49-F238E27FC236}">
                  <a16:creationId xmlns:a16="http://schemas.microsoft.com/office/drawing/2014/main" id="{2B7A707D-D94B-371D-22DE-A391D49DDB70}"/>
                </a:ext>
              </a:extLst>
            </p:cNvPr>
            <p:cNvSpPr/>
            <p:nvPr/>
          </p:nvSpPr>
          <p:spPr>
            <a:xfrm>
              <a:off x="7372719" y="1926980"/>
              <a:ext cx="228199" cy="901544"/>
            </a:xfrm>
            <a:custGeom>
              <a:avLst/>
              <a:gdLst/>
              <a:ahLst/>
              <a:cxnLst/>
              <a:rect l="0" t="0" r="0" b="0"/>
              <a:pathLst>
                <a:path w="228601" h="902336">
                  <a:moveTo>
                    <a:pt x="0" y="902335"/>
                  </a:moveTo>
                  <a:lnTo>
                    <a:pt x="142367" y="0"/>
                  </a:lnTo>
                  <a:lnTo>
                    <a:pt x="228600" y="0"/>
                  </a:lnTo>
                  <a:lnTo>
                    <a:pt x="81407" y="902335"/>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7" name="Freeform 176">
              <a:extLst>
                <a:ext uri="{FF2B5EF4-FFF2-40B4-BE49-F238E27FC236}">
                  <a16:creationId xmlns:a16="http://schemas.microsoft.com/office/drawing/2014/main" id="{E47B69EB-0025-30B7-A446-D3BDFF39F318}"/>
                </a:ext>
              </a:extLst>
            </p:cNvPr>
            <p:cNvSpPr/>
            <p:nvPr/>
          </p:nvSpPr>
          <p:spPr>
            <a:xfrm>
              <a:off x="7492581" y="1926980"/>
              <a:ext cx="267386" cy="901544"/>
            </a:xfrm>
            <a:custGeom>
              <a:avLst/>
              <a:gdLst/>
              <a:ahLst/>
              <a:cxnLst/>
              <a:rect l="0" t="0" r="0" b="0"/>
              <a:pathLst>
                <a:path w="267590" h="902336">
                  <a:moveTo>
                    <a:pt x="267589" y="0"/>
                  </a:moveTo>
                  <a:lnTo>
                    <a:pt x="81407" y="902335"/>
                  </a:lnTo>
                  <a:lnTo>
                    <a:pt x="0" y="902335"/>
                  </a:lnTo>
                  <a:lnTo>
                    <a:pt x="180594" y="0"/>
                  </a:lnTo>
                  <a:close/>
                </a:path>
              </a:pathLst>
            </a:custGeom>
            <a:solidFill>
              <a:srgbClr val="B2B2B2"/>
            </a:solidFill>
            <a:ln w="0" cap="flat" cmpd="sng" algn="ctr">
              <a:solidFill>
                <a:srgbClr val="B2B2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 name="Freeform 177">
              <a:extLst>
                <a:ext uri="{FF2B5EF4-FFF2-40B4-BE49-F238E27FC236}">
                  <a16:creationId xmlns:a16="http://schemas.microsoft.com/office/drawing/2014/main" id="{8D201091-4D80-3E5E-0D53-10CC120F3C3E}"/>
                </a:ext>
              </a:extLst>
            </p:cNvPr>
            <p:cNvSpPr/>
            <p:nvPr/>
          </p:nvSpPr>
          <p:spPr>
            <a:xfrm>
              <a:off x="5876739" y="2828524"/>
              <a:ext cx="1779501" cy="99451"/>
            </a:xfrm>
            <a:custGeom>
              <a:avLst/>
              <a:gdLst/>
              <a:ahLst/>
              <a:cxnLst/>
              <a:rect l="0" t="0" r="0" b="0"/>
              <a:pathLst>
                <a:path w="1779271" h="99442">
                  <a:moveTo>
                    <a:pt x="0" y="0"/>
                  </a:moveTo>
                  <a:lnTo>
                    <a:pt x="1779270" y="0"/>
                  </a:lnTo>
                  <a:lnTo>
                    <a:pt x="1779270" y="99441"/>
                  </a:lnTo>
                  <a:lnTo>
                    <a:pt x="0" y="99441"/>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9" name="Freeform 178">
              <a:extLst>
                <a:ext uri="{FF2B5EF4-FFF2-40B4-BE49-F238E27FC236}">
                  <a16:creationId xmlns:a16="http://schemas.microsoft.com/office/drawing/2014/main" id="{03868E47-34B3-3BE6-F27E-82D83DE38C4A}"/>
                </a:ext>
              </a:extLst>
            </p:cNvPr>
            <p:cNvSpPr/>
            <p:nvPr/>
          </p:nvSpPr>
          <p:spPr>
            <a:xfrm>
              <a:off x="5876739" y="2828524"/>
              <a:ext cx="1779501" cy="99451"/>
            </a:xfrm>
            <a:custGeom>
              <a:avLst/>
              <a:gdLst/>
              <a:ahLst/>
              <a:cxnLst/>
              <a:rect l="0" t="0" r="0" b="0"/>
              <a:pathLst>
                <a:path w="1779271" h="100331">
                  <a:moveTo>
                    <a:pt x="0" y="100330"/>
                  </a:moveTo>
                  <a:lnTo>
                    <a:pt x="1779270" y="100330"/>
                  </a:lnTo>
                  <a:lnTo>
                    <a:pt x="17792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0" name="Freeform 179">
              <a:extLst>
                <a:ext uri="{FF2B5EF4-FFF2-40B4-BE49-F238E27FC236}">
                  <a16:creationId xmlns:a16="http://schemas.microsoft.com/office/drawing/2014/main" id="{4DD288E6-8B96-23C1-57FA-3A9C5ADBF296}"/>
                </a:ext>
              </a:extLst>
            </p:cNvPr>
            <p:cNvSpPr/>
            <p:nvPr/>
          </p:nvSpPr>
          <p:spPr>
            <a:xfrm>
              <a:off x="5729215" y="2824200"/>
              <a:ext cx="147523" cy="103775"/>
            </a:xfrm>
            <a:custGeom>
              <a:avLst/>
              <a:gdLst/>
              <a:ahLst/>
              <a:cxnLst/>
              <a:rect l="0" t="0" r="0" b="0"/>
              <a:pathLst>
                <a:path w="147194" h="102871">
                  <a:moveTo>
                    <a:pt x="147193" y="102870"/>
                  </a:moveTo>
                  <a:lnTo>
                    <a:pt x="0" y="98552"/>
                  </a:lnTo>
                  <a:lnTo>
                    <a:pt x="0" y="0"/>
                  </a:lnTo>
                  <a:lnTo>
                    <a:pt x="147193" y="4445"/>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1" name="Freeform 180">
              <a:extLst>
                <a:ext uri="{FF2B5EF4-FFF2-40B4-BE49-F238E27FC236}">
                  <a16:creationId xmlns:a16="http://schemas.microsoft.com/office/drawing/2014/main" id="{D9CDCB42-E0DA-480B-6773-25451F73C7EF}"/>
                </a:ext>
              </a:extLst>
            </p:cNvPr>
            <p:cNvSpPr/>
            <p:nvPr/>
          </p:nvSpPr>
          <p:spPr>
            <a:xfrm>
              <a:off x="7153738" y="2772312"/>
              <a:ext cx="387249" cy="445366"/>
            </a:xfrm>
            <a:custGeom>
              <a:avLst/>
              <a:gdLst/>
              <a:ahLst/>
              <a:cxnLst/>
              <a:rect l="0" t="0" r="0" b="0"/>
              <a:pathLst>
                <a:path w="388113" h="444755">
                  <a:moveTo>
                    <a:pt x="1651" y="192024"/>
                  </a:moveTo>
                  <a:lnTo>
                    <a:pt x="10541" y="148844"/>
                  </a:lnTo>
                  <a:lnTo>
                    <a:pt x="26035" y="110236"/>
                  </a:lnTo>
                  <a:lnTo>
                    <a:pt x="47117" y="75057"/>
                  </a:lnTo>
                  <a:lnTo>
                    <a:pt x="74041" y="45974"/>
                  </a:lnTo>
                  <a:lnTo>
                    <a:pt x="89535" y="34544"/>
                  </a:lnTo>
                  <a:lnTo>
                    <a:pt x="105664" y="23114"/>
                  </a:lnTo>
                  <a:lnTo>
                    <a:pt x="123698" y="14224"/>
                  </a:lnTo>
                  <a:lnTo>
                    <a:pt x="141605" y="8001"/>
                  </a:lnTo>
                  <a:lnTo>
                    <a:pt x="160401" y="2794"/>
                  </a:lnTo>
                  <a:lnTo>
                    <a:pt x="180594" y="0"/>
                  </a:lnTo>
                  <a:lnTo>
                    <a:pt x="219710" y="1905"/>
                  </a:lnTo>
                  <a:lnTo>
                    <a:pt x="257048" y="12446"/>
                  </a:lnTo>
                  <a:lnTo>
                    <a:pt x="291211" y="30099"/>
                  </a:lnTo>
                  <a:lnTo>
                    <a:pt x="321310" y="55499"/>
                  </a:lnTo>
                  <a:lnTo>
                    <a:pt x="347345" y="86487"/>
                  </a:lnTo>
                  <a:lnTo>
                    <a:pt x="367665" y="122555"/>
                  </a:lnTo>
                  <a:lnTo>
                    <a:pt x="381635" y="163830"/>
                  </a:lnTo>
                  <a:lnTo>
                    <a:pt x="388112" y="207772"/>
                  </a:lnTo>
                  <a:lnTo>
                    <a:pt x="387223" y="253746"/>
                  </a:lnTo>
                  <a:lnTo>
                    <a:pt x="378460" y="295910"/>
                  </a:lnTo>
                  <a:lnTo>
                    <a:pt x="362839" y="334772"/>
                  </a:lnTo>
                  <a:lnTo>
                    <a:pt x="340995" y="369951"/>
                  </a:lnTo>
                  <a:lnTo>
                    <a:pt x="314071" y="398780"/>
                  </a:lnTo>
                  <a:lnTo>
                    <a:pt x="282448" y="421894"/>
                  </a:lnTo>
                  <a:lnTo>
                    <a:pt x="265176" y="430784"/>
                  </a:lnTo>
                  <a:lnTo>
                    <a:pt x="246507" y="437769"/>
                  </a:lnTo>
                  <a:lnTo>
                    <a:pt x="227711" y="442087"/>
                  </a:lnTo>
                  <a:lnTo>
                    <a:pt x="208407" y="444754"/>
                  </a:lnTo>
                  <a:lnTo>
                    <a:pt x="168529" y="442849"/>
                  </a:lnTo>
                  <a:lnTo>
                    <a:pt x="131699" y="433324"/>
                  </a:lnTo>
                  <a:lnTo>
                    <a:pt x="96901" y="414655"/>
                  </a:lnTo>
                  <a:lnTo>
                    <a:pt x="66675" y="389255"/>
                  </a:lnTo>
                  <a:lnTo>
                    <a:pt x="40640" y="358521"/>
                  </a:lnTo>
                  <a:lnTo>
                    <a:pt x="21082" y="322453"/>
                  </a:lnTo>
                  <a:lnTo>
                    <a:pt x="7366" y="280924"/>
                  </a:lnTo>
                  <a:lnTo>
                    <a:pt x="0" y="23698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2" name="Freeform 181">
              <a:extLst>
                <a:ext uri="{FF2B5EF4-FFF2-40B4-BE49-F238E27FC236}">
                  <a16:creationId xmlns:a16="http://schemas.microsoft.com/office/drawing/2014/main" id="{0D12C8F6-DD04-E843-A616-758793B4A9B0}"/>
                </a:ext>
              </a:extLst>
            </p:cNvPr>
            <p:cNvSpPr/>
            <p:nvPr/>
          </p:nvSpPr>
          <p:spPr>
            <a:xfrm>
              <a:off x="7181398" y="2802580"/>
              <a:ext cx="331928" cy="382669"/>
            </a:xfrm>
            <a:custGeom>
              <a:avLst/>
              <a:gdLst/>
              <a:ahLst/>
              <a:cxnLst/>
              <a:rect l="0" t="0" r="0" b="0"/>
              <a:pathLst>
                <a:path w="333376" h="382271">
                  <a:moveTo>
                    <a:pt x="635" y="164719"/>
                  </a:moveTo>
                  <a:lnTo>
                    <a:pt x="7874" y="127635"/>
                  </a:lnTo>
                  <a:lnTo>
                    <a:pt x="21082" y="94361"/>
                  </a:lnTo>
                  <a:lnTo>
                    <a:pt x="39751" y="64262"/>
                  </a:lnTo>
                  <a:lnTo>
                    <a:pt x="63246" y="38862"/>
                  </a:lnTo>
                  <a:lnTo>
                    <a:pt x="90170" y="19558"/>
                  </a:lnTo>
                  <a:lnTo>
                    <a:pt x="121158" y="6223"/>
                  </a:lnTo>
                  <a:lnTo>
                    <a:pt x="154432" y="0"/>
                  </a:lnTo>
                  <a:lnTo>
                    <a:pt x="188468" y="889"/>
                  </a:lnTo>
                  <a:lnTo>
                    <a:pt x="220345" y="9779"/>
                  </a:lnTo>
                  <a:lnTo>
                    <a:pt x="249682" y="25654"/>
                  </a:lnTo>
                  <a:lnTo>
                    <a:pt x="276479" y="46863"/>
                  </a:lnTo>
                  <a:lnTo>
                    <a:pt x="298450" y="74041"/>
                  </a:lnTo>
                  <a:lnTo>
                    <a:pt x="315468" y="104775"/>
                  </a:lnTo>
                  <a:lnTo>
                    <a:pt x="327787" y="140843"/>
                  </a:lnTo>
                  <a:lnTo>
                    <a:pt x="333375" y="178816"/>
                  </a:lnTo>
                  <a:lnTo>
                    <a:pt x="332486" y="217551"/>
                  </a:lnTo>
                  <a:lnTo>
                    <a:pt x="325247" y="253619"/>
                  </a:lnTo>
                  <a:lnTo>
                    <a:pt x="311404" y="287909"/>
                  </a:lnTo>
                  <a:lnTo>
                    <a:pt x="292735" y="317881"/>
                  </a:lnTo>
                  <a:lnTo>
                    <a:pt x="269240" y="342646"/>
                  </a:lnTo>
                  <a:lnTo>
                    <a:pt x="242316" y="361950"/>
                  </a:lnTo>
                  <a:lnTo>
                    <a:pt x="211328" y="375920"/>
                  </a:lnTo>
                  <a:lnTo>
                    <a:pt x="178816" y="382270"/>
                  </a:lnTo>
                  <a:lnTo>
                    <a:pt x="144653" y="380365"/>
                  </a:lnTo>
                  <a:lnTo>
                    <a:pt x="112141" y="371475"/>
                  </a:lnTo>
                  <a:lnTo>
                    <a:pt x="82804" y="355600"/>
                  </a:lnTo>
                  <a:lnTo>
                    <a:pt x="56769" y="334645"/>
                  </a:lnTo>
                  <a:lnTo>
                    <a:pt x="34798" y="307213"/>
                  </a:lnTo>
                  <a:lnTo>
                    <a:pt x="16891" y="276479"/>
                  </a:lnTo>
                  <a:lnTo>
                    <a:pt x="5588" y="241300"/>
                  </a:lnTo>
                  <a:lnTo>
                    <a:pt x="0" y="202692"/>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3" name="Freeform 182">
              <a:extLst>
                <a:ext uri="{FF2B5EF4-FFF2-40B4-BE49-F238E27FC236}">
                  <a16:creationId xmlns:a16="http://schemas.microsoft.com/office/drawing/2014/main" id="{AA5BFD34-0279-9676-1B9F-E27E3AF19637}"/>
                </a:ext>
              </a:extLst>
            </p:cNvPr>
            <p:cNvSpPr/>
            <p:nvPr/>
          </p:nvSpPr>
          <p:spPr>
            <a:xfrm>
              <a:off x="7181398" y="2804741"/>
              <a:ext cx="331928" cy="382670"/>
            </a:xfrm>
            <a:custGeom>
              <a:avLst/>
              <a:gdLst/>
              <a:ahLst/>
              <a:cxnLst/>
              <a:rect l="0" t="0" r="0" b="0"/>
              <a:pathLst>
                <a:path w="331471" h="382271">
                  <a:moveTo>
                    <a:pt x="0" y="203200"/>
                  </a:moveTo>
                  <a:lnTo>
                    <a:pt x="3810" y="240030"/>
                  </a:lnTo>
                  <a:lnTo>
                    <a:pt x="15240" y="275590"/>
                  </a:lnTo>
                  <a:lnTo>
                    <a:pt x="34290" y="307340"/>
                  </a:lnTo>
                  <a:lnTo>
                    <a:pt x="55880" y="334010"/>
                  </a:lnTo>
                  <a:lnTo>
                    <a:pt x="81280" y="354330"/>
                  </a:lnTo>
                  <a:lnTo>
                    <a:pt x="111760" y="370840"/>
                  </a:lnTo>
                  <a:lnTo>
                    <a:pt x="143510" y="379730"/>
                  </a:lnTo>
                  <a:lnTo>
                    <a:pt x="179070" y="382270"/>
                  </a:lnTo>
                  <a:lnTo>
                    <a:pt x="210820" y="375920"/>
                  </a:lnTo>
                  <a:lnTo>
                    <a:pt x="241300" y="361950"/>
                  </a:lnTo>
                  <a:lnTo>
                    <a:pt x="269240" y="342900"/>
                  </a:lnTo>
                  <a:lnTo>
                    <a:pt x="292100" y="317500"/>
                  </a:lnTo>
                  <a:lnTo>
                    <a:pt x="309880" y="287020"/>
                  </a:lnTo>
                  <a:lnTo>
                    <a:pt x="325120" y="251460"/>
                  </a:lnTo>
                  <a:lnTo>
                    <a:pt x="331470" y="217170"/>
                  </a:lnTo>
                  <a:lnTo>
                    <a:pt x="331470" y="177800"/>
                  </a:lnTo>
                  <a:lnTo>
                    <a:pt x="327660" y="139700"/>
                  </a:lnTo>
                  <a:lnTo>
                    <a:pt x="313690" y="105410"/>
                  </a:lnTo>
                  <a:lnTo>
                    <a:pt x="297180" y="72390"/>
                  </a:lnTo>
                  <a:lnTo>
                    <a:pt x="275590" y="46990"/>
                  </a:lnTo>
                  <a:lnTo>
                    <a:pt x="247650" y="25400"/>
                  </a:lnTo>
                  <a:lnTo>
                    <a:pt x="219710" y="10160"/>
                  </a:lnTo>
                  <a:lnTo>
                    <a:pt x="186690" y="0"/>
                  </a:lnTo>
                  <a:lnTo>
                    <a:pt x="152400" y="0"/>
                  </a:lnTo>
                  <a:lnTo>
                    <a:pt x="120650" y="5080"/>
                  </a:lnTo>
                  <a:lnTo>
                    <a:pt x="87630" y="19050"/>
                  </a:lnTo>
                  <a:lnTo>
                    <a:pt x="62230" y="38100"/>
                  </a:lnTo>
                  <a:lnTo>
                    <a:pt x="38100" y="63500"/>
                  </a:lnTo>
                  <a:lnTo>
                    <a:pt x="19050" y="93980"/>
                  </a:lnTo>
                  <a:lnTo>
                    <a:pt x="6350" y="125730"/>
                  </a:lnTo>
                  <a:lnTo>
                    <a:pt x="0" y="1638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 name="Freeform 183">
              <a:extLst>
                <a:ext uri="{FF2B5EF4-FFF2-40B4-BE49-F238E27FC236}">
                  <a16:creationId xmlns:a16="http://schemas.microsoft.com/office/drawing/2014/main" id="{1B0A6123-B8B2-83D8-6ED0-A918FF7EAA41}"/>
                </a:ext>
              </a:extLst>
            </p:cNvPr>
            <p:cNvSpPr/>
            <p:nvPr/>
          </p:nvSpPr>
          <p:spPr>
            <a:xfrm>
              <a:off x="7153738" y="2772312"/>
              <a:ext cx="387249" cy="445366"/>
            </a:xfrm>
            <a:custGeom>
              <a:avLst/>
              <a:gdLst/>
              <a:ahLst/>
              <a:cxnLst/>
              <a:rect l="0" t="0" r="0" b="0"/>
              <a:pathLst>
                <a:path w="387351" h="444501">
                  <a:moveTo>
                    <a:pt x="0" y="237490"/>
                  </a:moveTo>
                  <a:lnTo>
                    <a:pt x="6350" y="281940"/>
                  </a:lnTo>
                  <a:lnTo>
                    <a:pt x="19050" y="321310"/>
                  </a:lnTo>
                  <a:lnTo>
                    <a:pt x="38100" y="358140"/>
                  </a:lnTo>
                  <a:lnTo>
                    <a:pt x="66040" y="388620"/>
                  </a:lnTo>
                  <a:lnTo>
                    <a:pt x="96520" y="414020"/>
                  </a:lnTo>
                  <a:lnTo>
                    <a:pt x="130810" y="433070"/>
                  </a:lnTo>
                  <a:lnTo>
                    <a:pt x="167640" y="441960"/>
                  </a:lnTo>
                  <a:lnTo>
                    <a:pt x="207010" y="444500"/>
                  </a:lnTo>
                  <a:lnTo>
                    <a:pt x="226060" y="441960"/>
                  </a:lnTo>
                  <a:lnTo>
                    <a:pt x="245110" y="436880"/>
                  </a:lnTo>
                  <a:lnTo>
                    <a:pt x="264160" y="430530"/>
                  </a:lnTo>
                  <a:lnTo>
                    <a:pt x="281940" y="421640"/>
                  </a:lnTo>
                  <a:lnTo>
                    <a:pt x="312420" y="397510"/>
                  </a:lnTo>
                  <a:lnTo>
                    <a:pt x="340360" y="369570"/>
                  </a:lnTo>
                  <a:lnTo>
                    <a:pt x="361950" y="335280"/>
                  </a:lnTo>
                  <a:lnTo>
                    <a:pt x="375920" y="295910"/>
                  </a:lnTo>
                  <a:lnTo>
                    <a:pt x="384810" y="254000"/>
                  </a:lnTo>
                  <a:lnTo>
                    <a:pt x="387350" y="207010"/>
                  </a:lnTo>
                  <a:lnTo>
                    <a:pt x="381000" y="162560"/>
                  </a:lnTo>
                  <a:lnTo>
                    <a:pt x="365760" y="123190"/>
                  </a:lnTo>
                  <a:lnTo>
                    <a:pt x="346710" y="86360"/>
                  </a:lnTo>
                  <a:lnTo>
                    <a:pt x="320040" y="55880"/>
                  </a:lnTo>
                  <a:lnTo>
                    <a:pt x="290830" y="29210"/>
                  </a:lnTo>
                  <a:lnTo>
                    <a:pt x="256540" y="11430"/>
                  </a:lnTo>
                  <a:lnTo>
                    <a:pt x="219710" y="1270"/>
                  </a:lnTo>
                  <a:lnTo>
                    <a:pt x="179070" y="0"/>
                  </a:lnTo>
                  <a:lnTo>
                    <a:pt x="158750" y="1270"/>
                  </a:lnTo>
                  <a:lnTo>
                    <a:pt x="139700" y="6350"/>
                  </a:lnTo>
                  <a:lnTo>
                    <a:pt x="121920" y="13970"/>
                  </a:lnTo>
                  <a:lnTo>
                    <a:pt x="105410" y="22860"/>
                  </a:lnTo>
                  <a:lnTo>
                    <a:pt x="87630" y="34290"/>
                  </a:lnTo>
                  <a:lnTo>
                    <a:pt x="72390" y="45720"/>
                  </a:lnTo>
                  <a:lnTo>
                    <a:pt x="46990" y="73660"/>
                  </a:lnTo>
                  <a:lnTo>
                    <a:pt x="25400" y="109220"/>
                  </a:lnTo>
                  <a:lnTo>
                    <a:pt x="10160" y="148590"/>
                  </a:lnTo>
                  <a:lnTo>
                    <a:pt x="0" y="1905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 name="Freeform 184">
              <a:extLst>
                <a:ext uri="{FF2B5EF4-FFF2-40B4-BE49-F238E27FC236}">
                  <a16:creationId xmlns:a16="http://schemas.microsoft.com/office/drawing/2014/main" id="{463A2343-2C91-9880-93C6-CD5BFF387380}"/>
                </a:ext>
              </a:extLst>
            </p:cNvPr>
            <p:cNvSpPr/>
            <p:nvPr/>
          </p:nvSpPr>
          <p:spPr>
            <a:xfrm>
              <a:off x="7324312" y="2796093"/>
              <a:ext cx="27661" cy="196740"/>
            </a:xfrm>
            <a:custGeom>
              <a:avLst/>
              <a:gdLst/>
              <a:ahLst/>
              <a:cxnLst/>
              <a:rect l="0" t="0" r="0" b="0"/>
              <a:pathLst>
                <a:path w="28449" h="198121">
                  <a:moveTo>
                    <a:pt x="0" y="1778"/>
                  </a:moveTo>
                  <a:lnTo>
                    <a:pt x="16256" y="0"/>
                  </a:lnTo>
                  <a:lnTo>
                    <a:pt x="28448" y="196342"/>
                  </a:lnTo>
                  <a:lnTo>
                    <a:pt x="12065" y="19812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6" name="Freeform 185">
              <a:extLst>
                <a:ext uri="{FF2B5EF4-FFF2-40B4-BE49-F238E27FC236}">
                  <a16:creationId xmlns:a16="http://schemas.microsoft.com/office/drawing/2014/main" id="{31DBDDD5-3EBE-F3E8-31A1-4EFA4AE81D72}"/>
                </a:ext>
              </a:extLst>
            </p:cNvPr>
            <p:cNvSpPr/>
            <p:nvPr/>
          </p:nvSpPr>
          <p:spPr>
            <a:xfrm>
              <a:off x="7324312" y="2796093"/>
              <a:ext cx="29966" cy="196740"/>
            </a:xfrm>
            <a:custGeom>
              <a:avLst/>
              <a:gdLst/>
              <a:ahLst/>
              <a:cxnLst/>
              <a:rect l="0" t="0" r="0" b="0"/>
              <a:pathLst>
                <a:path w="29211" h="198121">
                  <a:moveTo>
                    <a:pt x="12700" y="198120"/>
                  </a:moveTo>
                  <a:lnTo>
                    <a:pt x="29210" y="198120"/>
                  </a:lnTo>
                  <a:lnTo>
                    <a:pt x="16510" y="0"/>
                  </a:lnTo>
                  <a:lnTo>
                    <a:pt x="0" y="2540"/>
                  </a:lnTo>
                  <a:close/>
                </a:path>
              </a:pathLst>
            </a:custGeom>
            <a:solidFill>
              <a:schemeClr val="accent1">
                <a:alpha val="0"/>
              </a:schemeClr>
            </a:solidFill>
            <a:ln w="2159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7" name="Freeform 186">
              <a:extLst>
                <a:ext uri="{FF2B5EF4-FFF2-40B4-BE49-F238E27FC236}">
                  <a16:creationId xmlns:a16="http://schemas.microsoft.com/office/drawing/2014/main" id="{EDB99B4E-45B5-9403-ACED-91748A004C6D}"/>
                </a:ext>
              </a:extLst>
            </p:cNvPr>
            <p:cNvSpPr/>
            <p:nvPr/>
          </p:nvSpPr>
          <p:spPr>
            <a:xfrm>
              <a:off x="7335838" y="2990671"/>
              <a:ext cx="29965" cy="201064"/>
            </a:xfrm>
            <a:custGeom>
              <a:avLst/>
              <a:gdLst/>
              <a:ahLst/>
              <a:cxnLst/>
              <a:rect l="0" t="0" r="0" b="0"/>
              <a:pathLst>
                <a:path w="30227" h="199899">
                  <a:moveTo>
                    <a:pt x="0" y="3810"/>
                  </a:moveTo>
                  <a:lnTo>
                    <a:pt x="17907" y="0"/>
                  </a:lnTo>
                  <a:lnTo>
                    <a:pt x="30226" y="196342"/>
                  </a:lnTo>
                  <a:lnTo>
                    <a:pt x="12065" y="199898"/>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8" name="Freeform 187">
              <a:extLst>
                <a:ext uri="{FF2B5EF4-FFF2-40B4-BE49-F238E27FC236}">
                  <a16:creationId xmlns:a16="http://schemas.microsoft.com/office/drawing/2014/main" id="{52AEDEFC-17B4-A227-7FA0-7C74ACF402ED}"/>
                </a:ext>
              </a:extLst>
            </p:cNvPr>
            <p:cNvSpPr/>
            <p:nvPr/>
          </p:nvSpPr>
          <p:spPr>
            <a:xfrm>
              <a:off x="7333532" y="2990671"/>
              <a:ext cx="32271" cy="201064"/>
            </a:xfrm>
            <a:custGeom>
              <a:avLst/>
              <a:gdLst/>
              <a:ahLst/>
              <a:cxnLst/>
              <a:rect l="0" t="0" r="0" b="0"/>
              <a:pathLst>
                <a:path w="30481" h="200661">
                  <a:moveTo>
                    <a:pt x="12700" y="200660"/>
                  </a:moveTo>
                  <a:lnTo>
                    <a:pt x="30480" y="195580"/>
                  </a:lnTo>
                  <a:lnTo>
                    <a:pt x="19050" y="0"/>
                  </a:lnTo>
                  <a:lnTo>
                    <a:pt x="0" y="5080"/>
                  </a:lnTo>
                  <a:close/>
                </a:path>
              </a:pathLst>
            </a:custGeom>
            <a:solidFill>
              <a:schemeClr val="accent1">
                <a:alpha val="0"/>
              </a:schemeClr>
            </a:solidFill>
            <a:ln w="2159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9" name="Freeform 188">
              <a:extLst>
                <a:ext uri="{FF2B5EF4-FFF2-40B4-BE49-F238E27FC236}">
                  <a16:creationId xmlns:a16="http://schemas.microsoft.com/office/drawing/2014/main" id="{D5C93E09-D617-88B1-9DAC-0E93FA28395E}"/>
                </a:ext>
              </a:extLst>
            </p:cNvPr>
            <p:cNvSpPr/>
            <p:nvPr/>
          </p:nvSpPr>
          <p:spPr>
            <a:xfrm>
              <a:off x="7174484" y="2986347"/>
              <a:ext cx="170574" cy="30268"/>
            </a:xfrm>
            <a:custGeom>
              <a:avLst/>
              <a:gdLst/>
              <a:ahLst/>
              <a:cxnLst/>
              <a:rect l="0" t="0" r="0" b="0"/>
              <a:pathLst>
                <a:path w="171832" h="28957">
                  <a:moveTo>
                    <a:pt x="0" y="28956"/>
                  </a:moveTo>
                  <a:lnTo>
                    <a:pt x="0" y="12192"/>
                  </a:lnTo>
                  <a:lnTo>
                    <a:pt x="171831" y="0"/>
                  </a:lnTo>
                  <a:lnTo>
                    <a:pt x="171831" y="16637"/>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0" name="Freeform 189">
              <a:extLst>
                <a:ext uri="{FF2B5EF4-FFF2-40B4-BE49-F238E27FC236}">
                  <a16:creationId xmlns:a16="http://schemas.microsoft.com/office/drawing/2014/main" id="{EA483E73-EC8B-4C17-ACAD-FCA9E7E08787}"/>
                </a:ext>
              </a:extLst>
            </p:cNvPr>
            <p:cNvSpPr/>
            <p:nvPr/>
          </p:nvSpPr>
          <p:spPr>
            <a:xfrm>
              <a:off x="7172178" y="2986347"/>
              <a:ext cx="172880" cy="30268"/>
            </a:xfrm>
            <a:custGeom>
              <a:avLst/>
              <a:gdLst/>
              <a:ahLst/>
              <a:cxnLst/>
              <a:rect l="0" t="0" r="0" b="0"/>
              <a:pathLst>
                <a:path w="172721" h="30481">
                  <a:moveTo>
                    <a:pt x="172720" y="16510"/>
                  </a:moveTo>
                  <a:lnTo>
                    <a:pt x="172720" y="0"/>
                  </a:lnTo>
                  <a:lnTo>
                    <a:pt x="0" y="12700"/>
                  </a:lnTo>
                  <a:lnTo>
                    <a:pt x="0" y="304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1" name="Freeform 190">
              <a:extLst>
                <a:ext uri="{FF2B5EF4-FFF2-40B4-BE49-F238E27FC236}">
                  <a16:creationId xmlns:a16="http://schemas.microsoft.com/office/drawing/2014/main" id="{796D0235-6467-6423-7F2C-653FD890168A}"/>
                </a:ext>
              </a:extLst>
            </p:cNvPr>
            <p:cNvSpPr/>
            <p:nvPr/>
          </p:nvSpPr>
          <p:spPr>
            <a:xfrm>
              <a:off x="7345058" y="2971214"/>
              <a:ext cx="172878" cy="30268"/>
            </a:xfrm>
            <a:custGeom>
              <a:avLst/>
              <a:gdLst/>
              <a:ahLst/>
              <a:cxnLst/>
              <a:rect l="0" t="0" r="0" b="0"/>
              <a:pathLst>
                <a:path w="175007" h="29084">
                  <a:moveTo>
                    <a:pt x="3175" y="29083"/>
                  </a:moveTo>
                  <a:lnTo>
                    <a:pt x="0" y="12319"/>
                  </a:lnTo>
                  <a:lnTo>
                    <a:pt x="171831" y="0"/>
                  </a:lnTo>
                  <a:lnTo>
                    <a:pt x="175006" y="16764"/>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2" name="Freeform 191">
              <a:extLst>
                <a:ext uri="{FF2B5EF4-FFF2-40B4-BE49-F238E27FC236}">
                  <a16:creationId xmlns:a16="http://schemas.microsoft.com/office/drawing/2014/main" id="{75B435F0-532A-5B00-570E-4E22B7198B96}"/>
                </a:ext>
              </a:extLst>
            </p:cNvPr>
            <p:cNvSpPr/>
            <p:nvPr/>
          </p:nvSpPr>
          <p:spPr>
            <a:xfrm>
              <a:off x="7342752" y="2971214"/>
              <a:ext cx="177490" cy="28105"/>
            </a:xfrm>
            <a:custGeom>
              <a:avLst/>
              <a:gdLst/>
              <a:ahLst/>
              <a:cxnLst/>
              <a:rect l="0" t="0" r="0" b="0"/>
              <a:pathLst>
                <a:path w="176531" h="27941">
                  <a:moveTo>
                    <a:pt x="176530" y="16510"/>
                  </a:moveTo>
                  <a:lnTo>
                    <a:pt x="172720" y="0"/>
                  </a:lnTo>
                  <a:lnTo>
                    <a:pt x="0" y="12700"/>
                  </a:lnTo>
                  <a:lnTo>
                    <a:pt x="3810" y="279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3" name="Freeform 192">
              <a:extLst>
                <a:ext uri="{FF2B5EF4-FFF2-40B4-BE49-F238E27FC236}">
                  <a16:creationId xmlns:a16="http://schemas.microsoft.com/office/drawing/2014/main" id="{373F97C9-5555-EE1A-66DA-A6F6BB7C6B2D}"/>
                </a:ext>
              </a:extLst>
            </p:cNvPr>
            <p:cNvSpPr/>
            <p:nvPr/>
          </p:nvSpPr>
          <p:spPr>
            <a:xfrm>
              <a:off x="7241330" y="2819876"/>
              <a:ext cx="108338" cy="179443"/>
            </a:xfrm>
            <a:custGeom>
              <a:avLst/>
              <a:gdLst/>
              <a:ahLst/>
              <a:cxnLst/>
              <a:rect l="0" t="0" r="0" b="0"/>
              <a:pathLst>
                <a:path w="109221" h="177928">
                  <a:moveTo>
                    <a:pt x="0" y="13208"/>
                  </a:moveTo>
                  <a:lnTo>
                    <a:pt x="12319" y="0"/>
                  </a:lnTo>
                  <a:lnTo>
                    <a:pt x="109220" y="163703"/>
                  </a:lnTo>
                  <a:lnTo>
                    <a:pt x="96012" y="177927"/>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 name="Freeform 193">
              <a:extLst>
                <a:ext uri="{FF2B5EF4-FFF2-40B4-BE49-F238E27FC236}">
                  <a16:creationId xmlns:a16="http://schemas.microsoft.com/office/drawing/2014/main" id="{6C151382-1BD6-BF47-35C7-E66863D4824A}"/>
                </a:ext>
              </a:extLst>
            </p:cNvPr>
            <p:cNvSpPr/>
            <p:nvPr/>
          </p:nvSpPr>
          <p:spPr>
            <a:xfrm>
              <a:off x="7241330" y="2819876"/>
              <a:ext cx="110643" cy="179443"/>
            </a:xfrm>
            <a:custGeom>
              <a:avLst/>
              <a:gdLst/>
              <a:ahLst/>
              <a:cxnLst/>
              <a:rect l="0" t="0" r="0" b="0"/>
              <a:pathLst>
                <a:path w="110491" h="177801">
                  <a:moveTo>
                    <a:pt x="95250" y="177800"/>
                  </a:moveTo>
                  <a:lnTo>
                    <a:pt x="110490" y="163830"/>
                  </a:lnTo>
                  <a:lnTo>
                    <a:pt x="13970" y="0"/>
                  </a:lnTo>
                  <a:lnTo>
                    <a:pt x="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5" name="Freeform 194">
              <a:extLst>
                <a:ext uri="{FF2B5EF4-FFF2-40B4-BE49-F238E27FC236}">
                  <a16:creationId xmlns:a16="http://schemas.microsoft.com/office/drawing/2014/main" id="{ABF0B9DB-2822-80D0-52C6-72831E4FFEBC}"/>
                </a:ext>
              </a:extLst>
            </p:cNvPr>
            <p:cNvSpPr/>
            <p:nvPr/>
          </p:nvSpPr>
          <p:spPr>
            <a:xfrm>
              <a:off x="7340448" y="2988510"/>
              <a:ext cx="110643" cy="177282"/>
            </a:xfrm>
            <a:custGeom>
              <a:avLst/>
              <a:gdLst/>
              <a:ahLst/>
              <a:cxnLst/>
              <a:rect l="0" t="0" r="0" b="0"/>
              <a:pathLst>
                <a:path w="109983" h="175261">
                  <a:moveTo>
                    <a:pt x="0" y="11430"/>
                  </a:moveTo>
                  <a:lnTo>
                    <a:pt x="13081" y="0"/>
                  </a:lnTo>
                  <a:lnTo>
                    <a:pt x="109982" y="163830"/>
                  </a:lnTo>
                  <a:lnTo>
                    <a:pt x="96774" y="17526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6" name="Freeform 195">
              <a:extLst>
                <a:ext uri="{FF2B5EF4-FFF2-40B4-BE49-F238E27FC236}">
                  <a16:creationId xmlns:a16="http://schemas.microsoft.com/office/drawing/2014/main" id="{F3F9B1D7-665A-5D64-F7AD-2AB3CBE14416}"/>
                </a:ext>
              </a:extLst>
            </p:cNvPr>
            <p:cNvSpPr/>
            <p:nvPr/>
          </p:nvSpPr>
          <p:spPr>
            <a:xfrm>
              <a:off x="7340448" y="2988510"/>
              <a:ext cx="110643" cy="177282"/>
            </a:xfrm>
            <a:custGeom>
              <a:avLst/>
              <a:gdLst/>
              <a:ahLst/>
              <a:cxnLst/>
              <a:rect l="0" t="0" r="0" b="0"/>
              <a:pathLst>
                <a:path w="110491" h="177801">
                  <a:moveTo>
                    <a:pt x="97790" y="177800"/>
                  </a:moveTo>
                  <a:lnTo>
                    <a:pt x="110490" y="165100"/>
                  </a:lnTo>
                  <a:lnTo>
                    <a:pt x="12700" y="0"/>
                  </a:lnTo>
                  <a:lnTo>
                    <a:pt x="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7" name="Freeform 196">
              <a:extLst>
                <a:ext uri="{FF2B5EF4-FFF2-40B4-BE49-F238E27FC236}">
                  <a16:creationId xmlns:a16="http://schemas.microsoft.com/office/drawing/2014/main" id="{0FBCED50-5238-B35C-B9C2-13D31262E5ED}"/>
                </a:ext>
              </a:extLst>
            </p:cNvPr>
            <p:cNvSpPr/>
            <p:nvPr/>
          </p:nvSpPr>
          <p:spPr>
            <a:xfrm>
              <a:off x="7199839" y="2990671"/>
              <a:ext cx="152133" cy="123233"/>
            </a:xfrm>
            <a:custGeom>
              <a:avLst/>
              <a:gdLst/>
              <a:ahLst/>
              <a:cxnLst/>
              <a:rect l="0" t="0" r="0" b="0"/>
              <a:pathLst>
                <a:path w="151258" h="124080">
                  <a:moveTo>
                    <a:pt x="8128" y="124079"/>
                  </a:moveTo>
                  <a:lnTo>
                    <a:pt x="0" y="108966"/>
                  </a:lnTo>
                  <a:lnTo>
                    <a:pt x="142494" y="0"/>
                  </a:lnTo>
                  <a:lnTo>
                    <a:pt x="151257" y="1397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8" name="Freeform 197">
              <a:extLst>
                <a:ext uri="{FF2B5EF4-FFF2-40B4-BE49-F238E27FC236}">
                  <a16:creationId xmlns:a16="http://schemas.microsoft.com/office/drawing/2014/main" id="{B88AAE45-AF71-0B20-75B3-7C8BBCDD69FA}"/>
                </a:ext>
              </a:extLst>
            </p:cNvPr>
            <p:cNvSpPr/>
            <p:nvPr/>
          </p:nvSpPr>
          <p:spPr>
            <a:xfrm>
              <a:off x="7199839" y="2990671"/>
              <a:ext cx="152133" cy="123233"/>
            </a:xfrm>
            <a:custGeom>
              <a:avLst/>
              <a:gdLst/>
              <a:ahLst/>
              <a:cxnLst/>
              <a:rect l="0" t="0" r="0" b="0"/>
              <a:pathLst>
                <a:path w="151131" h="123191">
                  <a:moveTo>
                    <a:pt x="151130" y="13970"/>
                  </a:moveTo>
                  <a:lnTo>
                    <a:pt x="142240" y="0"/>
                  </a:lnTo>
                  <a:lnTo>
                    <a:pt x="0" y="109220"/>
                  </a:lnTo>
                  <a:lnTo>
                    <a:pt x="8890" y="1231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9" name="Freeform 198">
              <a:extLst>
                <a:ext uri="{FF2B5EF4-FFF2-40B4-BE49-F238E27FC236}">
                  <a16:creationId xmlns:a16="http://schemas.microsoft.com/office/drawing/2014/main" id="{D40F6651-E74C-CE65-9269-A6D4606F431A}"/>
                </a:ext>
              </a:extLst>
            </p:cNvPr>
            <p:cNvSpPr/>
            <p:nvPr/>
          </p:nvSpPr>
          <p:spPr>
            <a:xfrm>
              <a:off x="7338142" y="2878248"/>
              <a:ext cx="152133" cy="123233"/>
            </a:xfrm>
            <a:custGeom>
              <a:avLst/>
              <a:gdLst/>
              <a:ahLst/>
              <a:cxnLst/>
              <a:rect l="0" t="0" r="0" b="0"/>
              <a:pathLst>
                <a:path w="152147" h="123191">
                  <a:moveTo>
                    <a:pt x="9652" y="123190"/>
                  </a:moveTo>
                  <a:lnTo>
                    <a:pt x="0" y="109220"/>
                  </a:lnTo>
                  <a:lnTo>
                    <a:pt x="142240" y="0"/>
                  </a:lnTo>
                  <a:lnTo>
                    <a:pt x="152146" y="1397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0" name="Freeform 199">
              <a:extLst>
                <a:ext uri="{FF2B5EF4-FFF2-40B4-BE49-F238E27FC236}">
                  <a16:creationId xmlns:a16="http://schemas.microsoft.com/office/drawing/2014/main" id="{9D19728F-9C10-8FA1-3F4B-8EBBC477EC98}"/>
                </a:ext>
              </a:extLst>
            </p:cNvPr>
            <p:cNvSpPr/>
            <p:nvPr/>
          </p:nvSpPr>
          <p:spPr>
            <a:xfrm>
              <a:off x="7340448" y="2876087"/>
              <a:ext cx="152133" cy="123232"/>
            </a:xfrm>
            <a:custGeom>
              <a:avLst/>
              <a:gdLst/>
              <a:ahLst/>
              <a:cxnLst/>
              <a:rect l="0" t="0" r="0" b="0"/>
              <a:pathLst>
                <a:path w="152401" h="123191">
                  <a:moveTo>
                    <a:pt x="152400" y="13970"/>
                  </a:moveTo>
                  <a:lnTo>
                    <a:pt x="140970" y="0"/>
                  </a:lnTo>
                  <a:lnTo>
                    <a:pt x="0" y="109220"/>
                  </a:lnTo>
                  <a:lnTo>
                    <a:pt x="7620" y="1231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1" name="Freeform 200">
              <a:extLst>
                <a:ext uri="{FF2B5EF4-FFF2-40B4-BE49-F238E27FC236}">
                  <a16:creationId xmlns:a16="http://schemas.microsoft.com/office/drawing/2014/main" id="{43DE61F1-5D5F-8371-498A-5E37C9495E80}"/>
                </a:ext>
              </a:extLst>
            </p:cNvPr>
            <p:cNvSpPr/>
            <p:nvPr/>
          </p:nvSpPr>
          <p:spPr>
            <a:xfrm>
              <a:off x="7186009" y="2899868"/>
              <a:ext cx="161354" cy="103775"/>
            </a:xfrm>
            <a:custGeom>
              <a:avLst/>
              <a:gdLst/>
              <a:ahLst/>
              <a:cxnLst/>
              <a:rect l="0" t="0" r="0" b="0"/>
              <a:pathLst>
                <a:path w="161799" h="103760">
                  <a:moveTo>
                    <a:pt x="0" y="15748"/>
                  </a:moveTo>
                  <a:lnTo>
                    <a:pt x="7239" y="0"/>
                  </a:lnTo>
                  <a:lnTo>
                    <a:pt x="161798" y="87249"/>
                  </a:lnTo>
                  <a:lnTo>
                    <a:pt x="154559" y="10375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2" name="Freeform 201">
              <a:extLst>
                <a:ext uri="{FF2B5EF4-FFF2-40B4-BE49-F238E27FC236}">
                  <a16:creationId xmlns:a16="http://schemas.microsoft.com/office/drawing/2014/main" id="{F1CC335E-0711-C71B-61BD-52A27080AD76}"/>
                </a:ext>
              </a:extLst>
            </p:cNvPr>
            <p:cNvSpPr/>
            <p:nvPr/>
          </p:nvSpPr>
          <p:spPr>
            <a:xfrm>
              <a:off x="7186009" y="2899868"/>
              <a:ext cx="161354" cy="101613"/>
            </a:xfrm>
            <a:custGeom>
              <a:avLst/>
              <a:gdLst/>
              <a:ahLst/>
              <a:cxnLst/>
              <a:rect l="0" t="0" r="0" b="0"/>
              <a:pathLst>
                <a:path w="161291" h="101601">
                  <a:moveTo>
                    <a:pt x="154940" y="101600"/>
                  </a:moveTo>
                  <a:lnTo>
                    <a:pt x="161290" y="85090"/>
                  </a:lnTo>
                  <a:lnTo>
                    <a:pt x="6350" y="0"/>
                  </a:lnTo>
                  <a:lnTo>
                    <a:pt x="0" y="152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3" name="Freeform 202">
              <a:extLst>
                <a:ext uri="{FF2B5EF4-FFF2-40B4-BE49-F238E27FC236}">
                  <a16:creationId xmlns:a16="http://schemas.microsoft.com/office/drawing/2014/main" id="{04642EB2-318A-E4B7-B9C6-9004C24E168E}"/>
                </a:ext>
              </a:extLst>
            </p:cNvPr>
            <p:cNvSpPr/>
            <p:nvPr/>
          </p:nvSpPr>
          <p:spPr>
            <a:xfrm>
              <a:off x="7342752" y="2984186"/>
              <a:ext cx="161354" cy="105936"/>
            </a:xfrm>
            <a:custGeom>
              <a:avLst/>
              <a:gdLst/>
              <a:ahLst/>
              <a:cxnLst/>
              <a:rect l="0" t="0" r="0" b="0"/>
              <a:pathLst>
                <a:path w="161037" h="104776">
                  <a:moveTo>
                    <a:pt x="0" y="16764"/>
                  </a:moveTo>
                  <a:lnTo>
                    <a:pt x="5588" y="0"/>
                  </a:lnTo>
                  <a:lnTo>
                    <a:pt x="161036" y="88011"/>
                  </a:lnTo>
                  <a:lnTo>
                    <a:pt x="154559" y="104775"/>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4" name="Freeform 203">
              <a:extLst>
                <a:ext uri="{FF2B5EF4-FFF2-40B4-BE49-F238E27FC236}">
                  <a16:creationId xmlns:a16="http://schemas.microsoft.com/office/drawing/2014/main" id="{9825A175-D3A2-C98F-2395-860637478ECE}"/>
                </a:ext>
              </a:extLst>
            </p:cNvPr>
            <p:cNvSpPr/>
            <p:nvPr/>
          </p:nvSpPr>
          <p:spPr>
            <a:xfrm>
              <a:off x="7342752" y="2984186"/>
              <a:ext cx="161354" cy="103775"/>
            </a:xfrm>
            <a:custGeom>
              <a:avLst/>
              <a:gdLst/>
              <a:ahLst/>
              <a:cxnLst/>
              <a:rect l="0" t="0" r="0" b="0"/>
              <a:pathLst>
                <a:path w="161291" h="104141">
                  <a:moveTo>
                    <a:pt x="152400" y="104140"/>
                  </a:moveTo>
                  <a:lnTo>
                    <a:pt x="161290" y="87630"/>
                  </a:lnTo>
                  <a:lnTo>
                    <a:pt x="3810" y="0"/>
                  </a:lnTo>
                  <a:lnTo>
                    <a:pt x="0" y="177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 name="Freeform 204">
              <a:extLst>
                <a:ext uri="{FF2B5EF4-FFF2-40B4-BE49-F238E27FC236}">
                  <a16:creationId xmlns:a16="http://schemas.microsoft.com/office/drawing/2014/main" id="{67213E32-BD16-0E32-B112-C01875E05CC5}"/>
                </a:ext>
              </a:extLst>
            </p:cNvPr>
            <p:cNvSpPr/>
            <p:nvPr/>
          </p:nvSpPr>
          <p:spPr>
            <a:xfrm>
              <a:off x="7264380" y="2992834"/>
              <a:ext cx="89898" cy="185930"/>
            </a:xfrm>
            <a:custGeom>
              <a:avLst/>
              <a:gdLst/>
              <a:ahLst/>
              <a:cxnLst/>
              <a:rect l="0" t="0" r="0" b="0"/>
              <a:pathLst>
                <a:path w="90171" h="186564">
                  <a:moveTo>
                    <a:pt x="15494" y="186563"/>
                  </a:moveTo>
                  <a:lnTo>
                    <a:pt x="0" y="176022"/>
                  </a:lnTo>
                  <a:lnTo>
                    <a:pt x="75565" y="0"/>
                  </a:lnTo>
                  <a:lnTo>
                    <a:pt x="90170" y="977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6" name="Freeform 205">
              <a:extLst>
                <a:ext uri="{FF2B5EF4-FFF2-40B4-BE49-F238E27FC236}">
                  <a16:creationId xmlns:a16="http://schemas.microsoft.com/office/drawing/2014/main" id="{3F299D03-2E77-D1BD-81B5-0054A0E1399F}"/>
                </a:ext>
              </a:extLst>
            </p:cNvPr>
            <p:cNvSpPr/>
            <p:nvPr/>
          </p:nvSpPr>
          <p:spPr>
            <a:xfrm>
              <a:off x="7262076" y="2992834"/>
              <a:ext cx="92202" cy="188091"/>
            </a:xfrm>
            <a:custGeom>
              <a:avLst/>
              <a:gdLst/>
              <a:ahLst/>
              <a:cxnLst/>
              <a:rect l="0" t="0" r="0" b="0"/>
              <a:pathLst>
                <a:path w="90171" h="186691">
                  <a:moveTo>
                    <a:pt x="90170" y="8890"/>
                  </a:moveTo>
                  <a:lnTo>
                    <a:pt x="77470" y="0"/>
                  </a:lnTo>
                  <a:lnTo>
                    <a:pt x="0" y="173990"/>
                  </a:lnTo>
                  <a:lnTo>
                    <a:pt x="17780" y="1866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7" name="Freeform 206">
              <a:extLst>
                <a:ext uri="{FF2B5EF4-FFF2-40B4-BE49-F238E27FC236}">
                  <a16:creationId xmlns:a16="http://schemas.microsoft.com/office/drawing/2014/main" id="{223BEA32-1A5F-4A95-29BA-59008155226D}"/>
                </a:ext>
              </a:extLst>
            </p:cNvPr>
            <p:cNvSpPr/>
            <p:nvPr/>
          </p:nvSpPr>
          <p:spPr>
            <a:xfrm>
              <a:off x="7338142" y="2813389"/>
              <a:ext cx="87592" cy="185930"/>
            </a:xfrm>
            <a:custGeom>
              <a:avLst/>
              <a:gdLst/>
              <a:ahLst/>
              <a:cxnLst/>
              <a:rect l="0" t="0" r="0" b="0"/>
              <a:pathLst>
                <a:path w="87885" h="185802">
                  <a:moveTo>
                    <a:pt x="13208" y="185801"/>
                  </a:moveTo>
                  <a:lnTo>
                    <a:pt x="0" y="176911"/>
                  </a:lnTo>
                  <a:lnTo>
                    <a:pt x="75819" y="0"/>
                  </a:lnTo>
                  <a:lnTo>
                    <a:pt x="87884" y="8763"/>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8" name="Freeform 207">
              <a:extLst>
                <a:ext uri="{FF2B5EF4-FFF2-40B4-BE49-F238E27FC236}">
                  <a16:creationId xmlns:a16="http://schemas.microsoft.com/office/drawing/2014/main" id="{5516E7ED-6CA3-C678-89EC-D81473B6504A}"/>
                </a:ext>
              </a:extLst>
            </p:cNvPr>
            <p:cNvSpPr/>
            <p:nvPr/>
          </p:nvSpPr>
          <p:spPr>
            <a:xfrm>
              <a:off x="7335838" y="2811228"/>
              <a:ext cx="87592" cy="188091"/>
            </a:xfrm>
            <a:custGeom>
              <a:avLst/>
              <a:gdLst/>
              <a:ahLst/>
              <a:cxnLst/>
              <a:rect l="0" t="0" r="0" b="0"/>
              <a:pathLst>
                <a:path w="87631" h="186691">
                  <a:moveTo>
                    <a:pt x="87630" y="8890"/>
                  </a:moveTo>
                  <a:lnTo>
                    <a:pt x="77470" y="0"/>
                  </a:lnTo>
                  <a:lnTo>
                    <a:pt x="0" y="176530"/>
                  </a:lnTo>
                  <a:lnTo>
                    <a:pt x="15240" y="1866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9" name="Freeform 208">
              <a:extLst>
                <a:ext uri="{FF2B5EF4-FFF2-40B4-BE49-F238E27FC236}">
                  <a16:creationId xmlns:a16="http://schemas.microsoft.com/office/drawing/2014/main" id="{F61B3CA6-B3BD-DB35-0EEB-823F836D87C0}"/>
                </a:ext>
              </a:extLst>
            </p:cNvPr>
            <p:cNvSpPr/>
            <p:nvPr/>
          </p:nvSpPr>
          <p:spPr>
            <a:xfrm>
              <a:off x="7312787" y="2956079"/>
              <a:ext cx="64541" cy="73507"/>
            </a:xfrm>
            <a:custGeom>
              <a:avLst/>
              <a:gdLst/>
              <a:ahLst/>
              <a:cxnLst/>
              <a:rect l="0" t="0" r="0" b="0"/>
              <a:pathLst>
                <a:path w="64390" h="73153">
                  <a:moveTo>
                    <a:pt x="1524" y="24765"/>
                  </a:moveTo>
                  <a:lnTo>
                    <a:pt x="8128" y="12446"/>
                  </a:lnTo>
                  <a:lnTo>
                    <a:pt x="17780" y="3556"/>
                  </a:lnTo>
                  <a:lnTo>
                    <a:pt x="30099" y="0"/>
                  </a:lnTo>
                  <a:lnTo>
                    <a:pt x="42164" y="1905"/>
                  </a:lnTo>
                  <a:lnTo>
                    <a:pt x="52959" y="8890"/>
                  </a:lnTo>
                  <a:lnTo>
                    <a:pt x="60833" y="20320"/>
                  </a:lnTo>
                  <a:lnTo>
                    <a:pt x="64389" y="34544"/>
                  </a:lnTo>
                  <a:lnTo>
                    <a:pt x="62611" y="48514"/>
                  </a:lnTo>
                  <a:lnTo>
                    <a:pt x="56134" y="60833"/>
                  </a:lnTo>
                  <a:lnTo>
                    <a:pt x="46228" y="69723"/>
                  </a:lnTo>
                  <a:lnTo>
                    <a:pt x="34163" y="73152"/>
                  </a:lnTo>
                  <a:lnTo>
                    <a:pt x="21971" y="71374"/>
                  </a:lnTo>
                  <a:lnTo>
                    <a:pt x="11430" y="64389"/>
                  </a:lnTo>
                  <a:lnTo>
                    <a:pt x="3175" y="52959"/>
                  </a:lnTo>
                  <a:lnTo>
                    <a:pt x="0" y="3898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0" name="Freeform 209">
              <a:extLst>
                <a:ext uri="{FF2B5EF4-FFF2-40B4-BE49-F238E27FC236}">
                  <a16:creationId xmlns:a16="http://schemas.microsoft.com/office/drawing/2014/main" id="{C9A4DA28-2B7D-6613-4806-891C3B75D38E}"/>
                </a:ext>
              </a:extLst>
            </p:cNvPr>
            <p:cNvSpPr/>
            <p:nvPr/>
          </p:nvSpPr>
          <p:spPr>
            <a:xfrm>
              <a:off x="7312787" y="2956079"/>
              <a:ext cx="64541" cy="71346"/>
            </a:xfrm>
            <a:custGeom>
              <a:avLst/>
              <a:gdLst/>
              <a:ahLst/>
              <a:cxnLst/>
              <a:rect l="0" t="0" r="0" b="0"/>
              <a:pathLst>
                <a:path w="64771" h="71121">
                  <a:moveTo>
                    <a:pt x="0" y="39370"/>
                  </a:moveTo>
                  <a:lnTo>
                    <a:pt x="2540" y="53340"/>
                  </a:lnTo>
                  <a:lnTo>
                    <a:pt x="11430" y="64770"/>
                  </a:lnTo>
                  <a:lnTo>
                    <a:pt x="21590" y="71120"/>
                  </a:lnTo>
                  <a:lnTo>
                    <a:pt x="34290" y="71120"/>
                  </a:lnTo>
                  <a:lnTo>
                    <a:pt x="45720" y="69850"/>
                  </a:lnTo>
                  <a:lnTo>
                    <a:pt x="55880" y="59690"/>
                  </a:lnTo>
                  <a:lnTo>
                    <a:pt x="62230" y="48260"/>
                  </a:lnTo>
                  <a:lnTo>
                    <a:pt x="64770" y="34290"/>
                  </a:lnTo>
                  <a:lnTo>
                    <a:pt x="60960" y="20320"/>
                  </a:lnTo>
                  <a:lnTo>
                    <a:pt x="52070" y="8890"/>
                  </a:lnTo>
                  <a:lnTo>
                    <a:pt x="40640" y="1270"/>
                  </a:lnTo>
                  <a:lnTo>
                    <a:pt x="30480" y="0"/>
                  </a:lnTo>
                  <a:lnTo>
                    <a:pt x="17780" y="3810"/>
                  </a:lnTo>
                  <a:lnTo>
                    <a:pt x="8890" y="11430"/>
                  </a:lnTo>
                  <a:lnTo>
                    <a:pt x="0" y="254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1" name="Freeform 210">
              <a:extLst>
                <a:ext uri="{FF2B5EF4-FFF2-40B4-BE49-F238E27FC236}">
                  <a16:creationId xmlns:a16="http://schemas.microsoft.com/office/drawing/2014/main" id="{6406AE22-DE74-1DDD-A583-52541BA87A98}"/>
                </a:ext>
              </a:extLst>
            </p:cNvPr>
            <p:cNvSpPr/>
            <p:nvPr/>
          </p:nvSpPr>
          <p:spPr>
            <a:xfrm>
              <a:off x="7162958" y="2787445"/>
              <a:ext cx="364198" cy="417262"/>
            </a:xfrm>
            <a:custGeom>
              <a:avLst/>
              <a:gdLst/>
              <a:ahLst/>
              <a:cxnLst/>
              <a:rect l="0" t="0" r="0" b="0"/>
              <a:pathLst>
                <a:path w="363729" h="417069">
                  <a:moveTo>
                    <a:pt x="1651" y="179578"/>
                  </a:moveTo>
                  <a:lnTo>
                    <a:pt x="9017" y="139065"/>
                  </a:lnTo>
                  <a:lnTo>
                    <a:pt x="23622" y="102870"/>
                  </a:lnTo>
                  <a:lnTo>
                    <a:pt x="43942" y="70358"/>
                  </a:lnTo>
                  <a:lnTo>
                    <a:pt x="69977" y="43053"/>
                  </a:lnTo>
                  <a:lnTo>
                    <a:pt x="99187" y="20955"/>
                  </a:lnTo>
                  <a:lnTo>
                    <a:pt x="132588" y="6985"/>
                  </a:lnTo>
                  <a:lnTo>
                    <a:pt x="169164" y="0"/>
                  </a:lnTo>
                  <a:lnTo>
                    <a:pt x="205740" y="635"/>
                  </a:lnTo>
                  <a:lnTo>
                    <a:pt x="240919" y="10414"/>
                  </a:lnTo>
                  <a:lnTo>
                    <a:pt x="272542" y="28194"/>
                  </a:lnTo>
                  <a:lnTo>
                    <a:pt x="301117" y="50927"/>
                  </a:lnTo>
                  <a:lnTo>
                    <a:pt x="325501" y="80772"/>
                  </a:lnTo>
                  <a:lnTo>
                    <a:pt x="345059" y="115316"/>
                  </a:lnTo>
                  <a:lnTo>
                    <a:pt x="358013" y="153035"/>
                  </a:lnTo>
                  <a:lnTo>
                    <a:pt x="363728" y="195326"/>
                  </a:lnTo>
                  <a:lnTo>
                    <a:pt x="362966" y="237490"/>
                  </a:lnTo>
                  <a:lnTo>
                    <a:pt x="354711" y="277114"/>
                  </a:lnTo>
                  <a:lnTo>
                    <a:pt x="340106" y="314198"/>
                  </a:lnTo>
                  <a:lnTo>
                    <a:pt x="319913" y="345821"/>
                  </a:lnTo>
                  <a:lnTo>
                    <a:pt x="294513" y="373126"/>
                  </a:lnTo>
                  <a:lnTo>
                    <a:pt x="265176" y="395224"/>
                  </a:lnTo>
                  <a:lnTo>
                    <a:pt x="231140" y="409194"/>
                  </a:lnTo>
                  <a:lnTo>
                    <a:pt x="195199" y="417068"/>
                  </a:lnTo>
                  <a:lnTo>
                    <a:pt x="157988" y="415544"/>
                  </a:lnTo>
                  <a:lnTo>
                    <a:pt x="123825" y="405765"/>
                  </a:lnTo>
                  <a:lnTo>
                    <a:pt x="91313" y="387985"/>
                  </a:lnTo>
                  <a:lnTo>
                    <a:pt x="62611" y="365125"/>
                  </a:lnTo>
                  <a:lnTo>
                    <a:pt x="38354" y="336042"/>
                  </a:lnTo>
                  <a:lnTo>
                    <a:pt x="19558" y="301879"/>
                  </a:lnTo>
                  <a:lnTo>
                    <a:pt x="6604" y="263144"/>
                  </a:lnTo>
                  <a:lnTo>
                    <a:pt x="0" y="221742"/>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2" name="Freeform 211">
              <a:extLst>
                <a:ext uri="{FF2B5EF4-FFF2-40B4-BE49-F238E27FC236}">
                  <a16:creationId xmlns:a16="http://schemas.microsoft.com/office/drawing/2014/main" id="{34BC7071-AB4C-C7A9-A271-D92C60139092}"/>
                </a:ext>
              </a:extLst>
            </p:cNvPr>
            <p:cNvSpPr/>
            <p:nvPr/>
          </p:nvSpPr>
          <p:spPr>
            <a:xfrm>
              <a:off x="7190619" y="2815552"/>
              <a:ext cx="311183" cy="358888"/>
            </a:xfrm>
            <a:custGeom>
              <a:avLst/>
              <a:gdLst/>
              <a:ahLst/>
              <a:cxnLst/>
              <a:rect l="0" t="0" r="0" b="0"/>
              <a:pathLst>
                <a:path w="312548" h="358522">
                  <a:moveTo>
                    <a:pt x="0" y="154178"/>
                  </a:moveTo>
                  <a:lnTo>
                    <a:pt x="7366" y="119761"/>
                  </a:lnTo>
                  <a:lnTo>
                    <a:pt x="19558" y="88011"/>
                  </a:lnTo>
                  <a:lnTo>
                    <a:pt x="37465" y="60833"/>
                  </a:lnTo>
                  <a:lnTo>
                    <a:pt x="59436" y="37084"/>
                  </a:lnTo>
                  <a:lnTo>
                    <a:pt x="84582" y="18669"/>
                  </a:lnTo>
                  <a:lnTo>
                    <a:pt x="113284" y="6350"/>
                  </a:lnTo>
                  <a:lnTo>
                    <a:pt x="144907" y="0"/>
                  </a:lnTo>
                  <a:lnTo>
                    <a:pt x="176530" y="889"/>
                  </a:lnTo>
                  <a:lnTo>
                    <a:pt x="206629" y="9779"/>
                  </a:lnTo>
                  <a:lnTo>
                    <a:pt x="234442" y="23749"/>
                  </a:lnTo>
                  <a:lnTo>
                    <a:pt x="258699" y="44958"/>
                  </a:lnTo>
                  <a:lnTo>
                    <a:pt x="279146" y="69596"/>
                  </a:lnTo>
                  <a:lnTo>
                    <a:pt x="296164" y="98806"/>
                  </a:lnTo>
                  <a:lnTo>
                    <a:pt x="306705" y="132080"/>
                  </a:lnTo>
                  <a:lnTo>
                    <a:pt x="312547" y="168148"/>
                  </a:lnTo>
                  <a:lnTo>
                    <a:pt x="311658" y="204343"/>
                  </a:lnTo>
                  <a:lnTo>
                    <a:pt x="304419" y="238760"/>
                  </a:lnTo>
                  <a:lnTo>
                    <a:pt x="292100" y="270383"/>
                  </a:lnTo>
                  <a:lnTo>
                    <a:pt x="274193" y="297688"/>
                  </a:lnTo>
                  <a:lnTo>
                    <a:pt x="253111" y="321437"/>
                  </a:lnTo>
                  <a:lnTo>
                    <a:pt x="227076" y="339852"/>
                  </a:lnTo>
                  <a:lnTo>
                    <a:pt x="198501" y="353187"/>
                  </a:lnTo>
                  <a:lnTo>
                    <a:pt x="167640" y="358521"/>
                  </a:lnTo>
                  <a:lnTo>
                    <a:pt x="135128" y="357505"/>
                  </a:lnTo>
                  <a:lnTo>
                    <a:pt x="105029" y="348742"/>
                  </a:lnTo>
                  <a:lnTo>
                    <a:pt x="78105" y="334772"/>
                  </a:lnTo>
                  <a:lnTo>
                    <a:pt x="52959" y="314452"/>
                  </a:lnTo>
                  <a:lnTo>
                    <a:pt x="32512" y="288798"/>
                  </a:lnTo>
                  <a:lnTo>
                    <a:pt x="16383" y="259715"/>
                  </a:lnTo>
                  <a:lnTo>
                    <a:pt x="4953" y="227076"/>
                  </a:lnTo>
                  <a:lnTo>
                    <a:pt x="0" y="190373"/>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3" name="Freeform 212">
              <a:extLst>
                <a:ext uri="{FF2B5EF4-FFF2-40B4-BE49-F238E27FC236}">
                  <a16:creationId xmlns:a16="http://schemas.microsoft.com/office/drawing/2014/main" id="{686DEA8C-0312-2E9D-C804-4197F1978B78}"/>
                </a:ext>
              </a:extLst>
            </p:cNvPr>
            <p:cNvSpPr/>
            <p:nvPr/>
          </p:nvSpPr>
          <p:spPr>
            <a:xfrm>
              <a:off x="7190619" y="2815552"/>
              <a:ext cx="311183" cy="358888"/>
            </a:xfrm>
            <a:custGeom>
              <a:avLst/>
              <a:gdLst/>
              <a:ahLst/>
              <a:cxnLst/>
              <a:rect l="0" t="0" r="0" b="0"/>
              <a:pathLst>
                <a:path w="311151" h="359411">
                  <a:moveTo>
                    <a:pt x="0" y="191770"/>
                  </a:moveTo>
                  <a:lnTo>
                    <a:pt x="3810" y="226060"/>
                  </a:lnTo>
                  <a:lnTo>
                    <a:pt x="16510" y="259080"/>
                  </a:lnTo>
                  <a:lnTo>
                    <a:pt x="31750" y="289560"/>
                  </a:lnTo>
                  <a:lnTo>
                    <a:pt x="53340" y="314960"/>
                  </a:lnTo>
                  <a:lnTo>
                    <a:pt x="77470" y="336550"/>
                  </a:lnTo>
                  <a:lnTo>
                    <a:pt x="105410" y="350520"/>
                  </a:lnTo>
                  <a:lnTo>
                    <a:pt x="134620" y="356870"/>
                  </a:lnTo>
                  <a:lnTo>
                    <a:pt x="167640" y="359410"/>
                  </a:lnTo>
                  <a:lnTo>
                    <a:pt x="198120" y="354330"/>
                  </a:lnTo>
                  <a:lnTo>
                    <a:pt x="226060" y="340360"/>
                  </a:lnTo>
                  <a:lnTo>
                    <a:pt x="251460" y="322580"/>
                  </a:lnTo>
                  <a:lnTo>
                    <a:pt x="273050" y="298450"/>
                  </a:lnTo>
                  <a:lnTo>
                    <a:pt x="292100" y="270510"/>
                  </a:lnTo>
                  <a:lnTo>
                    <a:pt x="303530" y="238760"/>
                  </a:lnTo>
                  <a:lnTo>
                    <a:pt x="311150" y="205740"/>
                  </a:lnTo>
                  <a:lnTo>
                    <a:pt x="311150" y="168910"/>
                  </a:lnTo>
                  <a:lnTo>
                    <a:pt x="304800" y="133350"/>
                  </a:lnTo>
                  <a:lnTo>
                    <a:pt x="294640" y="99060"/>
                  </a:lnTo>
                  <a:lnTo>
                    <a:pt x="279400" y="71120"/>
                  </a:lnTo>
                  <a:lnTo>
                    <a:pt x="257810" y="44450"/>
                  </a:lnTo>
                  <a:lnTo>
                    <a:pt x="233680" y="24130"/>
                  </a:lnTo>
                  <a:lnTo>
                    <a:pt x="205740" y="10160"/>
                  </a:lnTo>
                  <a:lnTo>
                    <a:pt x="176530" y="0"/>
                  </a:lnTo>
                  <a:lnTo>
                    <a:pt x="143510" y="0"/>
                  </a:lnTo>
                  <a:lnTo>
                    <a:pt x="114300" y="7620"/>
                  </a:lnTo>
                  <a:lnTo>
                    <a:pt x="83820" y="19050"/>
                  </a:lnTo>
                  <a:lnTo>
                    <a:pt x="57150" y="38100"/>
                  </a:lnTo>
                  <a:lnTo>
                    <a:pt x="35560" y="60960"/>
                  </a:lnTo>
                  <a:lnTo>
                    <a:pt x="19050" y="88900"/>
                  </a:lnTo>
                  <a:lnTo>
                    <a:pt x="6350" y="119380"/>
                  </a:lnTo>
                  <a:lnTo>
                    <a:pt x="0" y="1549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4" name="Freeform 213">
              <a:extLst>
                <a:ext uri="{FF2B5EF4-FFF2-40B4-BE49-F238E27FC236}">
                  <a16:creationId xmlns:a16="http://schemas.microsoft.com/office/drawing/2014/main" id="{EFB724A1-6B0F-6125-FBE2-5EA6CA1EBE8F}"/>
                </a:ext>
              </a:extLst>
            </p:cNvPr>
            <p:cNvSpPr/>
            <p:nvPr/>
          </p:nvSpPr>
          <p:spPr>
            <a:xfrm>
              <a:off x="7162958" y="2787445"/>
              <a:ext cx="366504" cy="417262"/>
            </a:xfrm>
            <a:custGeom>
              <a:avLst/>
              <a:gdLst/>
              <a:ahLst/>
              <a:cxnLst/>
              <a:rect l="0" t="0" r="0" b="0"/>
              <a:pathLst>
                <a:path w="364491" h="419101">
                  <a:moveTo>
                    <a:pt x="0" y="223520"/>
                  </a:moveTo>
                  <a:lnTo>
                    <a:pt x="6350" y="265430"/>
                  </a:lnTo>
                  <a:lnTo>
                    <a:pt x="20320" y="302260"/>
                  </a:lnTo>
                  <a:lnTo>
                    <a:pt x="36830" y="337820"/>
                  </a:lnTo>
                  <a:lnTo>
                    <a:pt x="62230" y="365760"/>
                  </a:lnTo>
                  <a:lnTo>
                    <a:pt x="91440" y="388620"/>
                  </a:lnTo>
                  <a:lnTo>
                    <a:pt x="123190" y="407670"/>
                  </a:lnTo>
                  <a:lnTo>
                    <a:pt x="157480" y="416560"/>
                  </a:lnTo>
                  <a:lnTo>
                    <a:pt x="194310" y="419100"/>
                  </a:lnTo>
                  <a:lnTo>
                    <a:pt x="231140" y="408940"/>
                  </a:lnTo>
                  <a:lnTo>
                    <a:pt x="265430" y="394970"/>
                  </a:lnTo>
                  <a:lnTo>
                    <a:pt x="293370" y="374650"/>
                  </a:lnTo>
                  <a:lnTo>
                    <a:pt x="318770" y="346710"/>
                  </a:lnTo>
                  <a:lnTo>
                    <a:pt x="340360" y="313690"/>
                  </a:lnTo>
                  <a:lnTo>
                    <a:pt x="353060" y="279400"/>
                  </a:lnTo>
                  <a:lnTo>
                    <a:pt x="361950" y="240030"/>
                  </a:lnTo>
                  <a:lnTo>
                    <a:pt x="364490" y="195580"/>
                  </a:lnTo>
                  <a:lnTo>
                    <a:pt x="358140" y="153670"/>
                  </a:lnTo>
                  <a:lnTo>
                    <a:pt x="345440" y="115570"/>
                  </a:lnTo>
                  <a:lnTo>
                    <a:pt x="325120" y="81280"/>
                  </a:lnTo>
                  <a:lnTo>
                    <a:pt x="299720" y="50800"/>
                  </a:lnTo>
                  <a:lnTo>
                    <a:pt x="271780" y="29210"/>
                  </a:lnTo>
                  <a:lnTo>
                    <a:pt x="238760" y="11430"/>
                  </a:lnTo>
                  <a:lnTo>
                    <a:pt x="204470" y="1270"/>
                  </a:lnTo>
                  <a:lnTo>
                    <a:pt x="168910" y="0"/>
                  </a:lnTo>
                  <a:lnTo>
                    <a:pt x="132080" y="8890"/>
                  </a:lnTo>
                  <a:lnTo>
                    <a:pt x="99060" y="22860"/>
                  </a:lnTo>
                  <a:lnTo>
                    <a:pt x="69850" y="43180"/>
                  </a:lnTo>
                  <a:lnTo>
                    <a:pt x="43180" y="72390"/>
                  </a:lnTo>
                  <a:lnTo>
                    <a:pt x="21590" y="104140"/>
                  </a:lnTo>
                  <a:lnTo>
                    <a:pt x="8890" y="139700"/>
                  </a:lnTo>
                  <a:lnTo>
                    <a:pt x="0" y="18161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 name="Freeform 214">
              <a:extLst>
                <a:ext uri="{FF2B5EF4-FFF2-40B4-BE49-F238E27FC236}">
                  <a16:creationId xmlns:a16="http://schemas.microsoft.com/office/drawing/2014/main" id="{B347824A-3244-DAE4-A42B-852F87038143}"/>
                </a:ext>
              </a:extLst>
            </p:cNvPr>
            <p:cNvSpPr/>
            <p:nvPr/>
          </p:nvSpPr>
          <p:spPr>
            <a:xfrm>
              <a:off x="7324312" y="2971214"/>
              <a:ext cx="39187" cy="43239"/>
            </a:xfrm>
            <a:custGeom>
              <a:avLst/>
              <a:gdLst/>
              <a:ahLst/>
              <a:cxnLst/>
              <a:rect l="0" t="0" r="0" b="0"/>
              <a:pathLst>
                <a:path w="39879" h="44705">
                  <a:moveTo>
                    <a:pt x="762" y="14986"/>
                  </a:moveTo>
                  <a:lnTo>
                    <a:pt x="4826" y="6985"/>
                  </a:lnTo>
                  <a:lnTo>
                    <a:pt x="10541" y="1651"/>
                  </a:lnTo>
                  <a:lnTo>
                    <a:pt x="18796" y="0"/>
                  </a:lnTo>
                  <a:lnTo>
                    <a:pt x="26162" y="762"/>
                  </a:lnTo>
                  <a:lnTo>
                    <a:pt x="32512" y="5207"/>
                  </a:lnTo>
                  <a:lnTo>
                    <a:pt x="37338" y="12319"/>
                  </a:lnTo>
                  <a:lnTo>
                    <a:pt x="39878" y="20955"/>
                  </a:lnTo>
                  <a:lnTo>
                    <a:pt x="38989" y="29845"/>
                  </a:lnTo>
                  <a:lnTo>
                    <a:pt x="34925" y="37719"/>
                  </a:lnTo>
                  <a:lnTo>
                    <a:pt x="29337" y="43180"/>
                  </a:lnTo>
                  <a:lnTo>
                    <a:pt x="21209" y="44704"/>
                  </a:lnTo>
                  <a:lnTo>
                    <a:pt x="13843" y="44069"/>
                  </a:lnTo>
                  <a:lnTo>
                    <a:pt x="7366" y="39624"/>
                  </a:lnTo>
                  <a:lnTo>
                    <a:pt x="2413" y="32639"/>
                  </a:lnTo>
                  <a:lnTo>
                    <a:pt x="0" y="2374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6" name="Freeform 215">
              <a:extLst>
                <a:ext uri="{FF2B5EF4-FFF2-40B4-BE49-F238E27FC236}">
                  <a16:creationId xmlns:a16="http://schemas.microsoft.com/office/drawing/2014/main" id="{93CDECA7-CE12-674A-9B81-6D05226DE352}"/>
                </a:ext>
              </a:extLst>
            </p:cNvPr>
            <p:cNvSpPr/>
            <p:nvPr/>
          </p:nvSpPr>
          <p:spPr>
            <a:xfrm>
              <a:off x="7324312" y="2971214"/>
              <a:ext cx="41491" cy="43239"/>
            </a:xfrm>
            <a:custGeom>
              <a:avLst/>
              <a:gdLst/>
              <a:ahLst/>
              <a:cxnLst/>
              <a:rect l="0" t="0" r="0" b="0"/>
              <a:pathLst>
                <a:path w="40641" h="43181">
                  <a:moveTo>
                    <a:pt x="0" y="22860"/>
                  </a:moveTo>
                  <a:lnTo>
                    <a:pt x="1270" y="31750"/>
                  </a:lnTo>
                  <a:lnTo>
                    <a:pt x="8890" y="39370"/>
                  </a:lnTo>
                  <a:lnTo>
                    <a:pt x="15240" y="43180"/>
                  </a:lnTo>
                  <a:lnTo>
                    <a:pt x="21590" y="43180"/>
                  </a:lnTo>
                  <a:lnTo>
                    <a:pt x="29210" y="43180"/>
                  </a:lnTo>
                  <a:lnTo>
                    <a:pt x="36830" y="36830"/>
                  </a:lnTo>
                  <a:lnTo>
                    <a:pt x="40640" y="29210"/>
                  </a:lnTo>
                  <a:lnTo>
                    <a:pt x="40640" y="20320"/>
                  </a:lnTo>
                  <a:lnTo>
                    <a:pt x="38100" y="11430"/>
                  </a:lnTo>
                  <a:lnTo>
                    <a:pt x="34290" y="3810"/>
                  </a:lnTo>
                  <a:lnTo>
                    <a:pt x="27940" y="0"/>
                  </a:lnTo>
                  <a:lnTo>
                    <a:pt x="19050" y="0"/>
                  </a:lnTo>
                  <a:lnTo>
                    <a:pt x="10160" y="1270"/>
                  </a:lnTo>
                  <a:lnTo>
                    <a:pt x="6350" y="6350"/>
                  </a:lnTo>
                  <a:lnTo>
                    <a:pt x="1270" y="139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7" name="Freeform 216">
              <a:extLst>
                <a:ext uri="{FF2B5EF4-FFF2-40B4-BE49-F238E27FC236}">
                  <a16:creationId xmlns:a16="http://schemas.microsoft.com/office/drawing/2014/main" id="{E8CAB6BF-AE49-5379-0588-6C4079D2283A}"/>
                </a:ext>
              </a:extLst>
            </p:cNvPr>
            <p:cNvSpPr/>
            <p:nvPr/>
          </p:nvSpPr>
          <p:spPr>
            <a:xfrm>
              <a:off x="6547510" y="1663219"/>
              <a:ext cx="251250" cy="198902"/>
            </a:xfrm>
            <a:custGeom>
              <a:avLst/>
              <a:gdLst/>
              <a:ahLst/>
              <a:cxnLst/>
              <a:rect l="0" t="0" r="0" b="0"/>
              <a:pathLst>
                <a:path w="253112" h="197994">
                  <a:moveTo>
                    <a:pt x="131953" y="0"/>
                  </a:moveTo>
                  <a:lnTo>
                    <a:pt x="179959" y="79248"/>
                  </a:lnTo>
                  <a:lnTo>
                    <a:pt x="253111" y="142621"/>
                  </a:lnTo>
                  <a:lnTo>
                    <a:pt x="131953" y="197993"/>
                  </a:lnTo>
                  <a:lnTo>
                    <a:pt x="0" y="190119"/>
                  </a:lnTo>
                  <a:lnTo>
                    <a:pt x="18796" y="99441"/>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8" name="Freeform 217">
              <a:extLst>
                <a:ext uri="{FF2B5EF4-FFF2-40B4-BE49-F238E27FC236}">
                  <a16:creationId xmlns:a16="http://schemas.microsoft.com/office/drawing/2014/main" id="{D6DC6815-2A6B-954B-C53E-EBE9043189C5}"/>
                </a:ext>
              </a:extLst>
            </p:cNvPr>
            <p:cNvSpPr/>
            <p:nvPr/>
          </p:nvSpPr>
          <p:spPr>
            <a:xfrm>
              <a:off x="5701555" y="1667543"/>
              <a:ext cx="202845" cy="237817"/>
            </a:xfrm>
            <a:custGeom>
              <a:avLst/>
              <a:gdLst/>
              <a:ahLst/>
              <a:cxnLst/>
              <a:rect l="0" t="0" r="0" b="0"/>
              <a:pathLst>
                <a:path w="201042" h="237618">
                  <a:moveTo>
                    <a:pt x="73152" y="0"/>
                  </a:moveTo>
                  <a:lnTo>
                    <a:pt x="142494" y="102997"/>
                  </a:lnTo>
                  <a:lnTo>
                    <a:pt x="201041" y="182118"/>
                  </a:lnTo>
                  <a:lnTo>
                    <a:pt x="87757" y="237617"/>
                  </a:lnTo>
                  <a:lnTo>
                    <a:pt x="0" y="201422"/>
                  </a:lnTo>
                  <a:lnTo>
                    <a:pt x="0" y="82677"/>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9" name="Freeform 218">
              <a:extLst>
                <a:ext uri="{FF2B5EF4-FFF2-40B4-BE49-F238E27FC236}">
                  <a16:creationId xmlns:a16="http://schemas.microsoft.com/office/drawing/2014/main" id="{E8FEE389-18A2-67FB-4DB9-E49AF0AE1FDA}"/>
                </a:ext>
              </a:extLst>
            </p:cNvPr>
            <p:cNvSpPr/>
            <p:nvPr/>
          </p:nvSpPr>
          <p:spPr>
            <a:xfrm>
              <a:off x="7319702" y="1613495"/>
              <a:ext cx="394165" cy="263761"/>
            </a:xfrm>
            <a:custGeom>
              <a:avLst/>
              <a:gdLst/>
              <a:ahLst/>
              <a:cxnLst/>
              <a:rect l="0" t="0" r="0" b="0"/>
              <a:pathLst>
                <a:path w="395352" h="264923">
                  <a:moveTo>
                    <a:pt x="113792" y="106553"/>
                  </a:moveTo>
                  <a:lnTo>
                    <a:pt x="179705" y="0"/>
                  </a:lnTo>
                  <a:lnTo>
                    <a:pt x="194310" y="82804"/>
                  </a:lnTo>
                  <a:lnTo>
                    <a:pt x="165100" y="197993"/>
                  </a:lnTo>
                  <a:lnTo>
                    <a:pt x="304292" y="138176"/>
                  </a:lnTo>
                  <a:lnTo>
                    <a:pt x="395351" y="209423"/>
                  </a:lnTo>
                  <a:lnTo>
                    <a:pt x="223774" y="264922"/>
                  </a:lnTo>
                  <a:lnTo>
                    <a:pt x="0" y="253492"/>
                  </a:lnTo>
                  <a:lnTo>
                    <a:pt x="4064" y="146050"/>
                  </a:lnTo>
                  <a:lnTo>
                    <a:pt x="88646" y="19431"/>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0" name="Freeform 219">
              <a:extLst>
                <a:ext uri="{FF2B5EF4-FFF2-40B4-BE49-F238E27FC236}">
                  <a16:creationId xmlns:a16="http://schemas.microsoft.com/office/drawing/2014/main" id="{F5AEB40F-E99F-141C-8D27-9FE9C2DD14E1}"/>
                </a:ext>
              </a:extLst>
            </p:cNvPr>
            <p:cNvSpPr/>
            <p:nvPr/>
          </p:nvSpPr>
          <p:spPr>
            <a:xfrm>
              <a:off x="7026961" y="1723755"/>
              <a:ext cx="110643" cy="134042"/>
            </a:xfrm>
            <a:custGeom>
              <a:avLst/>
              <a:gdLst/>
              <a:ahLst/>
              <a:cxnLst/>
              <a:rect l="0" t="0" r="0" b="0"/>
              <a:pathLst>
                <a:path w="109983" h="134748">
                  <a:moveTo>
                    <a:pt x="80518" y="0"/>
                  </a:moveTo>
                  <a:lnTo>
                    <a:pt x="109982" y="134747"/>
                  </a:lnTo>
                  <a:lnTo>
                    <a:pt x="0" y="71374"/>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1" name="Freeform 220">
              <a:extLst>
                <a:ext uri="{FF2B5EF4-FFF2-40B4-BE49-F238E27FC236}">
                  <a16:creationId xmlns:a16="http://schemas.microsoft.com/office/drawing/2014/main" id="{8B0FFF2B-DBE0-EC70-396B-91BB5A2926B9}"/>
                </a:ext>
              </a:extLst>
            </p:cNvPr>
            <p:cNvSpPr/>
            <p:nvPr/>
          </p:nvSpPr>
          <p:spPr>
            <a:xfrm>
              <a:off x="5927450" y="1721593"/>
              <a:ext cx="154439" cy="147014"/>
            </a:xfrm>
            <a:custGeom>
              <a:avLst/>
              <a:gdLst/>
              <a:ahLst/>
              <a:cxnLst/>
              <a:rect l="0" t="0" r="0" b="0"/>
              <a:pathLst>
                <a:path w="153671" h="146940">
                  <a:moveTo>
                    <a:pt x="80518" y="0"/>
                  </a:moveTo>
                  <a:lnTo>
                    <a:pt x="153670" y="146939"/>
                  </a:lnTo>
                  <a:lnTo>
                    <a:pt x="0" y="139065"/>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2" name="Freeform 221">
              <a:extLst>
                <a:ext uri="{FF2B5EF4-FFF2-40B4-BE49-F238E27FC236}">
                  <a16:creationId xmlns:a16="http://schemas.microsoft.com/office/drawing/2014/main" id="{CFB70C28-2C2A-7DBE-0481-B57E1DDD9412}"/>
                </a:ext>
              </a:extLst>
            </p:cNvPr>
            <p:cNvSpPr/>
            <p:nvPr/>
          </p:nvSpPr>
          <p:spPr>
            <a:xfrm>
              <a:off x="5528677" y="1840501"/>
              <a:ext cx="2270476" cy="95127"/>
            </a:xfrm>
            <a:custGeom>
              <a:avLst/>
              <a:gdLst/>
              <a:ahLst/>
              <a:cxnLst/>
              <a:rect l="0" t="0" r="0" b="0"/>
              <a:pathLst>
                <a:path w="2270634" h="94108">
                  <a:moveTo>
                    <a:pt x="0" y="0"/>
                  </a:moveTo>
                  <a:lnTo>
                    <a:pt x="2270633" y="0"/>
                  </a:lnTo>
                  <a:lnTo>
                    <a:pt x="2270633" y="94107"/>
                  </a:lnTo>
                  <a:lnTo>
                    <a:pt x="0" y="94107"/>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3" name="Freeform 222">
              <a:extLst>
                <a:ext uri="{FF2B5EF4-FFF2-40B4-BE49-F238E27FC236}">
                  <a16:creationId xmlns:a16="http://schemas.microsoft.com/office/drawing/2014/main" id="{434646F6-E15A-FD71-D673-BC9143E40BF9}"/>
                </a:ext>
              </a:extLst>
            </p:cNvPr>
            <p:cNvSpPr/>
            <p:nvPr/>
          </p:nvSpPr>
          <p:spPr>
            <a:xfrm>
              <a:off x="5528677" y="1840501"/>
              <a:ext cx="2270476" cy="95127"/>
            </a:xfrm>
            <a:custGeom>
              <a:avLst/>
              <a:gdLst/>
              <a:ahLst/>
              <a:cxnLst/>
              <a:rect l="0" t="0" r="0" b="0"/>
              <a:pathLst>
                <a:path w="2270761" h="95251">
                  <a:moveTo>
                    <a:pt x="0" y="95250"/>
                  </a:moveTo>
                  <a:lnTo>
                    <a:pt x="2270760" y="95250"/>
                  </a:lnTo>
                  <a:lnTo>
                    <a:pt x="227076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4" name="Freeform 223">
              <a:extLst>
                <a:ext uri="{FF2B5EF4-FFF2-40B4-BE49-F238E27FC236}">
                  <a16:creationId xmlns:a16="http://schemas.microsoft.com/office/drawing/2014/main" id="{0A20EFC9-4D39-6503-5193-4B1265865837}"/>
                </a:ext>
              </a:extLst>
            </p:cNvPr>
            <p:cNvSpPr/>
            <p:nvPr/>
          </p:nvSpPr>
          <p:spPr>
            <a:xfrm>
              <a:off x="5302781" y="1840501"/>
              <a:ext cx="228199" cy="172958"/>
            </a:xfrm>
            <a:custGeom>
              <a:avLst/>
              <a:gdLst/>
              <a:ahLst/>
              <a:cxnLst/>
              <a:rect l="0" t="0" r="0" b="0"/>
              <a:pathLst>
                <a:path w="226188" h="174245">
                  <a:moveTo>
                    <a:pt x="226187" y="94996"/>
                  </a:moveTo>
                  <a:lnTo>
                    <a:pt x="0" y="174244"/>
                  </a:lnTo>
                  <a:lnTo>
                    <a:pt x="0" y="80137"/>
                  </a:lnTo>
                  <a:lnTo>
                    <a:pt x="226187" y="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 name="Freeform 224">
              <a:extLst>
                <a:ext uri="{FF2B5EF4-FFF2-40B4-BE49-F238E27FC236}">
                  <a16:creationId xmlns:a16="http://schemas.microsoft.com/office/drawing/2014/main" id="{FBD43EFD-1FD8-9932-73DB-25E8FE517F80}"/>
                </a:ext>
              </a:extLst>
            </p:cNvPr>
            <p:cNvSpPr/>
            <p:nvPr/>
          </p:nvSpPr>
          <p:spPr>
            <a:xfrm>
              <a:off x="5302781" y="1840501"/>
              <a:ext cx="228199" cy="175121"/>
            </a:xfrm>
            <a:custGeom>
              <a:avLst/>
              <a:gdLst/>
              <a:ahLst/>
              <a:cxnLst/>
              <a:rect l="0" t="0" r="0" b="0"/>
              <a:pathLst>
                <a:path w="228601" h="175261">
                  <a:moveTo>
                    <a:pt x="228600" y="95250"/>
                  </a:moveTo>
                  <a:lnTo>
                    <a:pt x="0" y="175260"/>
                  </a:lnTo>
                  <a:lnTo>
                    <a:pt x="0" y="78740"/>
                  </a:lnTo>
                  <a:lnTo>
                    <a:pt x="22860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6" name="Freeform 225">
              <a:extLst>
                <a:ext uri="{FF2B5EF4-FFF2-40B4-BE49-F238E27FC236}">
                  <a16:creationId xmlns:a16="http://schemas.microsoft.com/office/drawing/2014/main" id="{9743DF68-565E-C92F-5A35-B6E2EAF16DEA}"/>
                </a:ext>
              </a:extLst>
            </p:cNvPr>
            <p:cNvSpPr/>
            <p:nvPr/>
          </p:nvSpPr>
          <p:spPr>
            <a:xfrm>
              <a:off x="5959721" y="2763664"/>
              <a:ext cx="401079" cy="460500"/>
            </a:xfrm>
            <a:custGeom>
              <a:avLst/>
              <a:gdLst/>
              <a:ahLst/>
              <a:cxnLst/>
              <a:rect l="0" t="0" r="0" b="0"/>
              <a:pathLst>
                <a:path w="400940" h="460249">
                  <a:moveTo>
                    <a:pt x="762" y="197993"/>
                  </a:moveTo>
                  <a:lnTo>
                    <a:pt x="9652" y="153924"/>
                  </a:lnTo>
                  <a:lnTo>
                    <a:pt x="26035" y="113411"/>
                  </a:lnTo>
                  <a:lnTo>
                    <a:pt x="48006" y="77343"/>
                  </a:lnTo>
                  <a:lnTo>
                    <a:pt x="61722" y="61468"/>
                  </a:lnTo>
                  <a:lnTo>
                    <a:pt x="76327" y="47498"/>
                  </a:lnTo>
                  <a:lnTo>
                    <a:pt x="91821" y="35179"/>
                  </a:lnTo>
                  <a:lnTo>
                    <a:pt x="108839" y="23749"/>
                  </a:lnTo>
                  <a:lnTo>
                    <a:pt x="126746" y="14859"/>
                  </a:lnTo>
                  <a:lnTo>
                    <a:pt x="145415" y="7874"/>
                  </a:lnTo>
                  <a:lnTo>
                    <a:pt x="165862" y="2540"/>
                  </a:lnTo>
                  <a:lnTo>
                    <a:pt x="186182" y="0"/>
                  </a:lnTo>
                  <a:lnTo>
                    <a:pt x="226822" y="1524"/>
                  </a:lnTo>
                  <a:lnTo>
                    <a:pt x="265176" y="12065"/>
                  </a:lnTo>
                  <a:lnTo>
                    <a:pt x="300863" y="30734"/>
                  </a:lnTo>
                  <a:lnTo>
                    <a:pt x="331851" y="57023"/>
                  </a:lnTo>
                  <a:lnTo>
                    <a:pt x="346456" y="71882"/>
                  </a:lnTo>
                  <a:lnTo>
                    <a:pt x="358775" y="89662"/>
                  </a:lnTo>
                  <a:lnTo>
                    <a:pt x="369951" y="107315"/>
                  </a:lnTo>
                  <a:lnTo>
                    <a:pt x="379857" y="127635"/>
                  </a:lnTo>
                  <a:lnTo>
                    <a:pt x="387985" y="147574"/>
                  </a:lnTo>
                  <a:lnTo>
                    <a:pt x="393700" y="169799"/>
                  </a:lnTo>
                  <a:lnTo>
                    <a:pt x="398653" y="191643"/>
                  </a:lnTo>
                  <a:lnTo>
                    <a:pt x="400939" y="215646"/>
                  </a:lnTo>
                  <a:lnTo>
                    <a:pt x="400050" y="262255"/>
                  </a:lnTo>
                  <a:lnTo>
                    <a:pt x="391287" y="306197"/>
                  </a:lnTo>
                  <a:lnTo>
                    <a:pt x="374904" y="346710"/>
                  </a:lnTo>
                  <a:lnTo>
                    <a:pt x="364363" y="365125"/>
                  </a:lnTo>
                  <a:lnTo>
                    <a:pt x="352044" y="381889"/>
                  </a:lnTo>
                  <a:lnTo>
                    <a:pt x="339217" y="397764"/>
                  </a:lnTo>
                  <a:lnTo>
                    <a:pt x="324485" y="412750"/>
                  </a:lnTo>
                  <a:lnTo>
                    <a:pt x="308229" y="425069"/>
                  </a:lnTo>
                  <a:lnTo>
                    <a:pt x="292100" y="436499"/>
                  </a:lnTo>
                  <a:lnTo>
                    <a:pt x="273939" y="445262"/>
                  </a:lnTo>
                  <a:lnTo>
                    <a:pt x="254635" y="452247"/>
                  </a:lnTo>
                  <a:lnTo>
                    <a:pt x="234950" y="457708"/>
                  </a:lnTo>
                  <a:lnTo>
                    <a:pt x="214757" y="460248"/>
                  </a:lnTo>
                  <a:lnTo>
                    <a:pt x="174117" y="458597"/>
                  </a:lnTo>
                  <a:lnTo>
                    <a:pt x="135763" y="447167"/>
                  </a:lnTo>
                  <a:lnTo>
                    <a:pt x="100076" y="428498"/>
                  </a:lnTo>
                  <a:lnTo>
                    <a:pt x="69088" y="403098"/>
                  </a:lnTo>
                  <a:lnTo>
                    <a:pt x="54356" y="387985"/>
                  </a:lnTo>
                  <a:lnTo>
                    <a:pt x="42164" y="370586"/>
                  </a:lnTo>
                  <a:lnTo>
                    <a:pt x="30734" y="352806"/>
                  </a:lnTo>
                  <a:lnTo>
                    <a:pt x="21082" y="333502"/>
                  </a:lnTo>
                  <a:lnTo>
                    <a:pt x="12827" y="312293"/>
                  </a:lnTo>
                  <a:lnTo>
                    <a:pt x="6350" y="290449"/>
                  </a:lnTo>
                  <a:lnTo>
                    <a:pt x="2286" y="268224"/>
                  </a:lnTo>
                  <a:lnTo>
                    <a:pt x="0" y="244475"/>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7" name="Freeform 226">
              <a:extLst>
                <a:ext uri="{FF2B5EF4-FFF2-40B4-BE49-F238E27FC236}">
                  <a16:creationId xmlns:a16="http://schemas.microsoft.com/office/drawing/2014/main" id="{F1A35094-A320-4D13-33FA-810EFF997801}"/>
                </a:ext>
              </a:extLst>
            </p:cNvPr>
            <p:cNvSpPr/>
            <p:nvPr/>
          </p:nvSpPr>
          <p:spPr>
            <a:xfrm>
              <a:off x="5985077" y="2796093"/>
              <a:ext cx="348062" cy="395642"/>
            </a:xfrm>
            <a:custGeom>
              <a:avLst/>
              <a:gdLst/>
              <a:ahLst/>
              <a:cxnLst/>
              <a:rect l="0" t="0" r="0" b="0"/>
              <a:pathLst>
                <a:path w="345949" h="395225">
                  <a:moveTo>
                    <a:pt x="889" y="169926"/>
                  </a:moveTo>
                  <a:lnTo>
                    <a:pt x="9144" y="131953"/>
                  </a:lnTo>
                  <a:lnTo>
                    <a:pt x="22860" y="97790"/>
                  </a:lnTo>
                  <a:lnTo>
                    <a:pt x="41656" y="67056"/>
                  </a:lnTo>
                  <a:lnTo>
                    <a:pt x="65913" y="40513"/>
                  </a:lnTo>
                  <a:lnTo>
                    <a:pt x="94615" y="20193"/>
                  </a:lnTo>
                  <a:lnTo>
                    <a:pt x="126238" y="6223"/>
                  </a:lnTo>
                  <a:lnTo>
                    <a:pt x="160401" y="0"/>
                  </a:lnTo>
                  <a:lnTo>
                    <a:pt x="195326" y="889"/>
                  </a:lnTo>
                  <a:lnTo>
                    <a:pt x="228600" y="10668"/>
                  </a:lnTo>
                  <a:lnTo>
                    <a:pt x="258826" y="26543"/>
                  </a:lnTo>
                  <a:lnTo>
                    <a:pt x="286512" y="48387"/>
                  </a:lnTo>
                  <a:lnTo>
                    <a:pt x="309372" y="76581"/>
                  </a:lnTo>
                  <a:lnTo>
                    <a:pt x="327279" y="109220"/>
                  </a:lnTo>
                  <a:lnTo>
                    <a:pt x="339344" y="145288"/>
                  </a:lnTo>
                  <a:lnTo>
                    <a:pt x="345948" y="184912"/>
                  </a:lnTo>
                  <a:lnTo>
                    <a:pt x="344297" y="225425"/>
                  </a:lnTo>
                  <a:lnTo>
                    <a:pt x="336931" y="263144"/>
                  </a:lnTo>
                  <a:lnTo>
                    <a:pt x="323215" y="297561"/>
                  </a:lnTo>
                  <a:lnTo>
                    <a:pt x="303530" y="328422"/>
                  </a:lnTo>
                  <a:lnTo>
                    <a:pt x="279908" y="354965"/>
                  </a:lnTo>
                  <a:lnTo>
                    <a:pt x="251460" y="374904"/>
                  </a:lnTo>
                  <a:lnTo>
                    <a:pt x="219837" y="389128"/>
                  </a:lnTo>
                  <a:lnTo>
                    <a:pt x="185547" y="395224"/>
                  </a:lnTo>
                  <a:lnTo>
                    <a:pt x="150749" y="393573"/>
                  </a:lnTo>
                  <a:lnTo>
                    <a:pt x="117348" y="384683"/>
                  </a:lnTo>
                  <a:lnTo>
                    <a:pt x="86360" y="368935"/>
                  </a:lnTo>
                  <a:lnTo>
                    <a:pt x="59436" y="346075"/>
                  </a:lnTo>
                  <a:lnTo>
                    <a:pt x="36703" y="318770"/>
                  </a:lnTo>
                  <a:lnTo>
                    <a:pt x="18796" y="286258"/>
                  </a:lnTo>
                  <a:lnTo>
                    <a:pt x="6731" y="250063"/>
                  </a:lnTo>
                  <a:lnTo>
                    <a:pt x="0" y="210566"/>
                  </a:lnTo>
                  <a:close/>
                </a:path>
              </a:pathLst>
            </a:custGeom>
            <a:solidFill>
              <a:srgbClr val="4C4C4C"/>
            </a:solidFill>
            <a:ln w="0" cap="flat" cmpd="sng" algn="ctr">
              <a:solidFill>
                <a:srgbClr val="4C4C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8" name="Freeform 227">
              <a:extLst>
                <a:ext uri="{FF2B5EF4-FFF2-40B4-BE49-F238E27FC236}">
                  <a16:creationId xmlns:a16="http://schemas.microsoft.com/office/drawing/2014/main" id="{3A33DAFB-5175-F555-AEB7-D528A334ED78}"/>
                </a:ext>
              </a:extLst>
            </p:cNvPr>
            <p:cNvSpPr/>
            <p:nvPr/>
          </p:nvSpPr>
          <p:spPr>
            <a:xfrm>
              <a:off x="5987381" y="2796093"/>
              <a:ext cx="343454" cy="395642"/>
            </a:xfrm>
            <a:custGeom>
              <a:avLst/>
              <a:gdLst/>
              <a:ahLst/>
              <a:cxnLst/>
              <a:rect l="0" t="0" r="0" b="0"/>
              <a:pathLst>
                <a:path w="344171" h="396241">
                  <a:moveTo>
                    <a:pt x="0" y="212090"/>
                  </a:moveTo>
                  <a:lnTo>
                    <a:pt x="6350" y="251460"/>
                  </a:lnTo>
                  <a:lnTo>
                    <a:pt x="17780" y="287020"/>
                  </a:lnTo>
                  <a:lnTo>
                    <a:pt x="36830" y="318770"/>
                  </a:lnTo>
                  <a:lnTo>
                    <a:pt x="58420" y="346710"/>
                  </a:lnTo>
                  <a:lnTo>
                    <a:pt x="86360" y="370840"/>
                  </a:lnTo>
                  <a:lnTo>
                    <a:pt x="116840" y="386080"/>
                  </a:lnTo>
                  <a:lnTo>
                    <a:pt x="151130" y="396240"/>
                  </a:lnTo>
                  <a:lnTo>
                    <a:pt x="185420" y="396240"/>
                  </a:lnTo>
                  <a:lnTo>
                    <a:pt x="219710" y="388620"/>
                  </a:lnTo>
                  <a:lnTo>
                    <a:pt x="250190" y="374650"/>
                  </a:lnTo>
                  <a:lnTo>
                    <a:pt x="280670" y="356870"/>
                  </a:lnTo>
                  <a:lnTo>
                    <a:pt x="303530" y="330200"/>
                  </a:lnTo>
                  <a:lnTo>
                    <a:pt x="322580" y="298450"/>
                  </a:lnTo>
                  <a:lnTo>
                    <a:pt x="336550" y="262890"/>
                  </a:lnTo>
                  <a:lnTo>
                    <a:pt x="344170" y="226060"/>
                  </a:lnTo>
                  <a:lnTo>
                    <a:pt x="344170" y="186690"/>
                  </a:lnTo>
                  <a:lnTo>
                    <a:pt x="337820" y="147320"/>
                  </a:lnTo>
                  <a:lnTo>
                    <a:pt x="327660" y="109220"/>
                  </a:lnTo>
                  <a:lnTo>
                    <a:pt x="308610" y="77470"/>
                  </a:lnTo>
                  <a:lnTo>
                    <a:pt x="287020" y="49530"/>
                  </a:lnTo>
                  <a:lnTo>
                    <a:pt x="259080" y="27940"/>
                  </a:lnTo>
                  <a:lnTo>
                    <a:pt x="228600" y="11430"/>
                  </a:lnTo>
                  <a:lnTo>
                    <a:pt x="194310" y="2540"/>
                  </a:lnTo>
                  <a:lnTo>
                    <a:pt x="160020" y="0"/>
                  </a:lnTo>
                  <a:lnTo>
                    <a:pt x="125730" y="6350"/>
                  </a:lnTo>
                  <a:lnTo>
                    <a:pt x="95250" y="20320"/>
                  </a:lnTo>
                  <a:lnTo>
                    <a:pt x="64770" y="41910"/>
                  </a:lnTo>
                  <a:lnTo>
                    <a:pt x="40640" y="67310"/>
                  </a:lnTo>
                  <a:lnTo>
                    <a:pt x="21590" y="97790"/>
                  </a:lnTo>
                  <a:lnTo>
                    <a:pt x="8890" y="133350"/>
                  </a:lnTo>
                  <a:lnTo>
                    <a:pt x="0" y="17272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9" name="Freeform 228">
              <a:extLst>
                <a:ext uri="{FF2B5EF4-FFF2-40B4-BE49-F238E27FC236}">
                  <a16:creationId xmlns:a16="http://schemas.microsoft.com/office/drawing/2014/main" id="{970888E9-CBC7-7BE6-F7E3-8EF3CFDEFF0A}"/>
                </a:ext>
              </a:extLst>
            </p:cNvPr>
            <p:cNvSpPr/>
            <p:nvPr/>
          </p:nvSpPr>
          <p:spPr>
            <a:xfrm>
              <a:off x="5959721" y="2761502"/>
              <a:ext cx="398775" cy="462662"/>
            </a:xfrm>
            <a:custGeom>
              <a:avLst/>
              <a:gdLst/>
              <a:ahLst/>
              <a:cxnLst/>
              <a:rect l="0" t="0" r="0" b="0"/>
              <a:pathLst>
                <a:path w="400051" h="461011">
                  <a:moveTo>
                    <a:pt x="0" y="245110"/>
                  </a:moveTo>
                  <a:lnTo>
                    <a:pt x="2540" y="267970"/>
                  </a:lnTo>
                  <a:lnTo>
                    <a:pt x="6350" y="292100"/>
                  </a:lnTo>
                  <a:lnTo>
                    <a:pt x="12700" y="312420"/>
                  </a:lnTo>
                  <a:lnTo>
                    <a:pt x="21590" y="335280"/>
                  </a:lnTo>
                  <a:lnTo>
                    <a:pt x="30480" y="354330"/>
                  </a:lnTo>
                  <a:lnTo>
                    <a:pt x="40640" y="370840"/>
                  </a:lnTo>
                  <a:lnTo>
                    <a:pt x="54610" y="389890"/>
                  </a:lnTo>
                  <a:lnTo>
                    <a:pt x="68580" y="403860"/>
                  </a:lnTo>
                  <a:lnTo>
                    <a:pt x="99060" y="429260"/>
                  </a:lnTo>
                  <a:lnTo>
                    <a:pt x="135890" y="447040"/>
                  </a:lnTo>
                  <a:lnTo>
                    <a:pt x="173990" y="459740"/>
                  </a:lnTo>
                  <a:lnTo>
                    <a:pt x="215900" y="461010"/>
                  </a:lnTo>
                  <a:lnTo>
                    <a:pt x="234950" y="459740"/>
                  </a:lnTo>
                  <a:lnTo>
                    <a:pt x="254000" y="454660"/>
                  </a:lnTo>
                  <a:lnTo>
                    <a:pt x="273050" y="445770"/>
                  </a:lnTo>
                  <a:lnTo>
                    <a:pt x="290830" y="438150"/>
                  </a:lnTo>
                  <a:lnTo>
                    <a:pt x="308610" y="426720"/>
                  </a:lnTo>
                  <a:lnTo>
                    <a:pt x="325120" y="415290"/>
                  </a:lnTo>
                  <a:lnTo>
                    <a:pt x="337820" y="398780"/>
                  </a:lnTo>
                  <a:lnTo>
                    <a:pt x="350520" y="382270"/>
                  </a:lnTo>
                  <a:lnTo>
                    <a:pt x="364490" y="365760"/>
                  </a:lnTo>
                  <a:lnTo>
                    <a:pt x="374650" y="347980"/>
                  </a:lnTo>
                  <a:lnTo>
                    <a:pt x="392430" y="307340"/>
                  </a:lnTo>
                  <a:lnTo>
                    <a:pt x="400050" y="264160"/>
                  </a:lnTo>
                  <a:lnTo>
                    <a:pt x="400050" y="217170"/>
                  </a:lnTo>
                  <a:lnTo>
                    <a:pt x="398780" y="194310"/>
                  </a:lnTo>
                  <a:lnTo>
                    <a:pt x="393700" y="170180"/>
                  </a:lnTo>
                  <a:lnTo>
                    <a:pt x="387350" y="149860"/>
                  </a:lnTo>
                  <a:lnTo>
                    <a:pt x="378460" y="128270"/>
                  </a:lnTo>
                  <a:lnTo>
                    <a:pt x="370840" y="107950"/>
                  </a:lnTo>
                  <a:lnTo>
                    <a:pt x="359410" y="91440"/>
                  </a:lnTo>
                  <a:lnTo>
                    <a:pt x="346710" y="72390"/>
                  </a:lnTo>
                  <a:lnTo>
                    <a:pt x="331470" y="58420"/>
                  </a:lnTo>
                  <a:lnTo>
                    <a:pt x="300990" y="33020"/>
                  </a:lnTo>
                  <a:lnTo>
                    <a:pt x="265430" y="11430"/>
                  </a:lnTo>
                  <a:lnTo>
                    <a:pt x="226060" y="2540"/>
                  </a:lnTo>
                  <a:lnTo>
                    <a:pt x="185420" y="0"/>
                  </a:lnTo>
                  <a:lnTo>
                    <a:pt x="166370" y="2540"/>
                  </a:lnTo>
                  <a:lnTo>
                    <a:pt x="144780" y="10160"/>
                  </a:lnTo>
                  <a:lnTo>
                    <a:pt x="127000" y="16510"/>
                  </a:lnTo>
                  <a:lnTo>
                    <a:pt x="107950" y="24130"/>
                  </a:lnTo>
                  <a:lnTo>
                    <a:pt x="92710" y="35560"/>
                  </a:lnTo>
                  <a:lnTo>
                    <a:pt x="76200" y="49530"/>
                  </a:lnTo>
                  <a:lnTo>
                    <a:pt x="60960" y="63500"/>
                  </a:lnTo>
                  <a:lnTo>
                    <a:pt x="46990" y="80010"/>
                  </a:lnTo>
                  <a:lnTo>
                    <a:pt x="26670" y="114300"/>
                  </a:lnTo>
                  <a:lnTo>
                    <a:pt x="8890" y="153670"/>
                  </a:lnTo>
                  <a:lnTo>
                    <a:pt x="0" y="19812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0" name="Freeform 229">
              <a:extLst>
                <a:ext uri="{FF2B5EF4-FFF2-40B4-BE49-F238E27FC236}">
                  <a16:creationId xmlns:a16="http://schemas.microsoft.com/office/drawing/2014/main" id="{A9E4D2A9-C235-D36C-3935-10B3A4220C23}"/>
                </a:ext>
              </a:extLst>
            </p:cNvPr>
            <p:cNvSpPr/>
            <p:nvPr/>
          </p:nvSpPr>
          <p:spPr>
            <a:xfrm>
              <a:off x="6137210" y="2796093"/>
              <a:ext cx="27661" cy="196740"/>
            </a:xfrm>
            <a:custGeom>
              <a:avLst/>
              <a:gdLst/>
              <a:ahLst/>
              <a:cxnLst/>
              <a:rect l="0" t="0" r="0" b="0"/>
              <a:pathLst>
                <a:path w="28449" h="198121">
                  <a:moveTo>
                    <a:pt x="0" y="1778"/>
                  </a:moveTo>
                  <a:lnTo>
                    <a:pt x="16129" y="0"/>
                  </a:lnTo>
                  <a:lnTo>
                    <a:pt x="28448" y="196342"/>
                  </a:lnTo>
                  <a:lnTo>
                    <a:pt x="12065" y="198120"/>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1" name="Freeform 230">
              <a:extLst>
                <a:ext uri="{FF2B5EF4-FFF2-40B4-BE49-F238E27FC236}">
                  <a16:creationId xmlns:a16="http://schemas.microsoft.com/office/drawing/2014/main" id="{15545AA2-981A-CF9C-56BF-0BB7C555ED35}"/>
                </a:ext>
              </a:extLst>
            </p:cNvPr>
            <p:cNvSpPr/>
            <p:nvPr/>
          </p:nvSpPr>
          <p:spPr>
            <a:xfrm>
              <a:off x="6137210" y="2796093"/>
              <a:ext cx="27661" cy="196740"/>
            </a:xfrm>
            <a:custGeom>
              <a:avLst/>
              <a:gdLst/>
              <a:ahLst/>
              <a:cxnLst/>
              <a:rect l="0" t="0" r="0" b="0"/>
              <a:pathLst>
                <a:path w="27941" h="198121">
                  <a:moveTo>
                    <a:pt x="10160" y="198120"/>
                  </a:moveTo>
                  <a:lnTo>
                    <a:pt x="27940" y="198120"/>
                  </a:lnTo>
                  <a:lnTo>
                    <a:pt x="15240" y="0"/>
                  </a:lnTo>
                  <a:lnTo>
                    <a:pt x="0" y="2540"/>
                  </a:lnTo>
                  <a:close/>
                </a:path>
              </a:pathLst>
            </a:custGeom>
            <a:solidFill>
              <a:schemeClr val="accent1">
                <a:alpha val="0"/>
              </a:schemeClr>
            </a:solidFill>
            <a:ln w="2159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2" name="Freeform 231">
              <a:extLst>
                <a:ext uri="{FF2B5EF4-FFF2-40B4-BE49-F238E27FC236}">
                  <a16:creationId xmlns:a16="http://schemas.microsoft.com/office/drawing/2014/main" id="{B1617D28-6CEF-9DB6-0518-32AFC4203ED0}"/>
                </a:ext>
              </a:extLst>
            </p:cNvPr>
            <p:cNvSpPr/>
            <p:nvPr/>
          </p:nvSpPr>
          <p:spPr>
            <a:xfrm>
              <a:off x="6146431" y="2990671"/>
              <a:ext cx="29965" cy="198902"/>
            </a:xfrm>
            <a:custGeom>
              <a:avLst/>
              <a:gdLst/>
              <a:ahLst/>
              <a:cxnLst/>
              <a:rect l="0" t="0" r="0" b="0"/>
              <a:pathLst>
                <a:path w="30100" h="199772">
                  <a:moveTo>
                    <a:pt x="0" y="3429"/>
                  </a:moveTo>
                  <a:lnTo>
                    <a:pt x="17907" y="0"/>
                  </a:lnTo>
                  <a:lnTo>
                    <a:pt x="30099" y="196088"/>
                  </a:lnTo>
                  <a:lnTo>
                    <a:pt x="12319" y="199771"/>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3" name="Freeform 232">
              <a:extLst>
                <a:ext uri="{FF2B5EF4-FFF2-40B4-BE49-F238E27FC236}">
                  <a16:creationId xmlns:a16="http://schemas.microsoft.com/office/drawing/2014/main" id="{D1C1BB65-B7BE-80EE-C025-A8A9760E3A49}"/>
                </a:ext>
              </a:extLst>
            </p:cNvPr>
            <p:cNvSpPr/>
            <p:nvPr/>
          </p:nvSpPr>
          <p:spPr>
            <a:xfrm>
              <a:off x="6146431" y="2990671"/>
              <a:ext cx="29965" cy="201064"/>
            </a:xfrm>
            <a:custGeom>
              <a:avLst/>
              <a:gdLst/>
              <a:ahLst/>
              <a:cxnLst/>
              <a:rect l="0" t="0" r="0" b="0"/>
              <a:pathLst>
                <a:path w="29211" h="200661">
                  <a:moveTo>
                    <a:pt x="12700" y="200660"/>
                  </a:moveTo>
                  <a:lnTo>
                    <a:pt x="29210" y="195580"/>
                  </a:lnTo>
                  <a:lnTo>
                    <a:pt x="16510" y="0"/>
                  </a:lnTo>
                  <a:lnTo>
                    <a:pt x="0" y="25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4" name="Freeform 233">
              <a:extLst>
                <a:ext uri="{FF2B5EF4-FFF2-40B4-BE49-F238E27FC236}">
                  <a16:creationId xmlns:a16="http://schemas.microsoft.com/office/drawing/2014/main" id="{7E6D90EC-5258-E1CD-27D0-3889866227B1}"/>
                </a:ext>
              </a:extLst>
            </p:cNvPr>
            <p:cNvSpPr/>
            <p:nvPr/>
          </p:nvSpPr>
          <p:spPr>
            <a:xfrm>
              <a:off x="5985077" y="2986347"/>
              <a:ext cx="172878" cy="30268"/>
            </a:xfrm>
            <a:custGeom>
              <a:avLst/>
              <a:gdLst/>
              <a:ahLst/>
              <a:cxnLst/>
              <a:rect l="0" t="0" r="0" b="0"/>
              <a:pathLst>
                <a:path w="171578" h="28957">
                  <a:moveTo>
                    <a:pt x="635" y="28956"/>
                  </a:moveTo>
                  <a:lnTo>
                    <a:pt x="0" y="12192"/>
                  </a:lnTo>
                  <a:lnTo>
                    <a:pt x="171577" y="0"/>
                  </a:lnTo>
                  <a:lnTo>
                    <a:pt x="171577" y="16637"/>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 name="Freeform 234">
              <a:extLst>
                <a:ext uri="{FF2B5EF4-FFF2-40B4-BE49-F238E27FC236}">
                  <a16:creationId xmlns:a16="http://schemas.microsoft.com/office/drawing/2014/main" id="{BD6ABEC0-89A8-E71F-4B22-AFA0DF4A61D2}"/>
                </a:ext>
              </a:extLst>
            </p:cNvPr>
            <p:cNvSpPr/>
            <p:nvPr/>
          </p:nvSpPr>
          <p:spPr>
            <a:xfrm>
              <a:off x="5985077" y="2986347"/>
              <a:ext cx="172878" cy="30268"/>
            </a:xfrm>
            <a:custGeom>
              <a:avLst/>
              <a:gdLst/>
              <a:ahLst/>
              <a:cxnLst/>
              <a:rect l="0" t="0" r="0" b="0"/>
              <a:pathLst>
                <a:path w="171451" h="30481">
                  <a:moveTo>
                    <a:pt x="171450" y="16510"/>
                  </a:moveTo>
                  <a:lnTo>
                    <a:pt x="171450" y="0"/>
                  </a:lnTo>
                  <a:lnTo>
                    <a:pt x="0" y="12700"/>
                  </a:lnTo>
                  <a:lnTo>
                    <a:pt x="1270" y="304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6" name="Freeform 235">
              <a:extLst>
                <a:ext uri="{FF2B5EF4-FFF2-40B4-BE49-F238E27FC236}">
                  <a16:creationId xmlns:a16="http://schemas.microsoft.com/office/drawing/2014/main" id="{9AB599BA-7FF8-A80F-E9DE-0CB289982477}"/>
                </a:ext>
              </a:extLst>
            </p:cNvPr>
            <p:cNvSpPr/>
            <p:nvPr/>
          </p:nvSpPr>
          <p:spPr>
            <a:xfrm>
              <a:off x="6155651" y="2971214"/>
              <a:ext cx="175184" cy="30268"/>
            </a:xfrm>
            <a:custGeom>
              <a:avLst/>
              <a:gdLst/>
              <a:ahLst/>
              <a:cxnLst/>
              <a:rect l="0" t="0" r="0" b="0"/>
              <a:pathLst>
                <a:path w="175007" h="29973">
                  <a:moveTo>
                    <a:pt x="3429" y="29972"/>
                  </a:moveTo>
                  <a:lnTo>
                    <a:pt x="0" y="12319"/>
                  </a:lnTo>
                  <a:lnTo>
                    <a:pt x="171704" y="0"/>
                  </a:lnTo>
                  <a:lnTo>
                    <a:pt x="175006" y="17653"/>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7" name="Freeform 236">
              <a:extLst>
                <a:ext uri="{FF2B5EF4-FFF2-40B4-BE49-F238E27FC236}">
                  <a16:creationId xmlns:a16="http://schemas.microsoft.com/office/drawing/2014/main" id="{A4F6D19A-4691-987D-B9B6-E5D75993CB42}"/>
                </a:ext>
              </a:extLst>
            </p:cNvPr>
            <p:cNvSpPr/>
            <p:nvPr/>
          </p:nvSpPr>
          <p:spPr>
            <a:xfrm>
              <a:off x="6153345" y="2971214"/>
              <a:ext cx="177490" cy="28105"/>
            </a:xfrm>
            <a:custGeom>
              <a:avLst/>
              <a:gdLst/>
              <a:ahLst/>
              <a:cxnLst/>
              <a:rect l="0" t="0" r="0" b="0"/>
              <a:pathLst>
                <a:path w="176531" h="29211">
                  <a:moveTo>
                    <a:pt x="176530" y="17780"/>
                  </a:moveTo>
                  <a:lnTo>
                    <a:pt x="172720" y="0"/>
                  </a:lnTo>
                  <a:lnTo>
                    <a:pt x="0" y="13970"/>
                  </a:lnTo>
                  <a:lnTo>
                    <a:pt x="5080" y="2921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8" name="Freeform 237">
              <a:extLst>
                <a:ext uri="{FF2B5EF4-FFF2-40B4-BE49-F238E27FC236}">
                  <a16:creationId xmlns:a16="http://schemas.microsoft.com/office/drawing/2014/main" id="{6C5D67E6-A3ED-9902-B4CC-C79CA89026A3}"/>
                </a:ext>
              </a:extLst>
            </p:cNvPr>
            <p:cNvSpPr/>
            <p:nvPr/>
          </p:nvSpPr>
          <p:spPr>
            <a:xfrm>
              <a:off x="6051923" y="2819876"/>
              <a:ext cx="110643" cy="177282"/>
            </a:xfrm>
            <a:custGeom>
              <a:avLst/>
              <a:gdLst/>
              <a:ahLst/>
              <a:cxnLst/>
              <a:rect l="0" t="0" r="0" b="0"/>
              <a:pathLst>
                <a:path w="109983" h="177039">
                  <a:moveTo>
                    <a:pt x="0" y="13208"/>
                  </a:moveTo>
                  <a:lnTo>
                    <a:pt x="13208" y="0"/>
                  </a:lnTo>
                  <a:lnTo>
                    <a:pt x="109982" y="163703"/>
                  </a:lnTo>
                  <a:lnTo>
                    <a:pt x="96901" y="177038"/>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9" name="Freeform 238">
              <a:extLst>
                <a:ext uri="{FF2B5EF4-FFF2-40B4-BE49-F238E27FC236}">
                  <a16:creationId xmlns:a16="http://schemas.microsoft.com/office/drawing/2014/main" id="{4106F7F6-A2D2-2BF6-7E30-C8A2EDDAF90C}"/>
                </a:ext>
              </a:extLst>
            </p:cNvPr>
            <p:cNvSpPr/>
            <p:nvPr/>
          </p:nvSpPr>
          <p:spPr>
            <a:xfrm>
              <a:off x="6051923" y="2819876"/>
              <a:ext cx="110643" cy="179443"/>
            </a:xfrm>
            <a:custGeom>
              <a:avLst/>
              <a:gdLst/>
              <a:ahLst/>
              <a:cxnLst/>
              <a:rect l="0" t="0" r="0" b="0"/>
              <a:pathLst>
                <a:path w="110491" h="177801">
                  <a:moveTo>
                    <a:pt x="96520" y="177800"/>
                  </a:moveTo>
                  <a:lnTo>
                    <a:pt x="110490" y="163830"/>
                  </a:lnTo>
                  <a:lnTo>
                    <a:pt x="12700" y="0"/>
                  </a:lnTo>
                  <a:lnTo>
                    <a:pt x="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0" name="Freeform 239">
              <a:extLst>
                <a:ext uri="{FF2B5EF4-FFF2-40B4-BE49-F238E27FC236}">
                  <a16:creationId xmlns:a16="http://schemas.microsoft.com/office/drawing/2014/main" id="{AAA29971-98DA-194F-C13E-0F53693AAE5A}"/>
                </a:ext>
              </a:extLst>
            </p:cNvPr>
            <p:cNvSpPr/>
            <p:nvPr/>
          </p:nvSpPr>
          <p:spPr>
            <a:xfrm>
              <a:off x="6151041" y="2988510"/>
              <a:ext cx="110643" cy="175119"/>
            </a:xfrm>
            <a:custGeom>
              <a:avLst/>
              <a:gdLst/>
              <a:ahLst/>
              <a:cxnLst/>
              <a:rect l="0" t="0" r="0" b="0"/>
              <a:pathLst>
                <a:path w="109856" h="175134">
                  <a:moveTo>
                    <a:pt x="0" y="11430"/>
                  </a:moveTo>
                  <a:lnTo>
                    <a:pt x="12954" y="0"/>
                  </a:lnTo>
                  <a:lnTo>
                    <a:pt x="109855" y="163703"/>
                  </a:lnTo>
                  <a:lnTo>
                    <a:pt x="96012" y="175133"/>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1" name="Freeform 240">
              <a:extLst>
                <a:ext uri="{FF2B5EF4-FFF2-40B4-BE49-F238E27FC236}">
                  <a16:creationId xmlns:a16="http://schemas.microsoft.com/office/drawing/2014/main" id="{337BEBAA-9BD9-665E-D7E8-D42E32E7F809}"/>
                </a:ext>
              </a:extLst>
            </p:cNvPr>
            <p:cNvSpPr/>
            <p:nvPr/>
          </p:nvSpPr>
          <p:spPr>
            <a:xfrm>
              <a:off x="6151041" y="2988510"/>
              <a:ext cx="108337" cy="175119"/>
            </a:xfrm>
            <a:custGeom>
              <a:avLst/>
              <a:gdLst/>
              <a:ahLst/>
              <a:cxnLst/>
              <a:rect l="0" t="0" r="0" b="0"/>
              <a:pathLst>
                <a:path w="109221" h="175261">
                  <a:moveTo>
                    <a:pt x="96520" y="175260"/>
                  </a:moveTo>
                  <a:lnTo>
                    <a:pt x="109220" y="163830"/>
                  </a:lnTo>
                  <a:lnTo>
                    <a:pt x="12700" y="0"/>
                  </a:lnTo>
                  <a:lnTo>
                    <a:pt x="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2" name="Freeform 241">
              <a:extLst>
                <a:ext uri="{FF2B5EF4-FFF2-40B4-BE49-F238E27FC236}">
                  <a16:creationId xmlns:a16="http://schemas.microsoft.com/office/drawing/2014/main" id="{090615C0-2FE1-440E-64AB-BCB5B42E3116}"/>
                </a:ext>
              </a:extLst>
            </p:cNvPr>
            <p:cNvSpPr/>
            <p:nvPr/>
          </p:nvSpPr>
          <p:spPr>
            <a:xfrm>
              <a:off x="6012738" y="2990671"/>
              <a:ext cx="149828" cy="123233"/>
            </a:xfrm>
            <a:custGeom>
              <a:avLst/>
              <a:gdLst/>
              <a:ahLst/>
              <a:cxnLst/>
              <a:rect l="0" t="0" r="0" b="0"/>
              <a:pathLst>
                <a:path w="151258" h="124080">
                  <a:moveTo>
                    <a:pt x="8128" y="124079"/>
                  </a:moveTo>
                  <a:lnTo>
                    <a:pt x="0" y="109855"/>
                  </a:lnTo>
                  <a:lnTo>
                    <a:pt x="142494" y="0"/>
                  </a:lnTo>
                  <a:lnTo>
                    <a:pt x="151257" y="1485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3" name="Freeform 242">
              <a:extLst>
                <a:ext uri="{FF2B5EF4-FFF2-40B4-BE49-F238E27FC236}">
                  <a16:creationId xmlns:a16="http://schemas.microsoft.com/office/drawing/2014/main" id="{5A2BBD8F-AC88-F81E-0383-495134AC19E3}"/>
                </a:ext>
              </a:extLst>
            </p:cNvPr>
            <p:cNvSpPr/>
            <p:nvPr/>
          </p:nvSpPr>
          <p:spPr>
            <a:xfrm>
              <a:off x="6012738" y="2990671"/>
              <a:ext cx="149828" cy="123233"/>
            </a:xfrm>
            <a:custGeom>
              <a:avLst/>
              <a:gdLst/>
              <a:ahLst/>
              <a:cxnLst/>
              <a:rect l="0" t="0" r="0" b="0"/>
              <a:pathLst>
                <a:path w="149861" h="123191">
                  <a:moveTo>
                    <a:pt x="149860" y="13970"/>
                  </a:moveTo>
                  <a:lnTo>
                    <a:pt x="140970" y="0"/>
                  </a:lnTo>
                  <a:lnTo>
                    <a:pt x="0" y="109220"/>
                  </a:lnTo>
                  <a:lnTo>
                    <a:pt x="6350" y="1231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4" name="Freeform 243">
              <a:extLst>
                <a:ext uri="{FF2B5EF4-FFF2-40B4-BE49-F238E27FC236}">
                  <a16:creationId xmlns:a16="http://schemas.microsoft.com/office/drawing/2014/main" id="{545F7C4F-0813-880E-C270-EBCB2EDF5E9B}"/>
                </a:ext>
              </a:extLst>
            </p:cNvPr>
            <p:cNvSpPr/>
            <p:nvPr/>
          </p:nvSpPr>
          <p:spPr>
            <a:xfrm>
              <a:off x="6148735" y="2876087"/>
              <a:ext cx="152133" cy="123232"/>
            </a:xfrm>
            <a:custGeom>
              <a:avLst/>
              <a:gdLst/>
              <a:ahLst/>
              <a:cxnLst/>
              <a:rect l="0" t="0" r="0" b="0"/>
              <a:pathLst>
                <a:path w="152147" h="123191">
                  <a:moveTo>
                    <a:pt x="9652" y="123190"/>
                  </a:moveTo>
                  <a:lnTo>
                    <a:pt x="0" y="109220"/>
                  </a:lnTo>
                  <a:lnTo>
                    <a:pt x="142240" y="0"/>
                  </a:lnTo>
                  <a:lnTo>
                    <a:pt x="152146" y="14224"/>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5" name="Freeform 244">
              <a:extLst>
                <a:ext uri="{FF2B5EF4-FFF2-40B4-BE49-F238E27FC236}">
                  <a16:creationId xmlns:a16="http://schemas.microsoft.com/office/drawing/2014/main" id="{10C0107A-8153-7973-9DF7-C4E2FF776BE3}"/>
                </a:ext>
              </a:extLst>
            </p:cNvPr>
            <p:cNvSpPr/>
            <p:nvPr/>
          </p:nvSpPr>
          <p:spPr>
            <a:xfrm>
              <a:off x="6151041" y="2876087"/>
              <a:ext cx="149828" cy="123232"/>
            </a:xfrm>
            <a:custGeom>
              <a:avLst/>
              <a:gdLst/>
              <a:ahLst/>
              <a:cxnLst/>
              <a:rect l="0" t="0" r="0" b="0"/>
              <a:pathLst>
                <a:path w="151131" h="123191">
                  <a:moveTo>
                    <a:pt x="151130" y="13970"/>
                  </a:moveTo>
                  <a:lnTo>
                    <a:pt x="142240" y="0"/>
                  </a:lnTo>
                  <a:lnTo>
                    <a:pt x="0" y="109220"/>
                  </a:lnTo>
                  <a:lnTo>
                    <a:pt x="8890" y="1231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6" name="Freeform 245">
              <a:extLst>
                <a:ext uri="{FF2B5EF4-FFF2-40B4-BE49-F238E27FC236}">
                  <a16:creationId xmlns:a16="http://schemas.microsoft.com/office/drawing/2014/main" id="{BFD1E505-6E03-5839-BC24-B989D830CE58}"/>
                </a:ext>
              </a:extLst>
            </p:cNvPr>
            <p:cNvSpPr/>
            <p:nvPr/>
          </p:nvSpPr>
          <p:spPr>
            <a:xfrm>
              <a:off x="5996601" y="2899868"/>
              <a:ext cx="163659" cy="101613"/>
            </a:xfrm>
            <a:custGeom>
              <a:avLst/>
              <a:gdLst/>
              <a:ahLst/>
              <a:cxnLst/>
              <a:rect l="0" t="0" r="0" b="0"/>
              <a:pathLst>
                <a:path w="161926" h="102998">
                  <a:moveTo>
                    <a:pt x="0" y="15875"/>
                  </a:moveTo>
                  <a:lnTo>
                    <a:pt x="7366" y="0"/>
                  </a:lnTo>
                  <a:lnTo>
                    <a:pt x="161925" y="87122"/>
                  </a:lnTo>
                  <a:lnTo>
                    <a:pt x="154559" y="102997"/>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7" name="Freeform 246">
              <a:extLst>
                <a:ext uri="{FF2B5EF4-FFF2-40B4-BE49-F238E27FC236}">
                  <a16:creationId xmlns:a16="http://schemas.microsoft.com/office/drawing/2014/main" id="{88267E71-8EE3-CB20-5264-857EFAE560E6}"/>
                </a:ext>
              </a:extLst>
            </p:cNvPr>
            <p:cNvSpPr/>
            <p:nvPr/>
          </p:nvSpPr>
          <p:spPr>
            <a:xfrm>
              <a:off x="5998907" y="2899868"/>
              <a:ext cx="161354" cy="101613"/>
            </a:xfrm>
            <a:custGeom>
              <a:avLst/>
              <a:gdLst/>
              <a:ahLst/>
              <a:cxnLst/>
              <a:rect l="0" t="0" r="0" b="0"/>
              <a:pathLst>
                <a:path w="161291" h="101601">
                  <a:moveTo>
                    <a:pt x="154940" y="101600"/>
                  </a:moveTo>
                  <a:lnTo>
                    <a:pt x="161290" y="85090"/>
                  </a:lnTo>
                  <a:lnTo>
                    <a:pt x="6350" y="0"/>
                  </a:lnTo>
                  <a:lnTo>
                    <a:pt x="0" y="139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8" name="Freeform 247">
              <a:extLst>
                <a:ext uri="{FF2B5EF4-FFF2-40B4-BE49-F238E27FC236}">
                  <a16:creationId xmlns:a16="http://schemas.microsoft.com/office/drawing/2014/main" id="{57601262-A74E-627E-B405-D3F1BF711385}"/>
                </a:ext>
              </a:extLst>
            </p:cNvPr>
            <p:cNvSpPr/>
            <p:nvPr/>
          </p:nvSpPr>
          <p:spPr>
            <a:xfrm>
              <a:off x="6153345" y="2984186"/>
              <a:ext cx="161354" cy="103775"/>
            </a:xfrm>
            <a:custGeom>
              <a:avLst/>
              <a:gdLst/>
              <a:ahLst/>
              <a:cxnLst/>
              <a:rect l="0" t="0" r="0" b="0"/>
              <a:pathLst>
                <a:path w="161037" h="104903">
                  <a:moveTo>
                    <a:pt x="0" y="17780"/>
                  </a:moveTo>
                  <a:lnTo>
                    <a:pt x="5588" y="0"/>
                  </a:lnTo>
                  <a:lnTo>
                    <a:pt x="161036" y="88138"/>
                  </a:lnTo>
                  <a:lnTo>
                    <a:pt x="154559" y="104902"/>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9" name="Freeform 248">
              <a:extLst>
                <a:ext uri="{FF2B5EF4-FFF2-40B4-BE49-F238E27FC236}">
                  <a16:creationId xmlns:a16="http://schemas.microsoft.com/office/drawing/2014/main" id="{FE809379-7D77-8061-0872-5F4BF68D4616}"/>
                </a:ext>
              </a:extLst>
            </p:cNvPr>
            <p:cNvSpPr/>
            <p:nvPr/>
          </p:nvSpPr>
          <p:spPr>
            <a:xfrm>
              <a:off x="6153345" y="2984186"/>
              <a:ext cx="161354" cy="103775"/>
            </a:xfrm>
            <a:custGeom>
              <a:avLst/>
              <a:gdLst/>
              <a:ahLst/>
              <a:cxnLst/>
              <a:rect l="0" t="0" r="0" b="0"/>
              <a:pathLst>
                <a:path w="161291" h="104141">
                  <a:moveTo>
                    <a:pt x="154940" y="104140"/>
                  </a:moveTo>
                  <a:lnTo>
                    <a:pt x="161290" y="87630"/>
                  </a:lnTo>
                  <a:lnTo>
                    <a:pt x="6350" y="0"/>
                  </a:lnTo>
                  <a:lnTo>
                    <a:pt x="0" y="177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0" name="Freeform 249">
              <a:extLst>
                <a:ext uri="{FF2B5EF4-FFF2-40B4-BE49-F238E27FC236}">
                  <a16:creationId xmlns:a16="http://schemas.microsoft.com/office/drawing/2014/main" id="{2D0D163D-F63D-CD43-5135-90151D7D68DA}"/>
                </a:ext>
              </a:extLst>
            </p:cNvPr>
            <p:cNvSpPr/>
            <p:nvPr/>
          </p:nvSpPr>
          <p:spPr>
            <a:xfrm>
              <a:off x="6074973" y="2990671"/>
              <a:ext cx="92202" cy="188092"/>
            </a:xfrm>
            <a:custGeom>
              <a:avLst/>
              <a:gdLst/>
              <a:ahLst/>
              <a:cxnLst/>
              <a:rect l="0" t="0" r="0" b="0"/>
              <a:pathLst>
                <a:path w="90298" h="186818">
                  <a:moveTo>
                    <a:pt x="15494" y="186817"/>
                  </a:moveTo>
                  <a:lnTo>
                    <a:pt x="0" y="176149"/>
                  </a:lnTo>
                  <a:lnTo>
                    <a:pt x="75692" y="0"/>
                  </a:lnTo>
                  <a:lnTo>
                    <a:pt x="90297" y="977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1" name="Freeform 250">
              <a:extLst>
                <a:ext uri="{FF2B5EF4-FFF2-40B4-BE49-F238E27FC236}">
                  <a16:creationId xmlns:a16="http://schemas.microsoft.com/office/drawing/2014/main" id="{FB6DDC54-BCFF-A333-7A1C-21AF90BB3725}"/>
                </a:ext>
              </a:extLst>
            </p:cNvPr>
            <p:cNvSpPr/>
            <p:nvPr/>
          </p:nvSpPr>
          <p:spPr>
            <a:xfrm>
              <a:off x="6074973" y="2990671"/>
              <a:ext cx="89898" cy="185930"/>
            </a:xfrm>
            <a:custGeom>
              <a:avLst/>
              <a:gdLst/>
              <a:ahLst/>
              <a:cxnLst/>
              <a:rect l="0" t="0" r="0" b="0"/>
              <a:pathLst>
                <a:path w="90171" h="186691">
                  <a:moveTo>
                    <a:pt x="90170" y="8890"/>
                  </a:moveTo>
                  <a:lnTo>
                    <a:pt x="74930" y="0"/>
                  </a:lnTo>
                  <a:lnTo>
                    <a:pt x="0" y="176530"/>
                  </a:lnTo>
                  <a:lnTo>
                    <a:pt x="15240" y="1866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2" name="Freeform 251">
              <a:extLst>
                <a:ext uri="{FF2B5EF4-FFF2-40B4-BE49-F238E27FC236}">
                  <a16:creationId xmlns:a16="http://schemas.microsoft.com/office/drawing/2014/main" id="{78AC3FA9-94E2-FE61-DEEF-005433FB3D73}"/>
                </a:ext>
              </a:extLst>
            </p:cNvPr>
            <p:cNvSpPr/>
            <p:nvPr/>
          </p:nvSpPr>
          <p:spPr>
            <a:xfrm>
              <a:off x="6148735" y="2813389"/>
              <a:ext cx="89898" cy="185930"/>
            </a:xfrm>
            <a:custGeom>
              <a:avLst/>
              <a:gdLst/>
              <a:ahLst/>
              <a:cxnLst/>
              <a:rect l="0" t="0" r="0" b="0"/>
              <a:pathLst>
                <a:path w="88647" h="185802">
                  <a:moveTo>
                    <a:pt x="13081" y="185801"/>
                  </a:moveTo>
                  <a:lnTo>
                    <a:pt x="0" y="176911"/>
                  </a:lnTo>
                  <a:lnTo>
                    <a:pt x="75692" y="0"/>
                  </a:lnTo>
                  <a:lnTo>
                    <a:pt x="88646" y="8763"/>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3" name="Freeform 252">
              <a:extLst>
                <a:ext uri="{FF2B5EF4-FFF2-40B4-BE49-F238E27FC236}">
                  <a16:creationId xmlns:a16="http://schemas.microsoft.com/office/drawing/2014/main" id="{98D01009-7325-A6AE-6872-C4E247BE6591}"/>
                </a:ext>
              </a:extLst>
            </p:cNvPr>
            <p:cNvSpPr/>
            <p:nvPr/>
          </p:nvSpPr>
          <p:spPr>
            <a:xfrm>
              <a:off x="6148735" y="2811228"/>
              <a:ext cx="87592" cy="188091"/>
            </a:xfrm>
            <a:custGeom>
              <a:avLst/>
              <a:gdLst/>
              <a:ahLst/>
              <a:cxnLst/>
              <a:rect l="0" t="0" r="0" b="0"/>
              <a:pathLst>
                <a:path w="88901" h="186691">
                  <a:moveTo>
                    <a:pt x="88900" y="8890"/>
                  </a:moveTo>
                  <a:lnTo>
                    <a:pt x="76200" y="0"/>
                  </a:lnTo>
                  <a:lnTo>
                    <a:pt x="0" y="176530"/>
                  </a:lnTo>
                  <a:lnTo>
                    <a:pt x="13970" y="18669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4" name="Freeform 253">
              <a:extLst>
                <a:ext uri="{FF2B5EF4-FFF2-40B4-BE49-F238E27FC236}">
                  <a16:creationId xmlns:a16="http://schemas.microsoft.com/office/drawing/2014/main" id="{A964392B-9477-D248-6688-5844B8F6627D}"/>
                </a:ext>
              </a:extLst>
            </p:cNvPr>
            <p:cNvSpPr/>
            <p:nvPr/>
          </p:nvSpPr>
          <p:spPr>
            <a:xfrm>
              <a:off x="6123380" y="2956079"/>
              <a:ext cx="64541" cy="73507"/>
            </a:xfrm>
            <a:custGeom>
              <a:avLst/>
              <a:gdLst/>
              <a:ahLst/>
              <a:cxnLst/>
              <a:rect l="0" t="0" r="0" b="0"/>
              <a:pathLst>
                <a:path w="64263" h="73153">
                  <a:moveTo>
                    <a:pt x="1651" y="24765"/>
                  </a:moveTo>
                  <a:lnTo>
                    <a:pt x="8128" y="12446"/>
                  </a:lnTo>
                  <a:lnTo>
                    <a:pt x="17780" y="4445"/>
                  </a:lnTo>
                  <a:lnTo>
                    <a:pt x="30099" y="0"/>
                  </a:lnTo>
                  <a:lnTo>
                    <a:pt x="42291" y="2794"/>
                  </a:lnTo>
                  <a:lnTo>
                    <a:pt x="52832" y="9779"/>
                  </a:lnTo>
                  <a:lnTo>
                    <a:pt x="61087" y="20320"/>
                  </a:lnTo>
                  <a:lnTo>
                    <a:pt x="64262" y="34544"/>
                  </a:lnTo>
                  <a:lnTo>
                    <a:pt x="62611" y="48514"/>
                  </a:lnTo>
                  <a:lnTo>
                    <a:pt x="56134" y="60833"/>
                  </a:lnTo>
                  <a:lnTo>
                    <a:pt x="46228" y="69723"/>
                  </a:lnTo>
                  <a:lnTo>
                    <a:pt x="34163" y="73152"/>
                  </a:lnTo>
                  <a:lnTo>
                    <a:pt x="21844" y="71374"/>
                  </a:lnTo>
                  <a:lnTo>
                    <a:pt x="11303" y="64389"/>
                  </a:lnTo>
                  <a:lnTo>
                    <a:pt x="3175" y="52959"/>
                  </a:lnTo>
                  <a:lnTo>
                    <a:pt x="0" y="39624"/>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5" name="Freeform 254">
              <a:extLst>
                <a:ext uri="{FF2B5EF4-FFF2-40B4-BE49-F238E27FC236}">
                  <a16:creationId xmlns:a16="http://schemas.microsoft.com/office/drawing/2014/main" id="{9F440294-F22D-4B4D-84A0-FBBD210EE5F4}"/>
                </a:ext>
              </a:extLst>
            </p:cNvPr>
            <p:cNvSpPr/>
            <p:nvPr/>
          </p:nvSpPr>
          <p:spPr>
            <a:xfrm>
              <a:off x="6125684" y="2956079"/>
              <a:ext cx="62237" cy="71346"/>
            </a:xfrm>
            <a:custGeom>
              <a:avLst/>
              <a:gdLst/>
              <a:ahLst/>
              <a:cxnLst/>
              <a:rect l="0" t="0" r="0" b="0"/>
              <a:pathLst>
                <a:path w="62231" h="71121">
                  <a:moveTo>
                    <a:pt x="0" y="39370"/>
                  </a:moveTo>
                  <a:lnTo>
                    <a:pt x="1270" y="53340"/>
                  </a:lnTo>
                  <a:lnTo>
                    <a:pt x="10160" y="64770"/>
                  </a:lnTo>
                  <a:lnTo>
                    <a:pt x="21590" y="71120"/>
                  </a:lnTo>
                  <a:lnTo>
                    <a:pt x="31750" y="71120"/>
                  </a:lnTo>
                  <a:lnTo>
                    <a:pt x="44450" y="69850"/>
                  </a:lnTo>
                  <a:lnTo>
                    <a:pt x="55880" y="59690"/>
                  </a:lnTo>
                  <a:lnTo>
                    <a:pt x="62230" y="48260"/>
                  </a:lnTo>
                  <a:lnTo>
                    <a:pt x="62230" y="34290"/>
                  </a:lnTo>
                  <a:lnTo>
                    <a:pt x="59690" y="20320"/>
                  </a:lnTo>
                  <a:lnTo>
                    <a:pt x="50800" y="8890"/>
                  </a:lnTo>
                  <a:lnTo>
                    <a:pt x="40640" y="1270"/>
                  </a:lnTo>
                  <a:lnTo>
                    <a:pt x="27940" y="0"/>
                  </a:lnTo>
                  <a:lnTo>
                    <a:pt x="16510" y="3810"/>
                  </a:lnTo>
                  <a:lnTo>
                    <a:pt x="6350" y="11430"/>
                  </a:lnTo>
                  <a:lnTo>
                    <a:pt x="0" y="254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 name="Freeform 255">
              <a:extLst>
                <a:ext uri="{FF2B5EF4-FFF2-40B4-BE49-F238E27FC236}">
                  <a16:creationId xmlns:a16="http://schemas.microsoft.com/office/drawing/2014/main" id="{36F511AA-C868-BE27-1B05-EA9D80893F06}"/>
                </a:ext>
              </a:extLst>
            </p:cNvPr>
            <p:cNvSpPr/>
            <p:nvPr/>
          </p:nvSpPr>
          <p:spPr>
            <a:xfrm>
              <a:off x="5975857" y="2785284"/>
              <a:ext cx="364198" cy="417260"/>
            </a:xfrm>
            <a:custGeom>
              <a:avLst/>
              <a:gdLst/>
              <a:ahLst/>
              <a:cxnLst/>
              <a:rect l="0" t="0" r="0" b="0"/>
              <a:pathLst>
                <a:path w="363856" h="417196">
                  <a:moveTo>
                    <a:pt x="889" y="179578"/>
                  </a:moveTo>
                  <a:lnTo>
                    <a:pt x="9144" y="140081"/>
                  </a:lnTo>
                  <a:lnTo>
                    <a:pt x="23749" y="102997"/>
                  </a:lnTo>
                  <a:lnTo>
                    <a:pt x="43942" y="70358"/>
                  </a:lnTo>
                  <a:lnTo>
                    <a:pt x="69977" y="43180"/>
                  </a:lnTo>
                  <a:lnTo>
                    <a:pt x="99314" y="21971"/>
                  </a:lnTo>
                  <a:lnTo>
                    <a:pt x="132588" y="6985"/>
                  </a:lnTo>
                  <a:lnTo>
                    <a:pt x="169291" y="0"/>
                  </a:lnTo>
                  <a:lnTo>
                    <a:pt x="205867" y="1651"/>
                  </a:lnTo>
                  <a:lnTo>
                    <a:pt x="240919" y="11430"/>
                  </a:lnTo>
                  <a:lnTo>
                    <a:pt x="272542" y="28194"/>
                  </a:lnTo>
                  <a:lnTo>
                    <a:pt x="301879" y="51943"/>
                  </a:lnTo>
                  <a:lnTo>
                    <a:pt x="325501" y="81153"/>
                  </a:lnTo>
                  <a:lnTo>
                    <a:pt x="344297" y="115316"/>
                  </a:lnTo>
                  <a:lnTo>
                    <a:pt x="358013" y="153035"/>
                  </a:lnTo>
                  <a:lnTo>
                    <a:pt x="363855" y="195453"/>
                  </a:lnTo>
                  <a:lnTo>
                    <a:pt x="362966" y="237617"/>
                  </a:lnTo>
                  <a:lnTo>
                    <a:pt x="354838" y="277241"/>
                  </a:lnTo>
                  <a:lnTo>
                    <a:pt x="340106" y="314198"/>
                  </a:lnTo>
                  <a:lnTo>
                    <a:pt x="319913" y="345948"/>
                  </a:lnTo>
                  <a:lnTo>
                    <a:pt x="294513" y="374142"/>
                  </a:lnTo>
                  <a:lnTo>
                    <a:pt x="265303" y="395351"/>
                  </a:lnTo>
                  <a:lnTo>
                    <a:pt x="231267" y="410210"/>
                  </a:lnTo>
                  <a:lnTo>
                    <a:pt x="194437" y="417195"/>
                  </a:lnTo>
                  <a:lnTo>
                    <a:pt x="157861" y="415544"/>
                  </a:lnTo>
                  <a:lnTo>
                    <a:pt x="122936" y="405765"/>
                  </a:lnTo>
                  <a:lnTo>
                    <a:pt x="91059" y="389001"/>
                  </a:lnTo>
                  <a:lnTo>
                    <a:pt x="62738" y="365252"/>
                  </a:lnTo>
                  <a:lnTo>
                    <a:pt x="38354" y="336423"/>
                  </a:lnTo>
                  <a:lnTo>
                    <a:pt x="19685" y="301879"/>
                  </a:lnTo>
                  <a:lnTo>
                    <a:pt x="6477" y="264160"/>
                  </a:lnTo>
                  <a:lnTo>
                    <a:pt x="0" y="221742"/>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7" name="Freeform 256">
              <a:extLst>
                <a:ext uri="{FF2B5EF4-FFF2-40B4-BE49-F238E27FC236}">
                  <a16:creationId xmlns:a16="http://schemas.microsoft.com/office/drawing/2014/main" id="{32A93B92-60D2-AC1A-1379-A8B02E4622A0}"/>
                </a:ext>
              </a:extLst>
            </p:cNvPr>
            <p:cNvSpPr/>
            <p:nvPr/>
          </p:nvSpPr>
          <p:spPr>
            <a:xfrm>
              <a:off x="6001212" y="2815552"/>
              <a:ext cx="313487" cy="358888"/>
            </a:xfrm>
            <a:custGeom>
              <a:avLst/>
              <a:gdLst/>
              <a:ahLst/>
              <a:cxnLst/>
              <a:rect l="0" t="0" r="0" b="0"/>
              <a:pathLst>
                <a:path w="313183" h="359157">
                  <a:moveTo>
                    <a:pt x="889" y="154813"/>
                  </a:moveTo>
                  <a:lnTo>
                    <a:pt x="8128" y="120396"/>
                  </a:lnTo>
                  <a:lnTo>
                    <a:pt x="21336" y="88646"/>
                  </a:lnTo>
                  <a:lnTo>
                    <a:pt x="38227" y="60452"/>
                  </a:lnTo>
                  <a:lnTo>
                    <a:pt x="60198" y="36703"/>
                  </a:lnTo>
                  <a:lnTo>
                    <a:pt x="85471" y="18288"/>
                  </a:lnTo>
                  <a:lnTo>
                    <a:pt x="114681" y="5969"/>
                  </a:lnTo>
                  <a:lnTo>
                    <a:pt x="145669" y="0"/>
                  </a:lnTo>
                  <a:lnTo>
                    <a:pt x="177292" y="1524"/>
                  </a:lnTo>
                  <a:lnTo>
                    <a:pt x="207518" y="9525"/>
                  </a:lnTo>
                  <a:lnTo>
                    <a:pt x="235204" y="23749"/>
                  </a:lnTo>
                  <a:lnTo>
                    <a:pt x="259588" y="44704"/>
                  </a:lnTo>
                  <a:lnTo>
                    <a:pt x="280670" y="69342"/>
                  </a:lnTo>
                  <a:lnTo>
                    <a:pt x="296164" y="99441"/>
                  </a:lnTo>
                  <a:lnTo>
                    <a:pt x="308483" y="131826"/>
                  </a:lnTo>
                  <a:lnTo>
                    <a:pt x="313182" y="167894"/>
                  </a:lnTo>
                  <a:lnTo>
                    <a:pt x="312547" y="203962"/>
                  </a:lnTo>
                  <a:lnTo>
                    <a:pt x="305181" y="238506"/>
                  </a:lnTo>
                  <a:lnTo>
                    <a:pt x="292862" y="270129"/>
                  </a:lnTo>
                  <a:lnTo>
                    <a:pt x="275082" y="298323"/>
                  </a:lnTo>
                  <a:lnTo>
                    <a:pt x="254000" y="321183"/>
                  </a:lnTo>
                  <a:lnTo>
                    <a:pt x="227965" y="340487"/>
                  </a:lnTo>
                  <a:lnTo>
                    <a:pt x="199263" y="352806"/>
                  </a:lnTo>
                  <a:lnTo>
                    <a:pt x="167640" y="359156"/>
                  </a:lnTo>
                  <a:lnTo>
                    <a:pt x="136652" y="357251"/>
                  </a:lnTo>
                  <a:lnTo>
                    <a:pt x="105918" y="348361"/>
                  </a:lnTo>
                  <a:lnTo>
                    <a:pt x="78994" y="334391"/>
                  </a:lnTo>
                  <a:lnTo>
                    <a:pt x="53721" y="314198"/>
                  </a:lnTo>
                  <a:lnTo>
                    <a:pt x="33274" y="288544"/>
                  </a:lnTo>
                  <a:lnTo>
                    <a:pt x="17145" y="259461"/>
                  </a:lnTo>
                  <a:lnTo>
                    <a:pt x="5715" y="227076"/>
                  </a:lnTo>
                  <a:lnTo>
                    <a:pt x="0" y="191008"/>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8" name="Freeform 257">
              <a:extLst>
                <a:ext uri="{FF2B5EF4-FFF2-40B4-BE49-F238E27FC236}">
                  <a16:creationId xmlns:a16="http://schemas.microsoft.com/office/drawing/2014/main" id="{7D7F7887-F688-B881-3125-15F8FC855DB6}"/>
                </a:ext>
              </a:extLst>
            </p:cNvPr>
            <p:cNvSpPr/>
            <p:nvPr/>
          </p:nvSpPr>
          <p:spPr>
            <a:xfrm>
              <a:off x="5998907" y="2815552"/>
              <a:ext cx="315791" cy="358888"/>
            </a:xfrm>
            <a:custGeom>
              <a:avLst/>
              <a:gdLst/>
              <a:ahLst/>
              <a:cxnLst/>
              <a:rect l="0" t="0" r="0" b="0"/>
              <a:pathLst>
                <a:path w="314961" h="359411">
                  <a:moveTo>
                    <a:pt x="0" y="191770"/>
                  </a:moveTo>
                  <a:lnTo>
                    <a:pt x="6350" y="226060"/>
                  </a:lnTo>
                  <a:lnTo>
                    <a:pt x="17780" y="259080"/>
                  </a:lnTo>
                  <a:lnTo>
                    <a:pt x="35560" y="287020"/>
                  </a:lnTo>
                  <a:lnTo>
                    <a:pt x="54610" y="314960"/>
                  </a:lnTo>
                  <a:lnTo>
                    <a:pt x="80010" y="334010"/>
                  </a:lnTo>
                  <a:lnTo>
                    <a:pt x="107950" y="347980"/>
                  </a:lnTo>
                  <a:lnTo>
                    <a:pt x="138430" y="356870"/>
                  </a:lnTo>
                  <a:lnTo>
                    <a:pt x="168910" y="359410"/>
                  </a:lnTo>
                  <a:lnTo>
                    <a:pt x="200660" y="351790"/>
                  </a:lnTo>
                  <a:lnTo>
                    <a:pt x="228600" y="340360"/>
                  </a:lnTo>
                  <a:lnTo>
                    <a:pt x="254000" y="320040"/>
                  </a:lnTo>
                  <a:lnTo>
                    <a:pt x="275590" y="298450"/>
                  </a:lnTo>
                  <a:lnTo>
                    <a:pt x="293370" y="270510"/>
                  </a:lnTo>
                  <a:lnTo>
                    <a:pt x="306070" y="238760"/>
                  </a:lnTo>
                  <a:lnTo>
                    <a:pt x="314960" y="203200"/>
                  </a:lnTo>
                  <a:lnTo>
                    <a:pt x="314960" y="168910"/>
                  </a:lnTo>
                  <a:lnTo>
                    <a:pt x="309880" y="130810"/>
                  </a:lnTo>
                  <a:lnTo>
                    <a:pt x="297180" y="99060"/>
                  </a:lnTo>
                  <a:lnTo>
                    <a:pt x="281940" y="68580"/>
                  </a:lnTo>
                  <a:lnTo>
                    <a:pt x="260350" y="44450"/>
                  </a:lnTo>
                  <a:lnTo>
                    <a:pt x="237490" y="24130"/>
                  </a:lnTo>
                  <a:lnTo>
                    <a:pt x="209550" y="10160"/>
                  </a:lnTo>
                  <a:lnTo>
                    <a:pt x="179070" y="0"/>
                  </a:lnTo>
                  <a:lnTo>
                    <a:pt x="147320" y="0"/>
                  </a:lnTo>
                  <a:lnTo>
                    <a:pt x="116840" y="5080"/>
                  </a:lnTo>
                  <a:lnTo>
                    <a:pt x="86360" y="16510"/>
                  </a:lnTo>
                  <a:lnTo>
                    <a:pt x="60960" y="35560"/>
                  </a:lnTo>
                  <a:lnTo>
                    <a:pt x="39370" y="60960"/>
                  </a:lnTo>
                  <a:lnTo>
                    <a:pt x="21590" y="88900"/>
                  </a:lnTo>
                  <a:lnTo>
                    <a:pt x="8890" y="119380"/>
                  </a:lnTo>
                  <a:lnTo>
                    <a:pt x="2540" y="1549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9" name="Freeform 258">
              <a:extLst>
                <a:ext uri="{FF2B5EF4-FFF2-40B4-BE49-F238E27FC236}">
                  <a16:creationId xmlns:a16="http://schemas.microsoft.com/office/drawing/2014/main" id="{20775F7E-2BBE-29FD-125E-403FE4C35F4E}"/>
                </a:ext>
              </a:extLst>
            </p:cNvPr>
            <p:cNvSpPr/>
            <p:nvPr/>
          </p:nvSpPr>
          <p:spPr>
            <a:xfrm>
              <a:off x="5975857" y="2787445"/>
              <a:ext cx="364198" cy="415099"/>
            </a:xfrm>
            <a:custGeom>
              <a:avLst/>
              <a:gdLst/>
              <a:ahLst/>
              <a:cxnLst/>
              <a:rect l="0" t="0" r="0" b="0"/>
              <a:pathLst>
                <a:path w="363221" h="416561">
                  <a:moveTo>
                    <a:pt x="0" y="220980"/>
                  </a:moveTo>
                  <a:lnTo>
                    <a:pt x="6350" y="265430"/>
                  </a:lnTo>
                  <a:lnTo>
                    <a:pt x="19050" y="302260"/>
                  </a:lnTo>
                  <a:lnTo>
                    <a:pt x="36830" y="337820"/>
                  </a:lnTo>
                  <a:lnTo>
                    <a:pt x="62230" y="365760"/>
                  </a:lnTo>
                  <a:lnTo>
                    <a:pt x="90170" y="388620"/>
                  </a:lnTo>
                  <a:lnTo>
                    <a:pt x="121920" y="405130"/>
                  </a:lnTo>
                  <a:lnTo>
                    <a:pt x="156210" y="416560"/>
                  </a:lnTo>
                  <a:lnTo>
                    <a:pt x="193040" y="416560"/>
                  </a:lnTo>
                  <a:lnTo>
                    <a:pt x="229870" y="408940"/>
                  </a:lnTo>
                  <a:lnTo>
                    <a:pt x="264160" y="394970"/>
                  </a:lnTo>
                  <a:lnTo>
                    <a:pt x="294640" y="374650"/>
                  </a:lnTo>
                  <a:lnTo>
                    <a:pt x="318770" y="346710"/>
                  </a:lnTo>
                  <a:lnTo>
                    <a:pt x="340360" y="313690"/>
                  </a:lnTo>
                  <a:lnTo>
                    <a:pt x="354330" y="276860"/>
                  </a:lnTo>
                  <a:lnTo>
                    <a:pt x="360680" y="237490"/>
                  </a:lnTo>
                  <a:lnTo>
                    <a:pt x="363220" y="195580"/>
                  </a:lnTo>
                  <a:lnTo>
                    <a:pt x="356870" y="153670"/>
                  </a:lnTo>
                  <a:lnTo>
                    <a:pt x="344170" y="115570"/>
                  </a:lnTo>
                  <a:lnTo>
                    <a:pt x="325120" y="81280"/>
                  </a:lnTo>
                  <a:lnTo>
                    <a:pt x="300990" y="50800"/>
                  </a:lnTo>
                  <a:lnTo>
                    <a:pt x="270510" y="27940"/>
                  </a:lnTo>
                  <a:lnTo>
                    <a:pt x="241300" y="11430"/>
                  </a:lnTo>
                  <a:lnTo>
                    <a:pt x="204470" y="1270"/>
                  </a:lnTo>
                  <a:lnTo>
                    <a:pt x="167640" y="0"/>
                  </a:lnTo>
                  <a:lnTo>
                    <a:pt x="130810" y="6350"/>
                  </a:lnTo>
                  <a:lnTo>
                    <a:pt x="99060" y="22860"/>
                  </a:lnTo>
                  <a:lnTo>
                    <a:pt x="68580" y="43180"/>
                  </a:lnTo>
                  <a:lnTo>
                    <a:pt x="43180" y="69850"/>
                  </a:lnTo>
                  <a:lnTo>
                    <a:pt x="22860" y="101600"/>
                  </a:lnTo>
                  <a:lnTo>
                    <a:pt x="8890" y="139700"/>
                  </a:lnTo>
                  <a:lnTo>
                    <a:pt x="0" y="1790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0" name="Freeform 259">
              <a:extLst>
                <a:ext uri="{FF2B5EF4-FFF2-40B4-BE49-F238E27FC236}">
                  <a16:creationId xmlns:a16="http://schemas.microsoft.com/office/drawing/2014/main" id="{E25E7A28-FE98-D835-0A26-FF7D9B3EB21F}"/>
                </a:ext>
              </a:extLst>
            </p:cNvPr>
            <p:cNvSpPr/>
            <p:nvPr/>
          </p:nvSpPr>
          <p:spPr>
            <a:xfrm>
              <a:off x="6137210" y="2971214"/>
              <a:ext cx="39185" cy="43239"/>
            </a:xfrm>
            <a:custGeom>
              <a:avLst/>
              <a:gdLst/>
              <a:ahLst/>
              <a:cxnLst/>
              <a:rect l="0" t="0" r="0" b="0"/>
              <a:pathLst>
                <a:path w="38990" h="44705">
                  <a:moveTo>
                    <a:pt x="635" y="14986"/>
                  </a:moveTo>
                  <a:lnTo>
                    <a:pt x="4699" y="6985"/>
                  </a:lnTo>
                  <a:lnTo>
                    <a:pt x="10541" y="1651"/>
                  </a:lnTo>
                  <a:lnTo>
                    <a:pt x="17907" y="0"/>
                  </a:lnTo>
                  <a:lnTo>
                    <a:pt x="25781" y="762"/>
                  </a:lnTo>
                  <a:lnTo>
                    <a:pt x="31623" y="5207"/>
                  </a:lnTo>
                  <a:lnTo>
                    <a:pt x="36576" y="12319"/>
                  </a:lnTo>
                  <a:lnTo>
                    <a:pt x="38989" y="20955"/>
                  </a:lnTo>
                  <a:lnTo>
                    <a:pt x="38100" y="29845"/>
                  </a:lnTo>
                  <a:lnTo>
                    <a:pt x="34036" y="36830"/>
                  </a:lnTo>
                  <a:lnTo>
                    <a:pt x="28448" y="43180"/>
                  </a:lnTo>
                  <a:lnTo>
                    <a:pt x="21082" y="44704"/>
                  </a:lnTo>
                  <a:lnTo>
                    <a:pt x="12954" y="44069"/>
                  </a:lnTo>
                  <a:lnTo>
                    <a:pt x="6477" y="39624"/>
                  </a:lnTo>
                  <a:lnTo>
                    <a:pt x="1524" y="32639"/>
                  </a:lnTo>
                  <a:lnTo>
                    <a:pt x="0" y="23749"/>
                  </a:lnTo>
                  <a:close/>
                </a:path>
              </a:pathLst>
            </a:custGeom>
            <a:solidFill>
              <a:srgbClr val="666666"/>
            </a:solidFill>
            <a:ln w="0" cap="flat" cmpd="sng" algn="ctr">
              <a:solidFill>
                <a:srgbClr val="6666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1" name="Freeform 260">
              <a:extLst>
                <a:ext uri="{FF2B5EF4-FFF2-40B4-BE49-F238E27FC236}">
                  <a16:creationId xmlns:a16="http://schemas.microsoft.com/office/drawing/2014/main" id="{57DDBB3B-5178-F67C-3143-2FD875415684}"/>
                </a:ext>
              </a:extLst>
            </p:cNvPr>
            <p:cNvSpPr/>
            <p:nvPr/>
          </p:nvSpPr>
          <p:spPr>
            <a:xfrm>
              <a:off x="6137210" y="2971214"/>
              <a:ext cx="39185" cy="43239"/>
            </a:xfrm>
            <a:custGeom>
              <a:avLst/>
              <a:gdLst/>
              <a:ahLst/>
              <a:cxnLst/>
              <a:rect l="0" t="0" r="0" b="0"/>
              <a:pathLst>
                <a:path w="38101" h="43181">
                  <a:moveTo>
                    <a:pt x="0" y="22860"/>
                  </a:moveTo>
                  <a:lnTo>
                    <a:pt x="0" y="31750"/>
                  </a:lnTo>
                  <a:lnTo>
                    <a:pt x="6350" y="39370"/>
                  </a:lnTo>
                  <a:lnTo>
                    <a:pt x="12700" y="43180"/>
                  </a:lnTo>
                  <a:lnTo>
                    <a:pt x="19050" y="43180"/>
                  </a:lnTo>
                  <a:lnTo>
                    <a:pt x="27940" y="43180"/>
                  </a:lnTo>
                  <a:lnTo>
                    <a:pt x="31750" y="36830"/>
                  </a:lnTo>
                  <a:lnTo>
                    <a:pt x="36830" y="29210"/>
                  </a:lnTo>
                  <a:lnTo>
                    <a:pt x="38100" y="20320"/>
                  </a:lnTo>
                  <a:lnTo>
                    <a:pt x="36830" y="11430"/>
                  </a:lnTo>
                  <a:lnTo>
                    <a:pt x="30480" y="3810"/>
                  </a:lnTo>
                  <a:lnTo>
                    <a:pt x="25400" y="0"/>
                  </a:lnTo>
                  <a:lnTo>
                    <a:pt x="16510" y="0"/>
                  </a:lnTo>
                  <a:lnTo>
                    <a:pt x="10160" y="1270"/>
                  </a:lnTo>
                  <a:lnTo>
                    <a:pt x="3810" y="6350"/>
                  </a:lnTo>
                  <a:lnTo>
                    <a:pt x="0" y="139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2" name="Freeform 261">
              <a:extLst>
                <a:ext uri="{FF2B5EF4-FFF2-40B4-BE49-F238E27FC236}">
                  <a16:creationId xmlns:a16="http://schemas.microsoft.com/office/drawing/2014/main" id="{8C978402-9740-02EA-A0E8-579B5212591E}"/>
                </a:ext>
              </a:extLst>
            </p:cNvPr>
            <p:cNvSpPr/>
            <p:nvPr/>
          </p:nvSpPr>
          <p:spPr>
            <a:xfrm>
              <a:off x="5394983" y="1710783"/>
              <a:ext cx="110643" cy="123233"/>
            </a:xfrm>
            <a:custGeom>
              <a:avLst/>
              <a:gdLst/>
              <a:ahLst/>
              <a:cxnLst/>
              <a:rect l="0" t="0" r="0" b="0"/>
              <a:pathLst>
                <a:path w="109729" h="122302">
                  <a:moveTo>
                    <a:pt x="69850" y="0"/>
                  </a:moveTo>
                  <a:lnTo>
                    <a:pt x="109728" y="87122"/>
                  </a:lnTo>
                  <a:lnTo>
                    <a:pt x="36576" y="122301"/>
                  </a:lnTo>
                  <a:lnTo>
                    <a:pt x="0" y="63373"/>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3" name="Freeform 262">
              <a:extLst>
                <a:ext uri="{FF2B5EF4-FFF2-40B4-BE49-F238E27FC236}">
                  <a16:creationId xmlns:a16="http://schemas.microsoft.com/office/drawing/2014/main" id="{E94B382A-8228-9DC4-74E9-5AF185925915}"/>
                </a:ext>
              </a:extLst>
            </p:cNvPr>
            <p:cNvSpPr/>
            <p:nvPr/>
          </p:nvSpPr>
          <p:spPr>
            <a:xfrm>
              <a:off x="6049618" y="1628628"/>
              <a:ext cx="304267" cy="185930"/>
            </a:xfrm>
            <a:custGeom>
              <a:avLst/>
              <a:gdLst/>
              <a:ahLst/>
              <a:cxnLst/>
              <a:rect l="0" t="0" r="0" b="0"/>
              <a:pathLst>
                <a:path w="303531" h="185675">
                  <a:moveTo>
                    <a:pt x="55372" y="0"/>
                  </a:moveTo>
                  <a:lnTo>
                    <a:pt x="91948" y="82677"/>
                  </a:lnTo>
                  <a:lnTo>
                    <a:pt x="197866" y="98552"/>
                  </a:lnTo>
                  <a:lnTo>
                    <a:pt x="303530" y="185674"/>
                  </a:lnTo>
                  <a:lnTo>
                    <a:pt x="146431" y="182118"/>
                  </a:lnTo>
                  <a:lnTo>
                    <a:pt x="32512" y="138176"/>
                  </a:lnTo>
                  <a:lnTo>
                    <a:pt x="0" y="51054"/>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4" name="Freeform 263">
              <a:extLst>
                <a:ext uri="{FF2B5EF4-FFF2-40B4-BE49-F238E27FC236}">
                  <a16:creationId xmlns:a16="http://schemas.microsoft.com/office/drawing/2014/main" id="{469D9F86-0A27-E813-942B-799CAC7BA8A8}"/>
                </a:ext>
              </a:extLst>
            </p:cNvPr>
            <p:cNvSpPr/>
            <p:nvPr/>
          </p:nvSpPr>
          <p:spPr>
            <a:xfrm>
              <a:off x="5526371" y="1734565"/>
              <a:ext cx="154439" cy="71344"/>
            </a:xfrm>
            <a:custGeom>
              <a:avLst/>
              <a:gdLst/>
              <a:ahLst/>
              <a:cxnLst/>
              <a:rect l="0" t="0" r="0" b="0"/>
              <a:pathLst>
                <a:path w="153671" h="71375">
                  <a:moveTo>
                    <a:pt x="0" y="0"/>
                  </a:moveTo>
                  <a:lnTo>
                    <a:pt x="153670" y="28194"/>
                  </a:lnTo>
                  <a:lnTo>
                    <a:pt x="62611" y="71374"/>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5" name="Freeform 264">
              <a:extLst>
                <a:ext uri="{FF2B5EF4-FFF2-40B4-BE49-F238E27FC236}">
                  <a16:creationId xmlns:a16="http://schemas.microsoft.com/office/drawing/2014/main" id="{6FA62156-A02C-65CE-48CF-139CE630EDEB}"/>
                </a:ext>
              </a:extLst>
            </p:cNvPr>
            <p:cNvSpPr/>
            <p:nvPr/>
          </p:nvSpPr>
          <p:spPr>
            <a:xfrm>
              <a:off x="6217886" y="1615656"/>
              <a:ext cx="142913" cy="136205"/>
            </a:xfrm>
            <a:custGeom>
              <a:avLst/>
              <a:gdLst/>
              <a:ahLst/>
              <a:cxnLst/>
              <a:rect l="0" t="0" r="0" b="0"/>
              <a:pathLst>
                <a:path w="142495" h="134621">
                  <a:moveTo>
                    <a:pt x="142494" y="134620"/>
                  </a:moveTo>
                  <a:lnTo>
                    <a:pt x="10795" y="83566"/>
                  </a:lnTo>
                  <a:lnTo>
                    <a:pt x="0" y="0"/>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 name="Freeform 265">
              <a:extLst>
                <a:ext uri="{FF2B5EF4-FFF2-40B4-BE49-F238E27FC236}">
                  <a16:creationId xmlns:a16="http://schemas.microsoft.com/office/drawing/2014/main" id="{E01CDF63-E410-F886-F2FB-D3EF4CD358A2}"/>
                </a:ext>
              </a:extLst>
            </p:cNvPr>
            <p:cNvSpPr/>
            <p:nvPr/>
          </p:nvSpPr>
          <p:spPr>
            <a:xfrm>
              <a:off x="6752659" y="1710783"/>
              <a:ext cx="207455" cy="116747"/>
            </a:xfrm>
            <a:custGeom>
              <a:avLst/>
              <a:gdLst/>
              <a:ahLst/>
              <a:cxnLst/>
              <a:rect l="0" t="0" r="0" b="0"/>
              <a:pathLst>
                <a:path w="209043" h="115317">
                  <a:moveTo>
                    <a:pt x="0" y="0"/>
                  </a:moveTo>
                  <a:lnTo>
                    <a:pt x="209042" y="115316"/>
                  </a:lnTo>
                  <a:lnTo>
                    <a:pt x="99314" y="107442"/>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7" name="Freeform 266">
              <a:extLst>
                <a:ext uri="{FF2B5EF4-FFF2-40B4-BE49-F238E27FC236}">
                  <a16:creationId xmlns:a16="http://schemas.microsoft.com/office/drawing/2014/main" id="{C27B3F90-AF73-44D7-F181-7F0F59FCB346}"/>
                </a:ext>
              </a:extLst>
            </p:cNvPr>
            <p:cNvSpPr/>
            <p:nvPr/>
          </p:nvSpPr>
          <p:spPr>
            <a:xfrm>
              <a:off x="7181398" y="1747537"/>
              <a:ext cx="119863" cy="71344"/>
            </a:xfrm>
            <a:custGeom>
              <a:avLst/>
              <a:gdLst/>
              <a:ahLst/>
              <a:cxnLst/>
              <a:rect l="0" t="0" r="0" b="0"/>
              <a:pathLst>
                <a:path w="121159" h="71248">
                  <a:moveTo>
                    <a:pt x="0" y="0"/>
                  </a:moveTo>
                  <a:lnTo>
                    <a:pt x="121158" y="47498"/>
                  </a:lnTo>
                  <a:lnTo>
                    <a:pt x="36576" y="71247"/>
                  </a:lnTo>
                  <a:close/>
                </a:path>
              </a:pathLst>
            </a:custGeom>
            <a:solidFill>
              <a:srgbClr val="7F7F7F"/>
            </a:solidFill>
            <a:ln w="0" cap="flat" cmpd="sng" algn="ctr">
              <a:solidFill>
                <a:srgbClr val="7F7F7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8" name="Freeform 267">
              <a:extLst>
                <a:ext uri="{FF2B5EF4-FFF2-40B4-BE49-F238E27FC236}">
                  <a16:creationId xmlns:a16="http://schemas.microsoft.com/office/drawing/2014/main" id="{DE574E20-9F05-25F1-8D0C-33EE105BE5D7}"/>
                </a:ext>
              </a:extLst>
            </p:cNvPr>
            <p:cNvSpPr/>
            <p:nvPr/>
          </p:nvSpPr>
          <p:spPr>
            <a:xfrm>
              <a:off x="4931667" y="2577735"/>
              <a:ext cx="131389" cy="82155"/>
            </a:xfrm>
            <a:custGeom>
              <a:avLst/>
              <a:gdLst/>
              <a:ahLst/>
              <a:cxnLst/>
              <a:rect l="0" t="0" r="0" b="0"/>
              <a:pathLst>
                <a:path w="129287" h="81789">
                  <a:moveTo>
                    <a:pt x="33274" y="11430"/>
                  </a:moveTo>
                  <a:lnTo>
                    <a:pt x="16891" y="1651"/>
                  </a:lnTo>
                  <a:lnTo>
                    <a:pt x="32512" y="0"/>
                  </a:lnTo>
                  <a:lnTo>
                    <a:pt x="47117" y="1651"/>
                  </a:lnTo>
                  <a:lnTo>
                    <a:pt x="64135" y="6096"/>
                  </a:lnTo>
                  <a:lnTo>
                    <a:pt x="81280" y="12446"/>
                  </a:lnTo>
                  <a:lnTo>
                    <a:pt x="94234" y="18415"/>
                  </a:lnTo>
                  <a:lnTo>
                    <a:pt x="105664" y="25400"/>
                  </a:lnTo>
                  <a:lnTo>
                    <a:pt x="120269" y="40640"/>
                  </a:lnTo>
                  <a:lnTo>
                    <a:pt x="127635" y="54610"/>
                  </a:lnTo>
                  <a:lnTo>
                    <a:pt x="129286" y="60833"/>
                  </a:lnTo>
                  <a:lnTo>
                    <a:pt x="128397" y="65278"/>
                  </a:lnTo>
                  <a:lnTo>
                    <a:pt x="122047" y="73914"/>
                  </a:lnTo>
                  <a:lnTo>
                    <a:pt x="108839" y="80137"/>
                  </a:lnTo>
                  <a:lnTo>
                    <a:pt x="99187" y="81788"/>
                  </a:lnTo>
                  <a:lnTo>
                    <a:pt x="88646" y="81788"/>
                  </a:lnTo>
                  <a:lnTo>
                    <a:pt x="75565" y="80137"/>
                  </a:lnTo>
                  <a:lnTo>
                    <a:pt x="60833" y="75692"/>
                  </a:lnTo>
                  <a:lnTo>
                    <a:pt x="52705" y="72263"/>
                  </a:lnTo>
                  <a:lnTo>
                    <a:pt x="42164" y="65913"/>
                  </a:lnTo>
                  <a:lnTo>
                    <a:pt x="21082" y="50165"/>
                  </a:lnTo>
                  <a:lnTo>
                    <a:pt x="11303" y="40640"/>
                  </a:lnTo>
                  <a:lnTo>
                    <a:pt x="4064" y="29845"/>
                  </a:lnTo>
                  <a:lnTo>
                    <a:pt x="0" y="20320"/>
                  </a:lnTo>
                  <a:lnTo>
                    <a:pt x="762" y="11430"/>
                  </a:lnTo>
                  <a:lnTo>
                    <a:pt x="12192" y="16764"/>
                  </a:lnTo>
                  <a:lnTo>
                    <a:pt x="26035" y="24765"/>
                  </a:lnTo>
                  <a:lnTo>
                    <a:pt x="29210" y="32639"/>
                  </a:lnTo>
                  <a:lnTo>
                    <a:pt x="36576" y="41275"/>
                  </a:lnTo>
                  <a:lnTo>
                    <a:pt x="48768" y="50165"/>
                  </a:lnTo>
                  <a:lnTo>
                    <a:pt x="66675" y="58928"/>
                  </a:lnTo>
                  <a:lnTo>
                    <a:pt x="85344" y="64389"/>
                  </a:lnTo>
                  <a:lnTo>
                    <a:pt x="98298" y="65278"/>
                  </a:lnTo>
                  <a:lnTo>
                    <a:pt x="106553" y="63373"/>
                  </a:lnTo>
                  <a:lnTo>
                    <a:pt x="109728" y="59944"/>
                  </a:lnTo>
                  <a:lnTo>
                    <a:pt x="107950" y="53594"/>
                  </a:lnTo>
                  <a:lnTo>
                    <a:pt x="102362" y="44958"/>
                  </a:lnTo>
                  <a:lnTo>
                    <a:pt x="91059" y="35179"/>
                  </a:lnTo>
                  <a:lnTo>
                    <a:pt x="73152" y="27305"/>
                  </a:lnTo>
                  <a:lnTo>
                    <a:pt x="56769" y="21971"/>
                  </a:lnTo>
                  <a:lnTo>
                    <a:pt x="44704" y="19431"/>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9" name="Freeform 268">
              <a:extLst>
                <a:ext uri="{FF2B5EF4-FFF2-40B4-BE49-F238E27FC236}">
                  <a16:creationId xmlns:a16="http://schemas.microsoft.com/office/drawing/2014/main" id="{0722B585-FC40-F22D-C7E7-FB80BB052D0B}"/>
                </a:ext>
              </a:extLst>
            </p:cNvPr>
            <p:cNvSpPr/>
            <p:nvPr/>
          </p:nvSpPr>
          <p:spPr>
            <a:xfrm>
              <a:off x="4931667" y="2577735"/>
              <a:ext cx="129083" cy="82155"/>
            </a:xfrm>
            <a:custGeom>
              <a:avLst/>
              <a:gdLst/>
              <a:ahLst/>
              <a:cxnLst/>
              <a:rect l="0" t="0" r="0" b="0"/>
              <a:pathLst>
                <a:path w="128271" h="82551">
                  <a:moveTo>
                    <a:pt x="44450" y="19050"/>
                  </a:moveTo>
                  <a:lnTo>
                    <a:pt x="57150" y="21590"/>
                  </a:lnTo>
                  <a:lnTo>
                    <a:pt x="72390" y="27940"/>
                  </a:lnTo>
                  <a:lnTo>
                    <a:pt x="90170" y="35560"/>
                  </a:lnTo>
                  <a:lnTo>
                    <a:pt x="102870" y="44450"/>
                  </a:lnTo>
                  <a:lnTo>
                    <a:pt x="106680" y="54610"/>
                  </a:lnTo>
                  <a:lnTo>
                    <a:pt x="109220" y="60960"/>
                  </a:lnTo>
                  <a:lnTo>
                    <a:pt x="106680" y="63500"/>
                  </a:lnTo>
                  <a:lnTo>
                    <a:pt x="99060" y="66040"/>
                  </a:lnTo>
                  <a:lnTo>
                    <a:pt x="86360" y="66040"/>
                  </a:lnTo>
                  <a:lnTo>
                    <a:pt x="66040" y="58420"/>
                  </a:lnTo>
                  <a:lnTo>
                    <a:pt x="49530" y="49530"/>
                  </a:lnTo>
                  <a:lnTo>
                    <a:pt x="36830" y="41910"/>
                  </a:lnTo>
                  <a:lnTo>
                    <a:pt x="29210" y="33020"/>
                  </a:lnTo>
                  <a:lnTo>
                    <a:pt x="25400" y="26670"/>
                  </a:lnTo>
                  <a:lnTo>
                    <a:pt x="12700" y="16510"/>
                  </a:lnTo>
                  <a:lnTo>
                    <a:pt x="1270" y="12700"/>
                  </a:lnTo>
                  <a:lnTo>
                    <a:pt x="0" y="21590"/>
                  </a:lnTo>
                  <a:lnTo>
                    <a:pt x="3810" y="30480"/>
                  </a:lnTo>
                  <a:lnTo>
                    <a:pt x="10160" y="40640"/>
                  </a:lnTo>
                  <a:lnTo>
                    <a:pt x="21590" y="49530"/>
                  </a:lnTo>
                  <a:lnTo>
                    <a:pt x="43180" y="66040"/>
                  </a:lnTo>
                  <a:lnTo>
                    <a:pt x="53340" y="72390"/>
                  </a:lnTo>
                  <a:lnTo>
                    <a:pt x="62230" y="74930"/>
                  </a:lnTo>
                  <a:lnTo>
                    <a:pt x="74930" y="80010"/>
                  </a:lnTo>
                  <a:lnTo>
                    <a:pt x="87630" y="82550"/>
                  </a:lnTo>
                  <a:lnTo>
                    <a:pt x="99060" y="82550"/>
                  </a:lnTo>
                  <a:lnTo>
                    <a:pt x="109220" y="80010"/>
                  </a:lnTo>
                  <a:lnTo>
                    <a:pt x="121920" y="74930"/>
                  </a:lnTo>
                  <a:lnTo>
                    <a:pt x="128270" y="66040"/>
                  </a:lnTo>
                  <a:lnTo>
                    <a:pt x="128270" y="60960"/>
                  </a:lnTo>
                  <a:lnTo>
                    <a:pt x="128270" y="54610"/>
                  </a:lnTo>
                  <a:lnTo>
                    <a:pt x="120650" y="40640"/>
                  </a:lnTo>
                  <a:lnTo>
                    <a:pt x="105410" y="26670"/>
                  </a:lnTo>
                  <a:lnTo>
                    <a:pt x="93980" y="19050"/>
                  </a:lnTo>
                  <a:lnTo>
                    <a:pt x="81280" y="12700"/>
                  </a:lnTo>
                  <a:lnTo>
                    <a:pt x="64770" y="7620"/>
                  </a:lnTo>
                  <a:lnTo>
                    <a:pt x="46990" y="2540"/>
                  </a:lnTo>
                  <a:lnTo>
                    <a:pt x="31750" y="0"/>
                  </a:lnTo>
                  <a:lnTo>
                    <a:pt x="16510" y="2540"/>
                  </a:lnTo>
                  <a:lnTo>
                    <a:pt x="34290" y="127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0" name="Freeform 269">
              <a:extLst>
                <a:ext uri="{FF2B5EF4-FFF2-40B4-BE49-F238E27FC236}">
                  <a16:creationId xmlns:a16="http://schemas.microsoft.com/office/drawing/2014/main" id="{38AF33F6-D1B1-8CF7-30FE-0F871A2638C4}"/>
                </a:ext>
              </a:extLst>
            </p:cNvPr>
            <p:cNvSpPr/>
            <p:nvPr/>
          </p:nvSpPr>
          <p:spPr>
            <a:xfrm>
              <a:off x="5023869" y="2618812"/>
              <a:ext cx="140609" cy="64859"/>
            </a:xfrm>
            <a:custGeom>
              <a:avLst/>
              <a:gdLst/>
              <a:ahLst/>
              <a:cxnLst/>
              <a:rect l="0" t="0" r="0" b="0"/>
              <a:pathLst>
                <a:path w="139066" h="64263">
                  <a:moveTo>
                    <a:pt x="39878" y="0"/>
                  </a:moveTo>
                  <a:lnTo>
                    <a:pt x="51308" y="1905"/>
                  </a:lnTo>
                  <a:lnTo>
                    <a:pt x="66802" y="5334"/>
                  </a:lnTo>
                  <a:lnTo>
                    <a:pt x="86360" y="11684"/>
                  </a:lnTo>
                  <a:lnTo>
                    <a:pt x="100965" y="16764"/>
                  </a:lnTo>
                  <a:lnTo>
                    <a:pt x="113919" y="22098"/>
                  </a:lnTo>
                  <a:lnTo>
                    <a:pt x="130302" y="32639"/>
                  </a:lnTo>
                  <a:lnTo>
                    <a:pt x="138176" y="43307"/>
                  </a:lnTo>
                  <a:lnTo>
                    <a:pt x="139065" y="51943"/>
                  </a:lnTo>
                  <a:lnTo>
                    <a:pt x="135001" y="59182"/>
                  </a:lnTo>
                  <a:lnTo>
                    <a:pt x="130937" y="61722"/>
                  </a:lnTo>
                  <a:lnTo>
                    <a:pt x="124460" y="63627"/>
                  </a:lnTo>
                  <a:lnTo>
                    <a:pt x="116332" y="64262"/>
                  </a:lnTo>
                  <a:lnTo>
                    <a:pt x="105791" y="64262"/>
                  </a:lnTo>
                  <a:lnTo>
                    <a:pt x="93726" y="61722"/>
                  </a:lnTo>
                  <a:lnTo>
                    <a:pt x="77343" y="59182"/>
                  </a:lnTo>
                  <a:lnTo>
                    <a:pt x="46355" y="47752"/>
                  </a:lnTo>
                  <a:lnTo>
                    <a:pt x="21971" y="35433"/>
                  </a:lnTo>
                  <a:lnTo>
                    <a:pt x="6477" y="23114"/>
                  </a:lnTo>
                  <a:lnTo>
                    <a:pt x="1524" y="16764"/>
                  </a:lnTo>
                  <a:lnTo>
                    <a:pt x="0" y="12319"/>
                  </a:lnTo>
                  <a:lnTo>
                    <a:pt x="3302" y="7239"/>
                  </a:lnTo>
                  <a:lnTo>
                    <a:pt x="8890" y="4445"/>
                  </a:lnTo>
                  <a:lnTo>
                    <a:pt x="12954" y="7239"/>
                  </a:lnTo>
                  <a:lnTo>
                    <a:pt x="16129" y="14224"/>
                  </a:lnTo>
                  <a:lnTo>
                    <a:pt x="19685" y="16764"/>
                  </a:lnTo>
                  <a:lnTo>
                    <a:pt x="23749" y="19558"/>
                  </a:lnTo>
                  <a:lnTo>
                    <a:pt x="38989" y="27432"/>
                  </a:lnTo>
                  <a:lnTo>
                    <a:pt x="59436" y="35433"/>
                  </a:lnTo>
                  <a:lnTo>
                    <a:pt x="81407" y="42418"/>
                  </a:lnTo>
                  <a:lnTo>
                    <a:pt x="99314" y="46863"/>
                  </a:lnTo>
                  <a:lnTo>
                    <a:pt x="111506" y="48387"/>
                  </a:lnTo>
                  <a:lnTo>
                    <a:pt x="117094" y="49403"/>
                  </a:lnTo>
                  <a:lnTo>
                    <a:pt x="119507" y="48387"/>
                  </a:lnTo>
                  <a:lnTo>
                    <a:pt x="117094" y="43307"/>
                  </a:lnTo>
                  <a:lnTo>
                    <a:pt x="108966" y="36068"/>
                  </a:lnTo>
                  <a:lnTo>
                    <a:pt x="93726" y="29083"/>
                  </a:lnTo>
                  <a:lnTo>
                    <a:pt x="74041" y="23114"/>
                  </a:lnTo>
                  <a:lnTo>
                    <a:pt x="61849" y="19558"/>
                  </a:lnTo>
                  <a:lnTo>
                    <a:pt x="52070" y="17653"/>
                  </a:lnTo>
                  <a:lnTo>
                    <a:pt x="35814" y="15113"/>
                  </a:lnTo>
                  <a:lnTo>
                    <a:pt x="34290" y="8890"/>
                  </a:lnTo>
                  <a:lnTo>
                    <a:pt x="29337" y="889"/>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1" name="Freeform 270">
              <a:extLst>
                <a:ext uri="{FF2B5EF4-FFF2-40B4-BE49-F238E27FC236}">
                  <a16:creationId xmlns:a16="http://schemas.microsoft.com/office/drawing/2014/main" id="{3BFE72B1-7C54-33BE-4414-D84238173DB9}"/>
                </a:ext>
              </a:extLst>
            </p:cNvPr>
            <p:cNvSpPr/>
            <p:nvPr/>
          </p:nvSpPr>
          <p:spPr>
            <a:xfrm>
              <a:off x="5026175" y="2620974"/>
              <a:ext cx="135997" cy="62697"/>
            </a:xfrm>
            <a:custGeom>
              <a:avLst/>
              <a:gdLst/>
              <a:ahLst/>
              <a:cxnLst/>
              <a:rect l="0" t="0" r="0" b="0"/>
              <a:pathLst>
                <a:path w="137161" h="63501">
                  <a:moveTo>
                    <a:pt x="29210" y="0"/>
                  </a:moveTo>
                  <a:lnTo>
                    <a:pt x="34290" y="7620"/>
                  </a:lnTo>
                  <a:lnTo>
                    <a:pt x="35560" y="13970"/>
                  </a:lnTo>
                  <a:lnTo>
                    <a:pt x="50800" y="16510"/>
                  </a:lnTo>
                  <a:lnTo>
                    <a:pt x="62230" y="19050"/>
                  </a:lnTo>
                  <a:lnTo>
                    <a:pt x="72390" y="24130"/>
                  </a:lnTo>
                  <a:lnTo>
                    <a:pt x="91440" y="27940"/>
                  </a:lnTo>
                  <a:lnTo>
                    <a:pt x="109220" y="35560"/>
                  </a:lnTo>
                  <a:lnTo>
                    <a:pt x="115570" y="41910"/>
                  </a:lnTo>
                  <a:lnTo>
                    <a:pt x="118110" y="46990"/>
                  </a:lnTo>
                  <a:lnTo>
                    <a:pt x="115570" y="49530"/>
                  </a:lnTo>
                  <a:lnTo>
                    <a:pt x="111760" y="46990"/>
                  </a:lnTo>
                  <a:lnTo>
                    <a:pt x="99060" y="46990"/>
                  </a:lnTo>
                  <a:lnTo>
                    <a:pt x="81280" y="41910"/>
                  </a:lnTo>
                  <a:lnTo>
                    <a:pt x="57150" y="35560"/>
                  </a:lnTo>
                  <a:lnTo>
                    <a:pt x="38100" y="26670"/>
                  </a:lnTo>
                  <a:lnTo>
                    <a:pt x="22860" y="19050"/>
                  </a:lnTo>
                  <a:lnTo>
                    <a:pt x="19050" y="16510"/>
                  </a:lnTo>
                  <a:lnTo>
                    <a:pt x="13970" y="13970"/>
                  </a:lnTo>
                  <a:lnTo>
                    <a:pt x="12700" y="7620"/>
                  </a:lnTo>
                  <a:lnTo>
                    <a:pt x="7620" y="2540"/>
                  </a:lnTo>
                  <a:lnTo>
                    <a:pt x="1270" y="7620"/>
                  </a:lnTo>
                  <a:lnTo>
                    <a:pt x="0" y="12700"/>
                  </a:lnTo>
                  <a:lnTo>
                    <a:pt x="1270" y="16510"/>
                  </a:lnTo>
                  <a:lnTo>
                    <a:pt x="6350" y="24130"/>
                  </a:lnTo>
                  <a:lnTo>
                    <a:pt x="21590" y="35560"/>
                  </a:lnTo>
                  <a:lnTo>
                    <a:pt x="44450" y="46990"/>
                  </a:lnTo>
                  <a:lnTo>
                    <a:pt x="77470" y="58420"/>
                  </a:lnTo>
                  <a:lnTo>
                    <a:pt x="91440" y="60960"/>
                  </a:lnTo>
                  <a:lnTo>
                    <a:pt x="105410" y="63500"/>
                  </a:lnTo>
                  <a:lnTo>
                    <a:pt x="115570" y="63500"/>
                  </a:lnTo>
                  <a:lnTo>
                    <a:pt x="124460" y="63500"/>
                  </a:lnTo>
                  <a:lnTo>
                    <a:pt x="130810" y="60960"/>
                  </a:lnTo>
                  <a:lnTo>
                    <a:pt x="134620" y="58420"/>
                  </a:lnTo>
                  <a:lnTo>
                    <a:pt x="137160" y="52070"/>
                  </a:lnTo>
                  <a:lnTo>
                    <a:pt x="137160" y="41910"/>
                  </a:lnTo>
                  <a:lnTo>
                    <a:pt x="128270" y="33020"/>
                  </a:lnTo>
                  <a:lnTo>
                    <a:pt x="113030" y="21590"/>
                  </a:lnTo>
                  <a:lnTo>
                    <a:pt x="100330" y="16510"/>
                  </a:lnTo>
                  <a:lnTo>
                    <a:pt x="85090" y="12700"/>
                  </a:lnTo>
                  <a:lnTo>
                    <a:pt x="66040" y="5080"/>
                  </a:lnTo>
                  <a:lnTo>
                    <a:pt x="50800" y="0"/>
                  </a:lnTo>
                  <a:lnTo>
                    <a:pt x="3810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2" name="Freeform 271">
              <a:extLst>
                <a:ext uri="{FF2B5EF4-FFF2-40B4-BE49-F238E27FC236}">
                  <a16:creationId xmlns:a16="http://schemas.microsoft.com/office/drawing/2014/main" id="{FCD95F53-3C76-28BE-9A07-0563969577E8}"/>
                </a:ext>
              </a:extLst>
            </p:cNvPr>
            <p:cNvSpPr/>
            <p:nvPr/>
          </p:nvSpPr>
          <p:spPr>
            <a:xfrm>
              <a:off x="5129902" y="2655566"/>
              <a:ext cx="138303" cy="62697"/>
            </a:xfrm>
            <a:custGeom>
              <a:avLst/>
              <a:gdLst/>
              <a:ahLst/>
              <a:cxnLst/>
              <a:rect l="0" t="0" r="0" b="0"/>
              <a:pathLst>
                <a:path w="139066" h="64263">
                  <a:moveTo>
                    <a:pt x="39751" y="0"/>
                  </a:moveTo>
                  <a:lnTo>
                    <a:pt x="51181" y="1651"/>
                  </a:lnTo>
                  <a:lnTo>
                    <a:pt x="65786" y="5080"/>
                  </a:lnTo>
                  <a:lnTo>
                    <a:pt x="86106" y="11430"/>
                  </a:lnTo>
                  <a:lnTo>
                    <a:pt x="100711" y="16510"/>
                  </a:lnTo>
                  <a:lnTo>
                    <a:pt x="112903" y="21844"/>
                  </a:lnTo>
                  <a:lnTo>
                    <a:pt x="129921" y="32385"/>
                  </a:lnTo>
                  <a:lnTo>
                    <a:pt x="138176" y="43053"/>
                  </a:lnTo>
                  <a:lnTo>
                    <a:pt x="139065" y="51943"/>
                  </a:lnTo>
                  <a:lnTo>
                    <a:pt x="134874" y="58928"/>
                  </a:lnTo>
                  <a:lnTo>
                    <a:pt x="130810" y="62357"/>
                  </a:lnTo>
                  <a:lnTo>
                    <a:pt x="124333" y="64262"/>
                  </a:lnTo>
                  <a:lnTo>
                    <a:pt x="116205" y="64262"/>
                  </a:lnTo>
                  <a:lnTo>
                    <a:pt x="105664" y="64262"/>
                  </a:lnTo>
                  <a:lnTo>
                    <a:pt x="92710" y="61468"/>
                  </a:lnTo>
                  <a:lnTo>
                    <a:pt x="77216" y="57912"/>
                  </a:lnTo>
                  <a:lnTo>
                    <a:pt x="46228" y="48387"/>
                  </a:lnTo>
                  <a:lnTo>
                    <a:pt x="22733" y="35179"/>
                  </a:lnTo>
                  <a:lnTo>
                    <a:pt x="6477" y="22860"/>
                  </a:lnTo>
                  <a:lnTo>
                    <a:pt x="1524" y="16510"/>
                  </a:lnTo>
                  <a:lnTo>
                    <a:pt x="0" y="12319"/>
                  </a:lnTo>
                  <a:lnTo>
                    <a:pt x="3175" y="6985"/>
                  </a:lnTo>
                  <a:lnTo>
                    <a:pt x="8763" y="4445"/>
                  </a:lnTo>
                  <a:lnTo>
                    <a:pt x="12827" y="7874"/>
                  </a:lnTo>
                  <a:lnTo>
                    <a:pt x="16129" y="13970"/>
                  </a:lnTo>
                  <a:lnTo>
                    <a:pt x="18669" y="16510"/>
                  </a:lnTo>
                  <a:lnTo>
                    <a:pt x="23368" y="19304"/>
                  </a:lnTo>
                  <a:lnTo>
                    <a:pt x="38862" y="27178"/>
                  </a:lnTo>
                  <a:lnTo>
                    <a:pt x="59309" y="35179"/>
                  </a:lnTo>
                  <a:lnTo>
                    <a:pt x="81280" y="42164"/>
                  </a:lnTo>
                  <a:lnTo>
                    <a:pt x="99187" y="46609"/>
                  </a:lnTo>
                  <a:lnTo>
                    <a:pt x="111252" y="49149"/>
                  </a:lnTo>
                  <a:lnTo>
                    <a:pt x="117094" y="49149"/>
                  </a:lnTo>
                  <a:lnTo>
                    <a:pt x="119380" y="48387"/>
                  </a:lnTo>
                  <a:lnTo>
                    <a:pt x="117094" y="43053"/>
                  </a:lnTo>
                  <a:lnTo>
                    <a:pt x="108839" y="36068"/>
                  </a:lnTo>
                  <a:lnTo>
                    <a:pt x="93345" y="28829"/>
                  </a:lnTo>
                  <a:lnTo>
                    <a:pt x="74041" y="22860"/>
                  </a:lnTo>
                  <a:lnTo>
                    <a:pt x="62611" y="20193"/>
                  </a:lnTo>
                  <a:lnTo>
                    <a:pt x="52070" y="17399"/>
                  </a:lnTo>
                  <a:lnTo>
                    <a:pt x="35687" y="14859"/>
                  </a:lnTo>
                  <a:lnTo>
                    <a:pt x="33909" y="8636"/>
                  </a:lnTo>
                  <a:lnTo>
                    <a:pt x="29210" y="635"/>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3" name="Freeform 272">
              <a:extLst>
                <a:ext uri="{FF2B5EF4-FFF2-40B4-BE49-F238E27FC236}">
                  <a16:creationId xmlns:a16="http://schemas.microsoft.com/office/drawing/2014/main" id="{B7C8C4FD-5508-90F5-375B-6E04E11E32FE}"/>
                </a:ext>
              </a:extLst>
            </p:cNvPr>
            <p:cNvSpPr/>
            <p:nvPr/>
          </p:nvSpPr>
          <p:spPr>
            <a:xfrm>
              <a:off x="5127597" y="2655566"/>
              <a:ext cx="140607" cy="62697"/>
            </a:xfrm>
            <a:custGeom>
              <a:avLst/>
              <a:gdLst/>
              <a:ahLst/>
              <a:cxnLst/>
              <a:rect l="0" t="0" r="0" b="0"/>
              <a:pathLst>
                <a:path w="139701" h="62231">
                  <a:moveTo>
                    <a:pt x="30480" y="0"/>
                  </a:moveTo>
                  <a:lnTo>
                    <a:pt x="34290" y="8890"/>
                  </a:lnTo>
                  <a:lnTo>
                    <a:pt x="36830" y="13970"/>
                  </a:lnTo>
                  <a:lnTo>
                    <a:pt x="52070" y="16510"/>
                  </a:lnTo>
                  <a:lnTo>
                    <a:pt x="62230" y="20320"/>
                  </a:lnTo>
                  <a:lnTo>
                    <a:pt x="74930" y="22860"/>
                  </a:lnTo>
                  <a:lnTo>
                    <a:pt x="95250" y="27940"/>
                  </a:lnTo>
                  <a:lnTo>
                    <a:pt x="109220" y="34290"/>
                  </a:lnTo>
                  <a:lnTo>
                    <a:pt x="118110" y="41910"/>
                  </a:lnTo>
                  <a:lnTo>
                    <a:pt x="120650" y="48260"/>
                  </a:lnTo>
                  <a:lnTo>
                    <a:pt x="118110" y="48260"/>
                  </a:lnTo>
                  <a:lnTo>
                    <a:pt x="111760" y="48260"/>
                  </a:lnTo>
                  <a:lnTo>
                    <a:pt x="99060" y="46990"/>
                  </a:lnTo>
                  <a:lnTo>
                    <a:pt x="81280" y="41910"/>
                  </a:lnTo>
                  <a:lnTo>
                    <a:pt x="59690" y="34290"/>
                  </a:lnTo>
                  <a:lnTo>
                    <a:pt x="38100" y="25400"/>
                  </a:lnTo>
                  <a:lnTo>
                    <a:pt x="24130" y="19050"/>
                  </a:lnTo>
                  <a:lnTo>
                    <a:pt x="19050" y="16510"/>
                  </a:lnTo>
                  <a:lnTo>
                    <a:pt x="17780" y="13970"/>
                  </a:lnTo>
                  <a:lnTo>
                    <a:pt x="12700" y="6350"/>
                  </a:lnTo>
                  <a:lnTo>
                    <a:pt x="8890" y="5080"/>
                  </a:lnTo>
                  <a:lnTo>
                    <a:pt x="3810" y="6350"/>
                  </a:lnTo>
                  <a:lnTo>
                    <a:pt x="0" y="11430"/>
                  </a:lnTo>
                  <a:lnTo>
                    <a:pt x="2540" y="16510"/>
                  </a:lnTo>
                  <a:lnTo>
                    <a:pt x="6350" y="22860"/>
                  </a:lnTo>
                  <a:lnTo>
                    <a:pt x="24130" y="34290"/>
                  </a:lnTo>
                  <a:lnTo>
                    <a:pt x="46990" y="48260"/>
                  </a:lnTo>
                  <a:lnTo>
                    <a:pt x="77470" y="58420"/>
                  </a:lnTo>
                  <a:lnTo>
                    <a:pt x="92710" y="60960"/>
                  </a:lnTo>
                  <a:lnTo>
                    <a:pt x="105410" y="62230"/>
                  </a:lnTo>
                  <a:lnTo>
                    <a:pt x="115570" y="62230"/>
                  </a:lnTo>
                  <a:lnTo>
                    <a:pt x="124460" y="62230"/>
                  </a:lnTo>
                  <a:lnTo>
                    <a:pt x="130810" y="62230"/>
                  </a:lnTo>
                  <a:lnTo>
                    <a:pt x="135890" y="58420"/>
                  </a:lnTo>
                  <a:lnTo>
                    <a:pt x="139700" y="50800"/>
                  </a:lnTo>
                  <a:lnTo>
                    <a:pt x="137160" y="41910"/>
                  </a:lnTo>
                  <a:lnTo>
                    <a:pt x="130810" y="33020"/>
                  </a:lnTo>
                  <a:lnTo>
                    <a:pt x="114300" y="20320"/>
                  </a:lnTo>
                  <a:lnTo>
                    <a:pt x="101600" y="16510"/>
                  </a:lnTo>
                  <a:lnTo>
                    <a:pt x="86360" y="11430"/>
                  </a:lnTo>
                  <a:lnTo>
                    <a:pt x="67310" y="5080"/>
                  </a:lnTo>
                  <a:lnTo>
                    <a:pt x="52070" y="2540"/>
                  </a:lnTo>
                  <a:lnTo>
                    <a:pt x="4064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4" name="Freeform 273">
              <a:extLst>
                <a:ext uri="{FF2B5EF4-FFF2-40B4-BE49-F238E27FC236}">
                  <a16:creationId xmlns:a16="http://schemas.microsoft.com/office/drawing/2014/main" id="{9276065A-9880-9836-FA46-D384AB5093EB}"/>
                </a:ext>
              </a:extLst>
            </p:cNvPr>
            <p:cNvSpPr/>
            <p:nvPr/>
          </p:nvSpPr>
          <p:spPr>
            <a:xfrm>
              <a:off x="5219799" y="2672862"/>
              <a:ext cx="129083" cy="82155"/>
            </a:xfrm>
            <a:custGeom>
              <a:avLst/>
              <a:gdLst/>
              <a:ahLst/>
              <a:cxnLst/>
              <a:rect l="0" t="0" r="0" b="0"/>
              <a:pathLst>
                <a:path w="129287" h="82043">
                  <a:moveTo>
                    <a:pt x="34163" y="10795"/>
                  </a:moveTo>
                  <a:lnTo>
                    <a:pt x="17780" y="1905"/>
                  </a:lnTo>
                  <a:lnTo>
                    <a:pt x="32512" y="0"/>
                  </a:lnTo>
                  <a:lnTo>
                    <a:pt x="48006" y="1905"/>
                  </a:lnTo>
                  <a:lnTo>
                    <a:pt x="64262" y="6350"/>
                  </a:lnTo>
                  <a:lnTo>
                    <a:pt x="81280" y="11430"/>
                  </a:lnTo>
                  <a:lnTo>
                    <a:pt x="94234" y="17780"/>
                  </a:lnTo>
                  <a:lnTo>
                    <a:pt x="105664" y="25654"/>
                  </a:lnTo>
                  <a:lnTo>
                    <a:pt x="121158" y="39624"/>
                  </a:lnTo>
                  <a:lnTo>
                    <a:pt x="128397" y="54737"/>
                  </a:lnTo>
                  <a:lnTo>
                    <a:pt x="129286" y="59944"/>
                  </a:lnTo>
                  <a:lnTo>
                    <a:pt x="128397" y="65278"/>
                  </a:lnTo>
                  <a:lnTo>
                    <a:pt x="122809" y="73152"/>
                  </a:lnTo>
                  <a:lnTo>
                    <a:pt x="108839" y="80137"/>
                  </a:lnTo>
                  <a:lnTo>
                    <a:pt x="99187" y="82042"/>
                  </a:lnTo>
                  <a:lnTo>
                    <a:pt x="88646" y="82042"/>
                  </a:lnTo>
                  <a:lnTo>
                    <a:pt x="75565" y="80137"/>
                  </a:lnTo>
                  <a:lnTo>
                    <a:pt x="61722" y="75692"/>
                  </a:lnTo>
                  <a:lnTo>
                    <a:pt x="52959" y="71374"/>
                  </a:lnTo>
                  <a:lnTo>
                    <a:pt x="43053" y="66167"/>
                  </a:lnTo>
                  <a:lnTo>
                    <a:pt x="21082" y="49403"/>
                  </a:lnTo>
                  <a:lnTo>
                    <a:pt x="11303" y="39624"/>
                  </a:lnTo>
                  <a:lnTo>
                    <a:pt x="4064" y="30099"/>
                  </a:lnTo>
                  <a:lnTo>
                    <a:pt x="0" y="20320"/>
                  </a:lnTo>
                  <a:lnTo>
                    <a:pt x="762" y="10795"/>
                  </a:lnTo>
                  <a:lnTo>
                    <a:pt x="12827" y="15875"/>
                  </a:lnTo>
                  <a:lnTo>
                    <a:pt x="26035" y="24765"/>
                  </a:lnTo>
                  <a:lnTo>
                    <a:pt x="29210" y="32639"/>
                  </a:lnTo>
                  <a:lnTo>
                    <a:pt x="36576" y="41529"/>
                  </a:lnTo>
                  <a:lnTo>
                    <a:pt x="48768" y="50292"/>
                  </a:lnTo>
                  <a:lnTo>
                    <a:pt x="67564" y="58293"/>
                  </a:lnTo>
                  <a:lnTo>
                    <a:pt x="86233" y="63373"/>
                  </a:lnTo>
                  <a:lnTo>
                    <a:pt x="98298" y="65278"/>
                  </a:lnTo>
                  <a:lnTo>
                    <a:pt x="106553" y="63373"/>
                  </a:lnTo>
                  <a:lnTo>
                    <a:pt x="109728" y="59944"/>
                  </a:lnTo>
                  <a:lnTo>
                    <a:pt x="108839" y="53848"/>
                  </a:lnTo>
                  <a:lnTo>
                    <a:pt x="103251" y="44958"/>
                  </a:lnTo>
                  <a:lnTo>
                    <a:pt x="91821" y="35179"/>
                  </a:lnTo>
                  <a:lnTo>
                    <a:pt x="73152" y="26543"/>
                  </a:lnTo>
                  <a:lnTo>
                    <a:pt x="57658" y="22225"/>
                  </a:lnTo>
                  <a:lnTo>
                    <a:pt x="44704" y="19431"/>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5" name="Freeform 274">
              <a:extLst>
                <a:ext uri="{FF2B5EF4-FFF2-40B4-BE49-F238E27FC236}">
                  <a16:creationId xmlns:a16="http://schemas.microsoft.com/office/drawing/2014/main" id="{6ACFB3F8-475E-6606-4BC4-F574D083228F}"/>
                </a:ext>
              </a:extLst>
            </p:cNvPr>
            <p:cNvSpPr/>
            <p:nvPr/>
          </p:nvSpPr>
          <p:spPr>
            <a:xfrm>
              <a:off x="5222104" y="2672862"/>
              <a:ext cx="129083" cy="79992"/>
            </a:xfrm>
            <a:custGeom>
              <a:avLst/>
              <a:gdLst/>
              <a:ahLst/>
              <a:cxnLst/>
              <a:rect l="0" t="0" r="0" b="0"/>
              <a:pathLst>
                <a:path w="129541" h="81281">
                  <a:moveTo>
                    <a:pt x="43180" y="20320"/>
                  </a:moveTo>
                  <a:lnTo>
                    <a:pt x="55880" y="22860"/>
                  </a:lnTo>
                  <a:lnTo>
                    <a:pt x="72390" y="27940"/>
                  </a:lnTo>
                  <a:lnTo>
                    <a:pt x="90170" y="34290"/>
                  </a:lnTo>
                  <a:lnTo>
                    <a:pt x="102870" y="45720"/>
                  </a:lnTo>
                  <a:lnTo>
                    <a:pt x="107950" y="53340"/>
                  </a:lnTo>
                  <a:lnTo>
                    <a:pt x="109220" y="59690"/>
                  </a:lnTo>
                  <a:lnTo>
                    <a:pt x="105410" y="64770"/>
                  </a:lnTo>
                  <a:lnTo>
                    <a:pt x="96520" y="64770"/>
                  </a:lnTo>
                  <a:lnTo>
                    <a:pt x="86360" y="64770"/>
                  </a:lnTo>
                  <a:lnTo>
                    <a:pt x="66040" y="58420"/>
                  </a:lnTo>
                  <a:lnTo>
                    <a:pt x="46990" y="50800"/>
                  </a:lnTo>
                  <a:lnTo>
                    <a:pt x="36830" y="41910"/>
                  </a:lnTo>
                  <a:lnTo>
                    <a:pt x="27940" y="31750"/>
                  </a:lnTo>
                  <a:lnTo>
                    <a:pt x="25400" y="25400"/>
                  </a:lnTo>
                  <a:lnTo>
                    <a:pt x="12700" y="16510"/>
                  </a:lnTo>
                  <a:lnTo>
                    <a:pt x="0" y="11430"/>
                  </a:lnTo>
                  <a:lnTo>
                    <a:pt x="0" y="20320"/>
                  </a:lnTo>
                  <a:lnTo>
                    <a:pt x="2540" y="30480"/>
                  </a:lnTo>
                  <a:lnTo>
                    <a:pt x="10160" y="39370"/>
                  </a:lnTo>
                  <a:lnTo>
                    <a:pt x="19050" y="50800"/>
                  </a:lnTo>
                  <a:lnTo>
                    <a:pt x="43180" y="67310"/>
                  </a:lnTo>
                  <a:lnTo>
                    <a:pt x="52070" y="72390"/>
                  </a:lnTo>
                  <a:lnTo>
                    <a:pt x="59690" y="76200"/>
                  </a:lnTo>
                  <a:lnTo>
                    <a:pt x="74930" y="81280"/>
                  </a:lnTo>
                  <a:lnTo>
                    <a:pt x="87630" y="81280"/>
                  </a:lnTo>
                  <a:lnTo>
                    <a:pt x="99060" y="81280"/>
                  </a:lnTo>
                  <a:lnTo>
                    <a:pt x="107950" y="81280"/>
                  </a:lnTo>
                  <a:lnTo>
                    <a:pt x="121920" y="73660"/>
                  </a:lnTo>
                  <a:lnTo>
                    <a:pt x="127000" y="64770"/>
                  </a:lnTo>
                  <a:lnTo>
                    <a:pt x="129540" y="59690"/>
                  </a:lnTo>
                  <a:lnTo>
                    <a:pt x="127000" y="55880"/>
                  </a:lnTo>
                  <a:lnTo>
                    <a:pt x="120650" y="39370"/>
                  </a:lnTo>
                  <a:lnTo>
                    <a:pt x="105410" y="25400"/>
                  </a:lnTo>
                  <a:lnTo>
                    <a:pt x="92710" y="17780"/>
                  </a:lnTo>
                  <a:lnTo>
                    <a:pt x="80010" y="11430"/>
                  </a:lnTo>
                  <a:lnTo>
                    <a:pt x="64770" y="6350"/>
                  </a:lnTo>
                  <a:lnTo>
                    <a:pt x="46990" y="2540"/>
                  </a:lnTo>
                  <a:lnTo>
                    <a:pt x="31750" y="0"/>
                  </a:lnTo>
                  <a:lnTo>
                    <a:pt x="16510" y="2540"/>
                  </a:lnTo>
                  <a:lnTo>
                    <a:pt x="3429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6" name="Freeform 275">
              <a:extLst>
                <a:ext uri="{FF2B5EF4-FFF2-40B4-BE49-F238E27FC236}">
                  <a16:creationId xmlns:a16="http://schemas.microsoft.com/office/drawing/2014/main" id="{1A947201-D061-263B-9EFB-0B0693785592}"/>
                </a:ext>
              </a:extLst>
            </p:cNvPr>
            <p:cNvSpPr/>
            <p:nvPr/>
          </p:nvSpPr>
          <p:spPr>
            <a:xfrm>
              <a:off x="5314306" y="2713938"/>
              <a:ext cx="138303" cy="62698"/>
            </a:xfrm>
            <a:custGeom>
              <a:avLst/>
              <a:gdLst/>
              <a:ahLst/>
              <a:cxnLst/>
              <a:rect l="0" t="0" r="0" b="0"/>
              <a:pathLst>
                <a:path w="139066" h="64390">
                  <a:moveTo>
                    <a:pt x="38989" y="0"/>
                  </a:moveTo>
                  <a:lnTo>
                    <a:pt x="51181" y="1016"/>
                  </a:lnTo>
                  <a:lnTo>
                    <a:pt x="65913" y="5461"/>
                  </a:lnTo>
                  <a:lnTo>
                    <a:pt x="85217" y="11430"/>
                  </a:lnTo>
                  <a:lnTo>
                    <a:pt x="100711" y="16891"/>
                  </a:lnTo>
                  <a:lnTo>
                    <a:pt x="113030" y="21209"/>
                  </a:lnTo>
                  <a:lnTo>
                    <a:pt x="130048" y="32639"/>
                  </a:lnTo>
                  <a:lnTo>
                    <a:pt x="138176" y="43180"/>
                  </a:lnTo>
                  <a:lnTo>
                    <a:pt x="139065" y="51943"/>
                  </a:lnTo>
                  <a:lnTo>
                    <a:pt x="135001" y="58928"/>
                  </a:lnTo>
                  <a:lnTo>
                    <a:pt x="130048" y="61722"/>
                  </a:lnTo>
                  <a:lnTo>
                    <a:pt x="123571" y="64389"/>
                  </a:lnTo>
                  <a:lnTo>
                    <a:pt x="115316" y="64389"/>
                  </a:lnTo>
                  <a:lnTo>
                    <a:pt x="105664" y="64389"/>
                  </a:lnTo>
                  <a:lnTo>
                    <a:pt x="92583" y="61722"/>
                  </a:lnTo>
                  <a:lnTo>
                    <a:pt x="77216" y="58293"/>
                  </a:lnTo>
                  <a:lnTo>
                    <a:pt x="46228" y="47625"/>
                  </a:lnTo>
                  <a:lnTo>
                    <a:pt x="21971" y="35179"/>
                  </a:lnTo>
                  <a:lnTo>
                    <a:pt x="5588" y="22225"/>
                  </a:lnTo>
                  <a:lnTo>
                    <a:pt x="1524" y="16891"/>
                  </a:lnTo>
                  <a:lnTo>
                    <a:pt x="0" y="12446"/>
                  </a:lnTo>
                  <a:lnTo>
                    <a:pt x="3175" y="6985"/>
                  </a:lnTo>
                  <a:lnTo>
                    <a:pt x="8001" y="4445"/>
                  </a:lnTo>
                  <a:lnTo>
                    <a:pt x="12065" y="6985"/>
                  </a:lnTo>
                  <a:lnTo>
                    <a:pt x="16129" y="14224"/>
                  </a:lnTo>
                  <a:lnTo>
                    <a:pt x="18669" y="16891"/>
                  </a:lnTo>
                  <a:lnTo>
                    <a:pt x="23495" y="19431"/>
                  </a:lnTo>
                  <a:lnTo>
                    <a:pt x="38989" y="26416"/>
                  </a:lnTo>
                  <a:lnTo>
                    <a:pt x="58547" y="35179"/>
                  </a:lnTo>
                  <a:lnTo>
                    <a:pt x="80518" y="42418"/>
                  </a:lnTo>
                  <a:lnTo>
                    <a:pt x="98298" y="46609"/>
                  </a:lnTo>
                  <a:lnTo>
                    <a:pt x="110617" y="48514"/>
                  </a:lnTo>
                  <a:lnTo>
                    <a:pt x="117094" y="49403"/>
                  </a:lnTo>
                  <a:lnTo>
                    <a:pt x="119507" y="47625"/>
                  </a:lnTo>
                  <a:lnTo>
                    <a:pt x="117094" y="43180"/>
                  </a:lnTo>
                  <a:lnTo>
                    <a:pt x="108077" y="36195"/>
                  </a:lnTo>
                  <a:lnTo>
                    <a:pt x="93345" y="29210"/>
                  </a:lnTo>
                  <a:lnTo>
                    <a:pt x="74041" y="22860"/>
                  </a:lnTo>
                  <a:lnTo>
                    <a:pt x="61722" y="19431"/>
                  </a:lnTo>
                  <a:lnTo>
                    <a:pt x="52070" y="17780"/>
                  </a:lnTo>
                  <a:lnTo>
                    <a:pt x="35687" y="14986"/>
                  </a:lnTo>
                  <a:lnTo>
                    <a:pt x="34036" y="8890"/>
                  </a:lnTo>
                  <a:lnTo>
                    <a:pt x="28448" y="0"/>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7" name="Freeform 276">
              <a:extLst>
                <a:ext uri="{FF2B5EF4-FFF2-40B4-BE49-F238E27FC236}">
                  <a16:creationId xmlns:a16="http://schemas.microsoft.com/office/drawing/2014/main" id="{48CDDA48-5CE0-0CDB-6B51-F7DAB6127327}"/>
                </a:ext>
              </a:extLst>
            </p:cNvPr>
            <p:cNvSpPr/>
            <p:nvPr/>
          </p:nvSpPr>
          <p:spPr>
            <a:xfrm>
              <a:off x="5314306" y="2713938"/>
              <a:ext cx="138303" cy="62698"/>
            </a:xfrm>
            <a:custGeom>
              <a:avLst/>
              <a:gdLst/>
              <a:ahLst/>
              <a:cxnLst/>
              <a:rect l="0" t="0" r="0" b="0"/>
              <a:pathLst>
                <a:path w="139701" h="62231">
                  <a:moveTo>
                    <a:pt x="27940" y="0"/>
                  </a:moveTo>
                  <a:lnTo>
                    <a:pt x="34290" y="8890"/>
                  </a:lnTo>
                  <a:lnTo>
                    <a:pt x="36830" y="13970"/>
                  </a:lnTo>
                  <a:lnTo>
                    <a:pt x="50800" y="16510"/>
                  </a:lnTo>
                  <a:lnTo>
                    <a:pt x="62230" y="17780"/>
                  </a:lnTo>
                  <a:lnTo>
                    <a:pt x="74930" y="22860"/>
                  </a:lnTo>
                  <a:lnTo>
                    <a:pt x="92710" y="27940"/>
                  </a:lnTo>
                  <a:lnTo>
                    <a:pt x="106680" y="34290"/>
                  </a:lnTo>
                  <a:lnTo>
                    <a:pt x="118110" y="41910"/>
                  </a:lnTo>
                  <a:lnTo>
                    <a:pt x="120650" y="45720"/>
                  </a:lnTo>
                  <a:lnTo>
                    <a:pt x="118110" y="48260"/>
                  </a:lnTo>
                  <a:lnTo>
                    <a:pt x="111760" y="48260"/>
                  </a:lnTo>
                  <a:lnTo>
                    <a:pt x="99060" y="45720"/>
                  </a:lnTo>
                  <a:lnTo>
                    <a:pt x="81280" y="41910"/>
                  </a:lnTo>
                  <a:lnTo>
                    <a:pt x="57150" y="34290"/>
                  </a:lnTo>
                  <a:lnTo>
                    <a:pt x="38100" y="25400"/>
                  </a:lnTo>
                  <a:lnTo>
                    <a:pt x="22860" y="17780"/>
                  </a:lnTo>
                  <a:lnTo>
                    <a:pt x="19050" y="16510"/>
                  </a:lnTo>
                  <a:lnTo>
                    <a:pt x="16510" y="13970"/>
                  </a:lnTo>
                  <a:lnTo>
                    <a:pt x="12700" y="6350"/>
                  </a:lnTo>
                  <a:lnTo>
                    <a:pt x="7620" y="3810"/>
                  </a:lnTo>
                  <a:lnTo>
                    <a:pt x="3810" y="6350"/>
                  </a:lnTo>
                  <a:lnTo>
                    <a:pt x="0" y="11430"/>
                  </a:lnTo>
                  <a:lnTo>
                    <a:pt x="1270" y="16510"/>
                  </a:lnTo>
                  <a:lnTo>
                    <a:pt x="6350" y="20320"/>
                  </a:lnTo>
                  <a:lnTo>
                    <a:pt x="21590" y="34290"/>
                  </a:lnTo>
                  <a:lnTo>
                    <a:pt x="46990" y="45720"/>
                  </a:lnTo>
                  <a:lnTo>
                    <a:pt x="77470" y="58420"/>
                  </a:lnTo>
                  <a:lnTo>
                    <a:pt x="92710" y="59690"/>
                  </a:lnTo>
                  <a:lnTo>
                    <a:pt x="105410" y="62230"/>
                  </a:lnTo>
                  <a:lnTo>
                    <a:pt x="115570" y="62230"/>
                  </a:lnTo>
                  <a:lnTo>
                    <a:pt x="124460" y="62230"/>
                  </a:lnTo>
                  <a:lnTo>
                    <a:pt x="128270" y="59690"/>
                  </a:lnTo>
                  <a:lnTo>
                    <a:pt x="134620" y="58420"/>
                  </a:lnTo>
                  <a:lnTo>
                    <a:pt x="139700" y="50800"/>
                  </a:lnTo>
                  <a:lnTo>
                    <a:pt x="137160" y="41910"/>
                  </a:lnTo>
                  <a:lnTo>
                    <a:pt x="128270" y="31750"/>
                  </a:lnTo>
                  <a:lnTo>
                    <a:pt x="114300" y="20320"/>
                  </a:lnTo>
                  <a:lnTo>
                    <a:pt x="100330" y="16510"/>
                  </a:lnTo>
                  <a:lnTo>
                    <a:pt x="86360" y="11430"/>
                  </a:lnTo>
                  <a:lnTo>
                    <a:pt x="66040" y="3810"/>
                  </a:lnTo>
                  <a:lnTo>
                    <a:pt x="50800" y="0"/>
                  </a:lnTo>
                  <a:lnTo>
                    <a:pt x="3810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8" name="Freeform 277">
              <a:extLst>
                <a:ext uri="{FF2B5EF4-FFF2-40B4-BE49-F238E27FC236}">
                  <a16:creationId xmlns:a16="http://schemas.microsoft.com/office/drawing/2014/main" id="{D6C93F72-D25B-75AE-1C14-8F4E4E52BAF4}"/>
                </a:ext>
              </a:extLst>
            </p:cNvPr>
            <p:cNvSpPr/>
            <p:nvPr/>
          </p:nvSpPr>
          <p:spPr>
            <a:xfrm>
              <a:off x="5415728" y="2748530"/>
              <a:ext cx="140609" cy="64859"/>
            </a:xfrm>
            <a:custGeom>
              <a:avLst/>
              <a:gdLst/>
              <a:ahLst/>
              <a:cxnLst/>
              <a:rect l="0" t="0" r="0" b="0"/>
              <a:pathLst>
                <a:path w="139066" h="64263">
                  <a:moveTo>
                    <a:pt x="39878" y="0"/>
                  </a:moveTo>
                  <a:lnTo>
                    <a:pt x="51308" y="889"/>
                  </a:lnTo>
                  <a:lnTo>
                    <a:pt x="66802" y="5334"/>
                  </a:lnTo>
                  <a:lnTo>
                    <a:pt x="86106" y="11430"/>
                  </a:lnTo>
                  <a:lnTo>
                    <a:pt x="100838" y="15748"/>
                  </a:lnTo>
                  <a:lnTo>
                    <a:pt x="113030" y="21209"/>
                  </a:lnTo>
                  <a:lnTo>
                    <a:pt x="130048" y="32639"/>
                  </a:lnTo>
                  <a:lnTo>
                    <a:pt x="138303" y="42164"/>
                  </a:lnTo>
                  <a:lnTo>
                    <a:pt x="139065" y="51943"/>
                  </a:lnTo>
                  <a:lnTo>
                    <a:pt x="135001" y="58928"/>
                  </a:lnTo>
                  <a:lnTo>
                    <a:pt x="130048" y="61722"/>
                  </a:lnTo>
                  <a:lnTo>
                    <a:pt x="124460" y="63373"/>
                  </a:lnTo>
                  <a:lnTo>
                    <a:pt x="116332" y="64262"/>
                  </a:lnTo>
                  <a:lnTo>
                    <a:pt x="105791" y="63373"/>
                  </a:lnTo>
                  <a:lnTo>
                    <a:pt x="92583" y="61722"/>
                  </a:lnTo>
                  <a:lnTo>
                    <a:pt x="77343" y="57912"/>
                  </a:lnTo>
                  <a:lnTo>
                    <a:pt x="46355" y="47498"/>
                  </a:lnTo>
                  <a:lnTo>
                    <a:pt x="21971" y="35179"/>
                  </a:lnTo>
                  <a:lnTo>
                    <a:pt x="6477" y="22733"/>
                  </a:lnTo>
                  <a:lnTo>
                    <a:pt x="1524" y="16764"/>
                  </a:lnTo>
                  <a:lnTo>
                    <a:pt x="0" y="11430"/>
                  </a:lnTo>
                  <a:lnTo>
                    <a:pt x="3302" y="6985"/>
                  </a:lnTo>
                  <a:lnTo>
                    <a:pt x="8001" y="4445"/>
                  </a:lnTo>
                  <a:lnTo>
                    <a:pt x="12954" y="6985"/>
                  </a:lnTo>
                  <a:lnTo>
                    <a:pt x="16256" y="14224"/>
                  </a:lnTo>
                  <a:lnTo>
                    <a:pt x="18796" y="15748"/>
                  </a:lnTo>
                  <a:lnTo>
                    <a:pt x="23495" y="19304"/>
                  </a:lnTo>
                  <a:lnTo>
                    <a:pt x="38989" y="26289"/>
                  </a:lnTo>
                  <a:lnTo>
                    <a:pt x="59436" y="35179"/>
                  </a:lnTo>
                  <a:lnTo>
                    <a:pt x="80518" y="41402"/>
                  </a:lnTo>
                  <a:lnTo>
                    <a:pt x="99314" y="46609"/>
                  </a:lnTo>
                  <a:lnTo>
                    <a:pt x="110744" y="48387"/>
                  </a:lnTo>
                  <a:lnTo>
                    <a:pt x="117094" y="49403"/>
                  </a:lnTo>
                  <a:lnTo>
                    <a:pt x="119507" y="48387"/>
                  </a:lnTo>
                  <a:lnTo>
                    <a:pt x="117094" y="42164"/>
                  </a:lnTo>
                  <a:lnTo>
                    <a:pt x="108077" y="36068"/>
                  </a:lnTo>
                  <a:lnTo>
                    <a:pt x="93472" y="29083"/>
                  </a:lnTo>
                  <a:lnTo>
                    <a:pt x="74041" y="22733"/>
                  </a:lnTo>
                  <a:lnTo>
                    <a:pt x="61849" y="19304"/>
                  </a:lnTo>
                  <a:lnTo>
                    <a:pt x="52197" y="16764"/>
                  </a:lnTo>
                  <a:lnTo>
                    <a:pt x="35814" y="14859"/>
                  </a:lnTo>
                  <a:lnTo>
                    <a:pt x="34036" y="8763"/>
                  </a:lnTo>
                  <a:lnTo>
                    <a:pt x="29337" y="0"/>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9" name="Freeform 278">
              <a:extLst>
                <a:ext uri="{FF2B5EF4-FFF2-40B4-BE49-F238E27FC236}">
                  <a16:creationId xmlns:a16="http://schemas.microsoft.com/office/drawing/2014/main" id="{D0017343-9922-7B73-3AF9-485911EF091B}"/>
                </a:ext>
              </a:extLst>
            </p:cNvPr>
            <p:cNvSpPr/>
            <p:nvPr/>
          </p:nvSpPr>
          <p:spPr>
            <a:xfrm>
              <a:off x="5415728" y="2748530"/>
              <a:ext cx="140609" cy="64859"/>
            </a:xfrm>
            <a:custGeom>
              <a:avLst/>
              <a:gdLst/>
              <a:ahLst/>
              <a:cxnLst/>
              <a:rect l="0" t="0" r="0" b="0"/>
              <a:pathLst>
                <a:path w="139701" h="66041">
                  <a:moveTo>
                    <a:pt x="30480" y="0"/>
                  </a:moveTo>
                  <a:lnTo>
                    <a:pt x="34290" y="10160"/>
                  </a:lnTo>
                  <a:lnTo>
                    <a:pt x="36830" y="16510"/>
                  </a:lnTo>
                  <a:lnTo>
                    <a:pt x="52070" y="16510"/>
                  </a:lnTo>
                  <a:lnTo>
                    <a:pt x="62230" y="21590"/>
                  </a:lnTo>
                  <a:lnTo>
                    <a:pt x="74930" y="24130"/>
                  </a:lnTo>
                  <a:lnTo>
                    <a:pt x="95250" y="30480"/>
                  </a:lnTo>
                  <a:lnTo>
                    <a:pt x="107950" y="38100"/>
                  </a:lnTo>
                  <a:lnTo>
                    <a:pt x="118110" y="41910"/>
                  </a:lnTo>
                  <a:lnTo>
                    <a:pt x="120650" y="49530"/>
                  </a:lnTo>
                  <a:lnTo>
                    <a:pt x="118110" y="49530"/>
                  </a:lnTo>
                  <a:lnTo>
                    <a:pt x="111760" y="49530"/>
                  </a:lnTo>
                  <a:lnTo>
                    <a:pt x="99060" y="46990"/>
                  </a:lnTo>
                  <a:lnTo>
                    <a:pt x="80010" y="41910"/>
                  </a:lnTo>
                  <a:lnTo>
                    <a:pt x="60960" y="35560"/>
                  </a:lnTo>
                  <a:lnTo>
                    <a:pt x="39370" y="25400"/>
                  </a:lnTo>
                  <a:lnTo>
                    <a:pt x="24130" y="21590"/>
                  </a:lnTo>
                  <a:lnTo>
                    <a:pt x="19050" y="16510"/>
                  </a:lnTo>
                  <a:lnTo>
                    <a:pt x="17780" y="13970"/>
                  </a:lnTo>
                  <a:lnTo>
                    <a:pt x="12700" y="7620"/>
                  </a:lnTo>
                  <a:lnTo>
                    <a:pt x="8890" y="5080"/>
                  </a:lnTo>
                  <a:lnTo>
                    <a:pt x="3810" y="7620"/>
                  </a:lnTo>
                  <a:lnTo>
                    <a:pt x="0" y="11430"/>
                  </a:lnTo>
                  <a:lnTo>
                    <a:pt x="2540" y="16510"/>
                  </a:lnTo>
                  <a:lnTo>
                    <a:pt x="6350" y="24130"/>
                  </a:lnTo>
                  <a:lnTo>
                    <a:pt x="21590" y="35560"/>
                  </a:lnTo>
                  <a:lnTo>
                    <a:pt x="46990" y="49530"/>
                  </a:lnTo>
                  <a:lnTo>
                    <a:pt x="77470" y="58420"/>
                  </a:lnTo>
                  <a:lnTo>
                    <a:pt x="92710" y="63500"/>
                  </a:lnTo>
                  <a:lnTo>
                    <a:pt x="105410" y="63500"/>
                  </a:lnTo>
                  <a:lnTo>
                    <a:pt x="116840" y="66040"/>
                  </a:lnTo>
                  <a:lnTo>
                    <a:pt x="124460" y="63500"/>
                  </a:lnTo>
                  <a:lnTo>
                    <a:pt x="129540" y="63500"/>
                  </a:lnTo>
                  <a:lnTo>
                    <a:pt x="135890" y="60960"/>
                  </a:lnTo>
                  <a:lnTo>
                    <a:pt x="139700" y="52070"/>
                  </a:lnTo>
                  <a:lnTo>
                    <a:pt x="138430" y="41910"/>
                  </a:lnTo>
                  <a:lnTo>
                    <a:pt x="129540" y="33020"/>
                  </a:lnTo>
                  <a:lnTo>
                    <a:pt x="114300" y="21590"/>
                  </a:lnTo>
                  <a:lnTo>
                    <a:pt x="101600" y="16510"/>
                  </a:lnTo>
                  <a:lnTo>
                    <a:pt x="86360" y="11430"/>
                  </a:lnTo>
                  <a:lnTo>
                    <a:pt x="67310" y="5080"/>
                  </a:lnTo>
                  <a:lnTo>
                    <a:pt x="52070" y="2540"/>
                  </a:lnTo>
                  <a:lnTo>
                    <a:pt x="4064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0" name="Freeform 279">
              <a:extLst>
                <a:ext uri="{FF2B5EF4-FFF2-40B4-BE49-F238E27FC236}">
                  <a16:creationId xmlns:a16="http://schemas.microsoft.com/office/drawing/2014/main" id="{9741C1EE-9A93-9BB5-DC96-FCE1C7EE770D}"/>
                </a:ext>
              </a:extLst>
            </p:cNvPr>
            <p:cNvSpPr/>
            <p:nvPr/>
          </p:nvSpPr>
          <p:spPr>
            <a:xfrm>
              <a:off x="5507930" y="2765826"/>
              <a:ext cx="129083" cy="82155"/>
            </a:xfrm>
            <a:custGeom>
              <a:avLst/>
              <a:gdLst/>
              <a:ahLst/>
              <a:cxnLst/>
              <a:rect l="0" t="0" r="0" b="0"/>
              <a:pathLst>
                <a:path w="129414" h="81789">
                  <a:moveTo>
                    <a:pt x="33401" y="11430"/>
                  </a:moveTo>
                  <a:lnTo>
                    <a:pt x="17907" y="1651"/>
                  </a:lnTo>
                  <a:lnTo>
                    <a:pt x="32512" y="0"/>
                  </a:lnTo>
                  <a:lnTo>
                    <a:pt x="48006" y="1651"/>
                  </a:lnTo>
                  <a:lnTo>
                    <a:pt x="64135" y="5969"/>
                  </a:lnTo>
                  <a:lnTo>
                    <a:pt x="81407" y="12319"/>
                  </a:lnTo>
                  <a:lnTo>
                    <a:pt x="94361" y="18415"/>
                  </a:lnTo>
                  <a:lnTo>
                    <a:pt x="105664" y="24638"/>
                  </a:lnTo>
                  <a:lnTo>
                    <a:pt x="120396" y="40513"/>
                  </a:lnTo>
                  <a:lnTo>
                    <a:pt x="127635" y="54483"/>
                  </a:lnTo>
                  <a:lnTo>
                    <a:pt x="129413" y="60706"/>
                  </a:lnTo>
                  <a:lnTo>
                    <a:pt x="128524" y="65151"/>
                  </a:lnTo>
                  <a:lnTo>
                    <a:pt x="122682" y="73787"/>
                  </a:lnTo>
                  <a:lnTo>
                    <a:pt x="108966" y="80137"/>
                  </a:lnTo>
                  <a:lnTo>
                    <a:pt x="99314" y="81788"/>
                  </a:lnTo>
                  <a:lnTo>
                    <a:pt x="87884" y="81788"/>
                  </a:lnTo>
                  <a:lnTo>
                    <a:pt x="75565" y="80137"/>
                  </a:lnTo>
                  <a:lnTo>
                    <a:pt x="60960" y="74803"/>
                  </a:lnTo>
                  <a:lnTo>
                    <a:pt x="52705" y="72136"/>
                  </a:lnTo>
                  <a:lnTo>
                    <a:pt x="42164" y="65913"/>
                  </a:lnTo>
                  <a:lnTo>
                    <a:pt x="21082" y="49403"/>
                  </a:lnTo>
                  <a:lnTo>
                    <a:pt x="11430" y="40513"/>
                  </a:lnTo>
                  <a:lnTo>
                    <a:pt x="4064" y="29845"/>
                  </a:lnTo>
                  <a:lnTo>
                    <a:pt x="0" y="20193"/>
                  </a:lnTo>
                  <a:lnTo>
                    <a:pt x="635" y="11430"/>
                  </a:lnTo>
                  <a:lnTo>
                    <a:pt x="12065" y="16764"/>
                  </a:lnTo>
                  <a:lnTo>
                    <a:pt x="25146" y="24638"/>
                  </a:lnTo>
                  <a:lnTo>
                    <a:pt x="29337" y="32639"/>
                  </a:lnTo>
                  <a:lnTo>
                    <a:pt x="36576" y="41148"/>
                  </a:lnTo>
                  <a:lnTo>
                    <a:pt x="48641" y="50038"/>
                  </a:lnTo>
                  <a:lnTo>
                    <a:pt x="67437" y="58928"/>
                  </a:lnTo>
                  <a:lnTo>
                    <a:pt x="85471" y="64262"/>
                  </a:lnTo>
                  <a:lnTo>
                    <a:pt x="98425" y="65151"/>
                  </a:lnTo>
                  <a:lnTo>
                    <a:pt x="105664" y="63373"/>
                  </a:lnTo>
                  <a:lnTo>
                    <a:pt x="109855" y="59817"/>
                  </a:lnTo>
                  <a:lnTo>
                    <a:pt x="108077" y="53594"/>
                  </a:lnTo>
                  <a:lnTo>
                    <a:pt x="102489" y="44958"/>
                  </a:lnTo>
                  <a:lnTo>
                    <a:pt x="91059" y="35179"/>
                  </a:lnTo>
                  <a:lnTo>
                    <a:pt x="74041" y="27178"/>
                  </a:lnTo>
                  <a:lnTo>
                    <a:pt x="56896" y="21844"/>
                  </a:lnTo>
                  <a:lnTo>
                    <a:pt x="44831" y="19304"/>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1" name="Freeform 280">
              <a:extLst>
                <a:ext uri="{FF2B5EF4-FFF2-40B4-BE49-F238E27FC236}">
                  <a16:creationId xmlns:a16="http://schemas.microsoft.com/office/drawing/2014/main" id="{E2E00D84-3D6B-2493-38CB-4F8FFECFC22D}"/>
                </a:ext>
              </a:extLst>
            </p:cNvPr>
            <p:cNvSpPr/>
            <p:nvPr/>
          </p:nvSpPr>
          <p:spPr>
            <a:xfrm>
              <a:off x="5510236" y="2765826"/>
              <a:ext cx="129083" cy="79994"/>
            </a:xfrm>
            <a:custGeom>
              <a:avLst/>
              <a:gdLst/>
              <a:ahLst/>
              <a:cxnLst/>
              <a:rect l="0" t="0" r="0" b="0"/>
              <a:pathLst>
                <a:path w="129541" h="81281">
                  <a:moveTo>
                    <a:pt x="45720" y="21590"/>
                  </a:moveTo>
                  <a:lnTo>
                    <a:pt x="55880" y="22860"/>
                  </a:lnTo>
                  <a:lnTo>
                    <a:pt x="73660" y="27940"/>
                  </a:lnTo>
                  <a:lnTo>
                    <a:pt x="90170" y="35560"/>
                  </a:lnTo>
                  <a:lnTo>
                    <a:pt x="101600" y="46990"/>
                  </a:lnTo>
                  <a:lnTo>
                    <a:pt x="107950" y="53340"/>
                  </a:lnTo>
                  <a:lnTo>
                    <a:pt x="109220" y="60960"/>
                  </a:lnTo>
                  <a:lnTo>
                    <a:pt x="105410" y="64770"/>
                  </a:lnTo>
                  <a:lnTo>
                    <a:pt x="99060" y="64770"/>
                  </a:lnTo>
                  <a:lnTo>
                    <a:pt x="83820" y="64770"/>
                  </a:lnTo>
                  <a:lnTo>
                    <a:pt x="66040" y="60960"/>
                  </a:lnTo>
                  <a:lnTo>
                    <a:pt x="46990" y="50800"/>
                  </a:lnTo>
                  <a:lnTo>
                    <a:pt x="36830" y="41910"/>
                  </a:lnTo>
                  <a:lnTo>
                    <a:pt x="27940" y="33020"/>
                  </a:lnTo>
                  <a:lnTo>
                    <a:pt x="25400" y="25400"/>
                  </a:lnTo>
                  <a:lnTo>
                    <a:pt x="10160" y="19050"/>
                  </a:lnTo>
                  <a:lnTo>
                    <a:pt x="0" y="11430"/>
                  </a:lnTo>
                  <a:lnTo>
                    <a:pt x="0" y="21590"/>
                  </a:lnTo>
                  <a:lnTo>
                    <a:pt x="3810" y="30480"/>
                  </a:lnTo>
                  <a:lnTo>
                    <a:pt x="10160" y="41910"/>
                  </a:lnTo>
                  <a:lnTo>
                    <a:pt x="21590" y="50800"/>
                  </a:lnTo>
                  <a:lnTo>
                    <a:pt x="40640" y="67310"/>
                  </a:lnTo>
                  <a:lnTo>
                    <a:pt x="52070" y="72390"/>
                  </a:lnTo>
                  <a:lnTo>
                    <a:pt x="59690" y="77470"/>
                  </a:lnTo>
                  <a:lnTo>
                    <a:pt x="74930" y="81280"/>
                  </a:lnTo>
                  <a:lnTo>
                    <a:pt x="87630" y="81280"/>
                  </a:lnTo>
                  <a:lnTo>
                    <a:pt x="99060" y="81280"/>
                  </a:lnTo>
                  <a:lnTo>
                    <a:pt x="107950" y="81280"/>
                  </a:lnTo>
                  <a:lnTo>
                    <a:pt x="123190" y="74930"/>
                  </a:lnTo>
                  <a:lnTo>
                    <a:pt x="127000" y="64770"/>
                  </a:lnTo>
                  <a:lnTo>
                    <a:pt x="129540" y="63500"/>
                  </a:lnTo>
                  <a:lnTo>
                    <a:pt x="127000" y="55880"/>
                  </a:lnTo>
                  <a:lnTo>
                    <a:pt x="120650" y="41910"/>
                  </a:lnTo>
                  <a:lnTo>
                    <a:pt x="105410" y="25400"/>
                  </a:lnTo>
                  <a:lnTo>
                    <a:pt x="95250" y="19050"/>
                  </a:lnTo>
                  <a:lnTo>
                    <a:pt x="81280" y="13970"/>
                  </a:lnTo>
                  <a:lnTo>
                    <a:pt x="64770" y="7620"/>
                  </a:lnTo>
                  <a:lnTo>
                    <a:pt x="46990" y="2540"/>
                  </a:lnTo>
                  <a:lnTo>
                    <a:pt x="31750" y="0"/>
                  </a:lnTo>
                  <a:lnTo>
                    <a:pt x="17780" y="2540"/>
                  </a:lnTo>
                  <a:lnTo>
                    <a:pt x="3175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2" name="Freeform 281">
              <a:extLst>
                <a:ext uri="{FF2B5EF4-FFF2-40B4-BE49-F238E27FC236}">
                  <a16:creationId xmlns:a16="http://schemas.microsoft.com/office/drawing/2014/main" id="{1CF8353D-A514-A7E0-5F87-DCAA031C6AC8}"/>
                </a:ext>
              </a:extLst>
            </p:cNvPr>
            <p:cNvSpPr/>
            <p:nvPr/>
          </p:nvSpPr>
          <p:spPr>
            <a:xfrm>
              <a:off x="5602438" y="2806904"/>
              <a:ext cx="138303" cy="64859"/>
            </a:xfrm>
            <a:custGeom>
              <a:avLst/>
              <a:gdLst/>
              <a:ahLst/>
              <a:cxnLst/>
              <a:rect l="0" t="0" r="0" b="0"/>
              <a:pathLst>
                <a:path w="139066" h="64390">
                  <a:moveTo>
                    <a:pt x="38862" y="0"/>
                  </a:moveTo>
                  <a:lnTo>
                    <a:pt x="51181" y="1905"/>
                  </a:lnTo>
                  <a:lnTo>
                    <a:pt x="65786" y="5461"/>
                  </a:lnTo>
                  <a:lnTo>
                    <a:pt x="85217" y="11684"/>
                  </a:lnTo>
                  <a:lnTo>
                    <a:pt x="100711" y="16764"/>
                  </a:lnTo>
                  <a:lnTo>
                    <a:pt x="113030" y="21209"/>
                  </a:lnTo>
                  <a:lnTo>
                    <a:pt x="129921" y="32004"/>
                  </a:lnTo>
                  <a:lnTo>
                    <a:pt x="138176" y="42418"/>
                  </a:lnTo>
                  <a:lnTo>
                    <a:pt x="139065" y="51943"/>
                  </a:lnTo>
                  <a:lnTo>
                    <a:pt x="134874" y="59182"/>
                  </a:lnTo>
                  <a:lnTo>
                    <a:pt x="129921" y="61722"/>
                  </a:lnTo>
                  <a:lnTo>
                    <a:pt x="124333" y="63627"/>
                  </a:lnTo>
                  <a:lnTo>
                    <a:pt x="116205" y="64389"/>
                  </a:lnTo>
                  <a:lnTo>
                    <a:pt x="105664" y="64389"/>
                  </a:lnTo>
                  <a:lnTo>
                    <a:pt x="92456" y="61722"/>
                  </a:lnTo>
                  <a:lnTo>
                    <a:pt x="77216" y="58293"/>
                  </a:lnTo>
                  <a:lnTo>
                    <a:pt x="46228" y="47752"/>
                  </a:lnTo>
                  <a:lnTo>
                    <a:pt x="21971" y="35433"/>
                  </a:lnTo>
                  <a:lnTo>
                    <a:pt x="5588" y="23114"/>
                  </a:lnTo>
                  <a:lnTo>
                    <a:pt x="1524" y="16764"/>
                  </a:lnTo>
                  <a:lnTo>
                    <a:pt x="0" y="11684"/>
                  </a:lnTo>
                  <a:lnTo>
                    <a:pt x="3175" y="7239"/>
                  </a:lnTo>
                  <a:lnTo>
                    <a:pt x="7874" y="4445"/>
                  </a:lnTo>
                  <a:lnTo>
                    <a:pt x="12065" y="7239"/>
                  </a:lnTo>
                  <a:lnTo>
                    <a:pt x="16129" y="14224"/>
                  </a:lnTo>
                  <a:lnTo>
                    <a:pt x="18669" y="16764"/>
                  </a:lnTo>
                  <a:lnTo>
                    <a:pt x="23368" y="19558"/>
                  </a:lnTo>
                  <a:lnTo>
                    <a:pt x="38862" y="27559"/>
                  </a:lnTo>
                  <a:lnTo>
                    <a:pt x="58547" y="35433"/>
                  </a:lnTo>
                  <a:lnTo>
                    <a:pt x="80518" y="42418"/>
                  </a:lnTo>
                  <a:lnTo>
                    <a:pt x="99187" y="46863"/>
                  </a:lnTo>
                  <a:lnTo>
                    <a:pt x="110617" y="48514"/>
                  </a:lnTo>
                  <a:lnTo>
                    <a:pt x="117094" y="49403"/>
                  </a:lnTo>
                  <a:lnTo>
                    <a:pt x="119380" y="48514"/>
                  </a:lnTo>
                  <a:lnTo>
                    <a:pt x="117094" y="43434"/>
                  </a:lnTo>
                  <a:lnTo>
                    <a:pt x="108077" y="36195"/>
                  </a:lnTo>
                  <a:lnTo>
                    <a:pt x="93345" y="29210"/>
                  </a:lnTo>
                  <a:lnTo>
                    <a:pt x="74041" y="23114"/>
                  </a:lnTo>
                  <a:lnTo>
                    <a:pt x="61722" y="19558"/>
                  </a:lnTo>
                  <a:lnTo>
                    <a:pt x="51816" y="17780"/>
                  </a:lnTo>
                  <a:lnTo>
                    <a:pt x="35687" y="15240"/>
                  </a:lnTo>
                  <a:lnTo>
                    <a:pt x="33909" y="8255"/>
                  </a:lnTo>
                  <a:lnTo>
                    <a:pt x="29210" y="0"/>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3" name="Freeform 282">
              <a:extLst>
                <a:ext uri="{FF2B5EF4-FFF2-40B4-BE49-F238E27FC236}">
                  <a16:creationId xmlns:a16="http://schemas.microsoft.com/office/drawing/2014/main" id="{01ECCFEF-5392-F4BC-4810-C5219945299A}"/>
                </a:ext>
              </a:extLst>
            </p:cNvPr>
            <p:cNvSpPr/>
            <p:nvPr/>
          </p:nvSpPr>
          <p:spPr>
            <a:xfrm>
              <a:off x="5602438" y="2806904"/>
              <a:ext cx="135997" cy="64859"/>
            </a:xfrm>
            <a:custGeom>
              <a:avLst/>
              <a:gdLst/>
              <a:ahLst/>
              <a:cxnLst/>
              <a:rect l="0" t="0" r="0" b="0"/>
              <a:pathLst>
                <a:path w="137161" h="66041">
                  <a:moveTo>
                    <a:pt x="30480" y="0"/>
                  </a:moveTo>
                  <a:lnTo>
                    <a:pt x="34290" y="8890"/>
                  </a:lnTo>
                  <a:lnTo>
                    <a:pt x="34290" y="16510"/>
                  </a:lnTo>
                  <a:lnTo>
                    <a:pt x="52070" y="19050"/>
                  </a:lnTo>
                  <a:lnTo>
                    <a:pt x="62230" y="21590"/>
                  </a:lnTo>
                  <a:lnTo>
                    <a:pt x="72390" y="22860"/>
                  </a:lnTo>
                  <a:lnTo>
                    <a:pt x="92710" y="30480"/>
                  </a:lnTo>
                  <a:lnTo>
                    <a:pt x="107950" y="38100"/>
                  </a:lnTo>
                  <a:lnTo>
                    <a:pt x="115570" y="44450"/>
                  </a:lnTo>
                  <a:lnTo>
                    <a:pt x="118110" y="49530"/>
                  </a:lnTo>
                  <a:lnTo>
                    <a:pt x="115570" y="49530"/>
                  </a:lnTo>
                  <a:lnTo>
                    <a:pt x="109220" y="49530"/>
                  </a:lnTo>
                  <a:lnTo>
                    <a:pt x="99060" y="46990"/>
                  </a:lnTo>
                  <a:lnTo>
                    <a:pt x="80010" y="41910"/>
                  </a:lnTo>
                  <a:lnTo>
                    <a:pt x="58420" y="35560"/>
                  </a:lnTo>
                  <a:lnTo>
                    <a:pt x="38100" y="27940"/>
                  </a:lnTo>
                  <a:lnTo>
                    <a:pt x="22860" y="21590"/>
                  </a:lnTo>
                  <a:lnTo>
                    <a:pt x="19050" y="16510"/>
                  </a:lnTo>
                  <a:lnTo>
                    <a:pt x="15240" y="13970"/>
                  </a:lnTo>
                  <a:lnTo>
                    <a:pt x="12700" y="7620"/>
                  </a:lnTo>
                  <a:lnTo>
                    <a:pt x="8890" y="5080"/>
                  </a:lnTo>
                  <a:lnTo>
                    <a:pt x="2540" y="7620"/>
                  </a:lnTo>
                  <a:lnTo>
                    <a:pt x="0" y="11430"/>
                  </a:lnTo>
                  <a:lnTo>
                    <a:pt x="2540" y="16510"/>
                  </a:lnTo>
                  <a:lnTo>
                    <a:pt x="6350" y="22860"/>
                  </a:lnTo>
                  <a:lnTo>
                    <a:pt x="21590" y="35560"/>
                  </a:lnTo>
                  <a:lnTo>
                    <a:pt x="44450" y="49530"/>
                  </a:lnTo>
                  <a:lnTo>
                    <a:pt x="77470" y="58420"/>
                  </a:lnTo>
                  <a:lnTo>
                    <a:pt x="92710" y="63500"/>
                  </a:lnTo>
                  <a:lnTo>
                    <a:pt x="105410" y="66040"/>
                  </a:lnTo>
                  <a:lnTo>
                    <a:pt x="115570" y="66040"/>
                  </a:lnTo>
                  <a:lnTo>
                    <a:pt x="124460" y="63500"/>
                  </a:lnTo>
                  <a:lnTo>
                    <a:pt x="129540" y="63500"/>
                  </a:lnTo>
                  <a:lnTo>
                    <a:pt x="135890" y="60960"/>
                  </a:lnTo>
                  <a:lnTo>
                    <a:pt x="137160" y="52070"/>
                  </a:lnTo>
                  <a:lnTo>
                    <a:pt x="137160" y="41910"/>
                  </a:lnTo>
                  <a:lnTo>
                    <a:pt x="129540" y="33020"/>
                  </a:lnTo>
                  <a:lnTo>
                    <a:pt x="111760" y="21590"/>
                  </a:lnTo>
                  <a:lnTo>
                    <a:pt x="100330" y="16510"/>
                  </a:lnTo>
                  <a:lnTo>
                    <a:pt x="83820" y="11430"/>
                  </a:lnTo>
                  <a:lnTo>
                    <a:pt x="66040" y="5080"/>
                  </a:lnTo>
                  <a:lnTo>
                    <a:pt x="52070" y="2540"/>
                  </a:lnTo>
                  <a:lnTo>
                    <a:pt x="3810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4" name="Freeform 283">
              <a:extLst>
                <a:ext uri="{FF2B5EF4-FFF2-40B4-BE49-F238E27FC236}">
                  <a16:creationId xmlns:a16="http://schemas.microsoft.com/office/drawing/2014/main" id="{A0A5ADAE-2458-D4B1-68C5-87908FFEB8CC}"/>
                </a:ext>
              </a:extLst>
            </p:cNvPr>
            <p:cNvSpPr/>
            <p:nvPr/>
          </p:nvSpPr>
          <p:spPr>
            <a:xfrm>
              <a:off x="5773012" y="2811228"/>
              <a:ext cx="46101" cy="101612"/>
            </a:xfrm>
            <a:custGeom>
              <a:avLst/>
              <a:gdLst/>
              <a:ahLst/>
              <a:cxnLst/>
              <a:rect l="0" t="0" r="0" b="0"/>
              <a:pathLst>
                <a:path w="46483" h="102871">
                  <a:moveTo>
                    <a:pt x="1651" y="31623"/>
                  </a:moveTo>
                  <a:lnTo>
                    <a:pt x="6604" y="14859"/>
                  </a:lnTo>
                  <a:lnTo>
                    <a:pt x="13970" y="4445"/>
                  </a:lnTo>
                  <a:lnTo>
                    <a:pt x="22733" y="0"/>
                  </a:lnTo>
                  <a:lnTo>
                    <a:pt x="32512" y="4445"/>
                  </a:lnTo>
                  <a:lnTo>
                    <a:pt x="39751" y="14859"/>
                  </a:lnTo>
                  <a:lnTo>
                    <a:pt x="44704" y="31623"/>
                  </a:lnTo>
                  <a:lnTo>
                    <a:pt x="46482" y="51943"/>
                  </a:lnTo>
                  <a:lnTo>
                    <a:pt x="44704" y="71247"/>
                  </a:lnTo>
                  <a:lnTo>
                    <a:pt x="39751" y="88011"/>
                  </a:lnTo>
                  <a:lnTo>
                    <a:pt x="32512" y="99441"/>
                  </a:lnTo>
                  <a:lnTo>
                    <a:pt x="22733" y="102870"/>
                  </a:lnTo>
                  <a:lnTo>
                    <a:pt x="13970" y="99441"/>
                  </a:lnTo>
                  <a:lnTo>
                    <a:pt x="6604" y="88011"/>
                  </a:lnTo>
                  <a:lnTo>
                    <a:pt x="1651" y="71247"/>
                  </a:lnTo>
                  <a:lnTo>
                    <a:pt x="0" y="51943"/>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5" name="Freeform 284">
              <a:extLst>
                <a:ext uri="{FF2B5EF4-FFF2-40B4-BE49-F238E27FC236}">
                  <a16:creationId xmlns:a16="http://schemas.microsoft.com/office/drawing/2014/main" id="{BE0F4DFE-06C1-063E-0630-1A7DE3D19CAA}"/>
                </a:ext>
              </a:extLst>
            </p:cNvPr>
            <p:cNvSpPr/>
            <p:nvPr/>
          </p:nvSpPr>
          <p:spPr>
            <a:xfrm>
              <a:off x="5703861" y="2835009"/>
              <a:ext cx="96812" cy="45402"/>
            </a:xfrm>
            <a:custGeom>
              <a:avLst/>
              <a:gdLst/>
              <a:ahLst/>
              <a:cxnLst/>
              <a:rect l="0" t="0" r="0" b="0"/>
              <a:pathLst>
                <a:path w="98299" h="46610">
                  <a:moveTo>
                    <a:pt x="28321" y="3429"/>
                  </a:moveTo>
                  <a:lnTo>
                    <a:pt x="35052" y="1651"/>
                  </a:lnTo>
                  <a:lnTo>
                    <a:pt x="45593" y="0"/>
                  </a:lnTo>
                  <a:lnTo>
                    <a:pt x="61722" y="0"/>
                  </a:lnTo>
                  <a:lnTo>
                    <a:pt x="74041" y="0"/>
                  </a:lnTo>
                  <a:lnTo>
                    <a:pt x="83058" y="1651"/>
                  </a:lnTo>
                  <a:lnTo>
                    <a:pt x="89535" y="3429"/>
                  </a:lnTo>
                  <a:lnTo>
                    <a:pt x="93599" y="6985"/>
                  </a:lnTo>
                  <a:lnTo>
                    <a:pt x="97663" y="14859"/>
                  </a:lnTo>
                  <a:lnTo>
                    <a:pt x="98298" y="24384"/>
                  </a:lnTo>
                  <a:lnTo>
                    <a:pt x="98298" y="32639"/>
                  </a:lnTo>
                  <a:lnTo>
                    <a:pt x="94234" y="40513"/>
                  </a:lnTo>
                  <a:lnTo>
                    <a:pt x="90424" y="43053"/>
                  </a:lnTo>
                  <a:lnTo>
                    <a:pt x="83058" y="45593"/>
                  </a:lnTo>
                  <a:lnTo>
                    <a:pt x="72263" y="46609"/>
                  </a:lnTo>
                  <a:lnTo>
                    <a:pt x="58547" y="46609"/>
                  </a:lnTo>
                  <a:lnTo>
                    <a:pt x="43053" y="46609"/>
                  </a:lnTo>
                  <a:lnTo>
                    <a:pt x="30099" y="45593"/>
                  </a:lnTo>
                  <a:lnTo>
                    <a:pt x="21082" y="43942"/>
                  </a:lnTo>
                  <a:lnTo>
                    <a:pt x="12827" y="41148"/>
                  </a:lnTo>
                  <a:lnTo>
                    <a:pt x="4064" y="34163"/>
                  </a:lnTo>
                  <a:lnTo>
                    <a:pt x="0" y="26289"/>
                  </a:lnTo>
                  <a:lnTo>
                    <a:pt x="1651" y="20193"/>
                  </a:lnTo>
                  <a:lnTo>
                    <a:pt x="6477" y="15875"/>
                  </a:lnTo>
                  <a:lnTo>
                    <a:pt x="10541" y="17399"/>
                  </a:lnTo>
                  <a:lnTo>
                    <a:pt x="16256" y="23749"/>
                  </a:lnTo>
                  <a:lnTo>
                    <a:pt x="20447" y="26289"/>
                  </a:lnTo>
                  <a:lnTo>
                    <a:pt x="27686" y="28829"/>
                  </a:lnTo>
                  <a:lnTo>
                    <a:pt x="38862" y="30734"/>
                  </a:lnTo>
                  <a:lnTo>
                    <a:pt x="58547" y="31623"/>
                  </a:lnTo>
                  <a:lnTo>
                    <a:pt x="68453" y="31623"/>
                  </a:lnTo>
                  <a:lnTo>
                    <a:pt x="74930" y="29845"/>
                  </a:lnTo>
                  <a:lnTo>
                    <a:pt x="78105" y="27178"/>
                  </a:lnTo>
                  <a:lnTo>
                    <a:pt x="78105" y="23749"/>
                  </a:lnTo>
                  <a:lnTo>
                    <a:pt x="75692" y="16510"/>
                  </a:lnTo>
                  <a:lnTo>
                    <a:pt x="70739" y="13970"/>
                  </a:lnTo>
                  <a:lnTo>
                    <a:pt x="60198" y="13081"/>
                  </a:lnTo>
                  <a:lnTo>
                    <a:pt x="48768" y="13081"/>
                  </a:lnTo>
                  <a:lnTo>
                    <a:pt x="42418" y="13970"/>
                  </a:lnTo>
                  <a:lnTo>
                    <a:pt x="38227" y="15875"/>
                  </a:lnTo>
                  <a:lnTo>
                    <a:pt x="35052" y="18415"/>
                  </a:lnTo>
                  <a:lnTo>
                    <a:pt x="31623" y="12319"/>
                  </a:lnTo>
                  <a:lnTo>
                    <a:pt x="25146" y="6096"/>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 name="Freeform 285">
              <a:extLst>
                <a:ext uri="{FF2B5EF4-FFF2-40B4-BE49-F238E27FC236}">
                  <a16:creationId xmlns:a16="http://schemas.microsoft.com/office/drawing/2014/main" id="{4FAE5371-2E91-21A2-37C7-C76D8A38AC92}"/>
                </a:ext>
              </a:extLst>
            </p:cNvPr>
            <p:cNvSpPr/>
            <p:nvPr/>
          </p:nvSpPr>
          <p:spPr>
            <a:xfrm>
              <a:off x="5701555" y="2835009"/>
              <a:ext cx="99118" cy="47563"/>
            </a:xfrm>
            <a:custGeom>
              <a:avLst/>
              <a:gdLst/>
              <a:ahLst/>
              <a:cxnLst/>
              <a:rect l="0" t="0" r="0" b="0"/>
              <a:pathLst>
                <a:path w="99061" h="46991">
                  <a:moveTo>
                    <a:pt x="26670" y="7620"/>
                  </a:moveTo>
                  <a:lnTo>
                    <a:pt x="33020" y="11430"/>
                  </a:lnTo>
                  <a:lnTo>
                    <a:pt x="35560" y="19050"/>
                  </a:lnTo>
                  <a:lnTo>
                    <a:pt x="39370" y="16510"/>
                  </a:lnTo>
                  <a:lnTo>
                    <a:pt x="43180" y="13970"/>
                  </a:lnTo>
                  <a:lnTo>
                    <a:pt x="49530" y="11430"/>
                  </a:lnTo>
                  <a:lnTo>
                    <a:pt x="60960" y="11430"/>
                  </a:lnTo>
                  <a:lnTo>
                    <a:pt x="71120" y="13970"/>
                  </a:lnTo>
                  <a:lnTo>
                    <a:pt x="76200" y="16510"/>
                  </a:lnTo>
                  <a:lnTo>
                    <a:pt x="78740" y="24130"/>
                  </a:lnTo>
                  <a:lnTo>
                    <a:pt x="78740" y="27940"/>
                  </a:lnTo>
                  <a:lnTo>
                    <a:pt x="76200" y="30480"/>
                  </a:lnTo>
                  <a:lnTo>
                    <a:pt x="69850" y="33020"/>
                  </a:lnTo>
                  <a:lnTo>
                    <a:pt x="58420" y="33020"/>
                  </a:lnTo>
                  <a:lnTo>
                    <a:pt x="39370" y="30480"/>
                  </a:lnTo>
                  <a:lnTo>
                    <a:pt x="29210" y="27940"/>
                  </a:lnTo>
                  <a:lnTo>
                    <a:pt x="21590" y="25400"/>
                  </a:lnTo>
                  <a:lnTo>
                    <a:pt x="17780" y="24130"/>
                  </a:lnTo>
                  <a:lnTo>
                    <a:pt x="11430" y="16510"/>
                  </a:lnTo>
                  <a:lnTo>
                    <a:pt x="7620" y="16510"/>
                  </a:lnTo>
                  <a:lnTo>
                    <a:pt x="2540" y="21590"/>
                  </a:lnTo>
                  <a:lnTo>
                    <a:pt x="0" y="25400"/>
                  </a:lnTo>
                  <a:lnTo>
                    <a:pt x="5080" y="35560"/>
                  </a:lnTo>
                  <a:lnTo>
                    <a:pt x="13970" y="41910"/>
                  </a:lnTo>
                  <a:lnTo>
                    <a:pt x="21590" y="44450"/>
                  </a:lnTo>
                  <a:lnTo>
                    <a:pt x="30480" y="44450"/>
                  </a:lnTo>
                  <a:lnTo>
                    <a:pt x="43180" y="46990"/>
                  </a:lnTo>
                  <a:lnTo>
                    <a:pt x="58420" y="46990"/>
                  </a:lnTo>
                  <a:lnTo>
                    <a:pt x="73660" y="46990"/>
                  </a:lnTo>
                  <a:lnTo>
                    <a:pt x="85090" y="44450"/>
                  </a:lnTo>
                  <a:lnTo>
                    <a:pt x="91440" y="41910"/>
                  </a:lnTo>
                  <a:lnTo>
                    <a:pt x="95250" y="39370"/>
                  </a:lnTo>
                  <a:lnTo>
                    <a:pt x="99060" y="33020"/>
                  </a:lnTo>
                  <a:lnTo>
                    <a:pt x="99060" y="24130"/>
                  </a:lnTo>
                  <a:lnTo>
                    <a:pt x="99060" y="13970"/>
                  </a:lnTo>
                  <a:lnTo>
                    <a:pt x="95250" y="7620"/>
                  </a:lnTo>
                  <a:lnTo>
                    <a:pt x="91440" y="2540"/>
                  </a:lnTo>
                  <a:lnTo>
                    <a:pt x="85090" y="2540"/>
                  </a:lnTo>
                  <a:lnTo>
                    <a:pt x="73660" y="0"/>
                  </a:lnTo>
                  <a:lnTo>
                    <a:pt x="63500" y="0"/>
                  </a:lnTo>
                  <a:lnTo>
                    <a:pt x="45720" y="0"/>
                  </a:lnTo>
                  <a:lnTo>
                    <a:pt x="35560" y="2540"/>
                  </a:lnTo>
                  <a:lnTo>
                    <a:pt x="29210" y="25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7" name="Freeform 286">
              <a:extLst>
                <a:ext uri="{FF2B5EF4-FFF2-40B4-BE49-F238E27FC236}">
                  <a16:creationId xmlns:a16="http://schemas.microsoft.com/office/drawing/2014/main" id="{B5AE5D84-CFB7-2C5B-4F74-F77C86C20B45}"/>
                </a:ext>
              </a:extLst>
            </p:cNvPr>
            <p:cNvSpPr/>
            <p:nvPr/>
          </p:nvSpPr>
          <p:spPr>
            <a:xfrm>
              <a:off x="3032304" y="2540980"/>
              <a:ext cx="613144" cy="702642"/>
            </a:xfrm>
            <a:custGeom>
              <a:avLst/>
              <a:gdLst/>
              <a:ahLst/>
              <a:cxnLst/>
              <a:rect l="0" t="0" r="0" b="0"/>
              <a:pathLst>
                <a:path w="612649" h="702438">
                  <a:moveTo>
                    <a:pt x="366776" y="30734"/>
                  </a:moveTo>
                  <a:lnTo>
                    <a:pt x="392811" y="28194"/>
                  </a:lnTo>
                  <a:lnTo>
                    <a:pt x="423799" y="23749"/>
                  </a:lnTo>
                  <a:lnTo>
                    <a:pt x="492125" y="13208"/>
                  </a:lnTo>
                  <a:lnTo>
                    <a:pt x="523875" y="6985"/>
                  </a:lnTo>
                  <a:lnTo>
                    <a:pt x="550672" y="2540"/>
                  </a:lnTo>
                  <a:lnTo>
                    <a:pt x="561213" y="889"/>
                  </a:lnTo>
                  <a:lnTo>
                    <a:pt x="569341" y="0"/>
                  </a:lnTo>
                  <a:lnTo>
                    <a:pt x="574294" y="0"/>
                  </a:lnTo>
                  <a:lnTo>
                    <a:pt x="576707" y="0"/>
                  </a:lnTo>
                  <a:lnTo>
                    <a:pt x="582422" y="7874"/>
                  </a:lnTo>
                  <a:lnTo>
                    <a:pt x="586613" y="21209"/>
                  </a:lnTo>
                  <a:lnTo>
                    <a:pt x="590677" y="37973"/>
                  </a:lnTo>
                  <a:lnTo>
                    <a:pt x="593852" y="55372"/>
                  </a:lnTo>
                  <a:lnTo>
                    <a:pt x="597154" y="90551"/>
                  </a:lnTo>
                  <a:lnTo>
                    <a:pt x="598678" y="104775"/>
                  </a:lnTo>
                  <a:lnTo>
                    <a:pt x="599440" y="115316"/>
                  </a:lnTo>
                  <a:lnTo>
                    <a:pt x="601218" y="133858"/>
                  </a:lnTo>
                  <a:lnTo>
                    <a:pt x="604393" y="153924"/>
                  </a:lnTo>
                  <a:lnTo>
                    <a:pt x="610870" y="197231"/>
                  </a:lnTo>
                  <a:lnTo>
                    <a:pt x="612648" y="218186"/>
                  </a:lnTo>
                  <a:lnTo>
                    <a:pt x="612648" y="239395"/>
                  </a:lnTo>
                  <a:lnTo>
                    <a:pt x="609981" y="258699"/>
                  </a:lnTo>
                  <a:lnTo>
                    <a:pt x="605282" y="276479"/>
                  </a:lnTo>
                  <a:lnTo>
                    <a:pt x="602742" y="279908"/>
                  </a:lnTo>
                  <a:lnTo>
                    <a:pt x="599440" y="286004"/>
                  </a:lnTo>
                  <a:lnTo>
                    <a:pt x="587248" y="301117"/>
                  </a:lnTo>
                  <a:lnTo>
                    <a:pt x="570230" y="321437"/>
                  </a:lnTo>
                  <a:lnTo>
                    <a:pt x="549148" y="345186"/>
                  </a:lnTo>
                  <a:lnTo>
                    <a:pt x="524637" y="371475"/>
                  </a:lnTo>
                  <a:lnTo>
                    <a:pt x="497078" y="401574"/>
                  </a:lnTo>
                  <a:lnTo>
                    <a:pt x="437642" y="463042"/>
                  </a:lnTo>
                  <a:lnTo>
                    <a:pt x="375793" y="524764"/>
                  </a:lnTo>
                  <a:lnTo>
                    <a:pt x="347218" y="553593"/>
                  </a:lnTo>
                  <a:lnTo>
                    <a:pt x="320548" y="579247"/>
                  </a:lnTo>
                  <a:lnTo>
                    <a:pt x="296799" y="602107"/>
                  </a:lnTo>
                  <a:lnTo>
                    <a:pt x="276606" y="620649"/>
                  </a:lnTo>
                  <a:lnTo>
                    <a:pt x="261112" y="633730"/>
                  </a:lnTo>
                  <a:lnTo>
                    <a:pt x="255270" y="639064"/>
                  </a:lnTo>
                  <a:lnTo>
                    <a:pt x="251206" y="641731"/>
                  </a:lnTo>
                  <a:lnTo>
                    <a:pt x="244729" y="654050"/>
                  </a:lnTo>
                  <a:lnTo>
                    <a:pt x="235966" y="664718"/>
                  </a:lnTo>
                  <a:lnTo>
                    <a:pt x="217170" y="678688"/>
                  </a:lnTo>
                  <a:lnTo>
                    <a:pt x="197612" y="688467"/>
                  </a:lnTo>
                  <a:lnTo>
                    <a:pt x="179705" y="693674"/>
                  </a:lnTo>
                  <a:lnTo>
                    <a:pt x="150495" y="697992"/>
                  </a:lnTo>
                  <a:lnTo>
                    <a:pt x="124460" y="700786"/>
                  </a:lnTo>
                  <a:lnTo>
                    <a:pt x="104013" y="702437"/>
                  </a:lnTo>
                  <a:lnTo>
                    <a:pt x="97536" y="701548"/>
                  </a:lnTo>
                  <a:lnTo>
                    <a:pt x="93472" y="699897"/>
                  </a:lnTo>
                  <a:lnTo>
                    <a:pt x="82042" y="697103"/>
                  </a:lnTo>
                  <a:lnTo>
                    <a:pt x="79629" y="693674"/>
                  </a:lnTo>
                  <a:lnTo>
                    <a:pt x="80518" y="688467"/>
                  </a:lnTo>
                  <a:lnTo>
                    <a:pt x="88646" y="677037"/>
                  </a:lnTo>
                  <a:lnTo>
                    <a:pt x="99187" y="670814"/>
                  </a:lnTo>
                  <a:lnTo>
                    <a:pt x="110617" y="668274"/>
                  </a:lnTo>
                  <a:lnTo>
                    <a:pt x="122682" y="667258"/>
                  </a:lnTo>
                  <a:lnTo>
                    <a:pt x="135001" y="667258"/>
                  </a:lnTo>
                  <a:lnTo>
                    <a:pt x="146431" y="665480"/>
                  </a:lnTo>
                  <a:lnTo>
                    <a:pt x="156083" y="659384"/>
                  </a:lnTo>
                  <a:lnTo>
                    <a:pt x="164211" y="648843"/>
                  </a:lnTo>
                  <a:lnTo>
                    <a:pt x="165100" y="643509"/>
                  </a:lnTo>
                  <a:lnTo>
                    <a:pt x="162687" y="640080"/>
                  </a:lnTo>
                  <a:lnTo>
                    <a:pt x="158623" y="636524"/>
                  </a:lnTo>
                  <a:lnTo>
                    <a:pt x="156083" y="632079"/>
                  </a:lnTo>
                  <a:lnTo>
                    <a:pt x="147828" y="639064"/>
                  </a:lnTo>
                  <a:lnTo>
                    <a:pt x="137287" y="644525"/>
                  </a:lnTo>
                  <a:lnTo>
                    <a:pt x="123571" y="647065"/>
                  </a:lnTo>
                  <a:lnTo>
                    <a:pt x="105664" y="648843"/>
                  </a:lnTo>
                  <a:lnTo>
                    <a:pt x="87884" y="660273"/>
                  </a:lnTo>
                  <a:lnTo>
                    <a:pt x="77978" y="664718"/>
                  </a:lnTo>
                  <a:lnTo>
                    <a:pt x="69088" y="664718"/>
                  </a:lnTo>
                  <a:lnTo>
                    <a:pt x="61722" y="673354"/>
                  </a:lnTo>
                  <a:lnTo>
                    <a:pt x="56007" y="679577"/>
                  </a:lnTo>
                  <a:lnTo>
                    <a:pt x="45466" y="685673"/>
                  </a:lnTo>
                  <a:lnTo>
                    <a:pt x="39878" y="689229"/>
                  </a:lnTo>
                  <a:lnTo>
                    <a:pt x="32512" y="692023"/>
                  </a:lnTo>
                  <a:lnTo>
                    <a:pt x="25146" y="694563"/>
                  </a:lnTo>
                  <a:lnTo>
                    <a:pt x="17907" y="693674"/>
                  </a:lnTo>
                  <a:lnTo>
                    <a:pt x="17018" y="689229"/>
                  </a:lnTo>
                  <a:lnTo>
                    <a:pt x="14605" y="686689"/>
                  </a:lnTo>
                  <a:lnTo>
                    <a:pt x="12954" y="683133"/>
                  </a:lnTo>
                  <a:lnTo>
                    <a:pt x="15240" y="677037"/>
                  </a:lnTo>
                  <a:lnTo>
                    <a:pt x="17907" y="671703"/>
                  </a:lnTo>
                  <a:lnTo>
                    <a:pt x="21971" y="668274"/>
                  </a:lnTo>
                  <a:lnTo>
                    <a:pt x="33401" y="660273"/>
                  </a:lnTo>
                  <a:lnTo>
                    <a:pt x="25146" y="665480"/>
                  </a:lnTo>
                  <a:lnTo>
                    <a:pt x="14605" y="671703"/>
                  </a:lnTo>
                  <a:lnTo>
                    <a:pt x="9652" y="673354"/>
                  </a:lnTo>
                  <a:lnTo>
                    <a:pt x="5588" y="673354"/>
                  </a:lnTo>
                  <a:lnTo>
                    <a:pt x="2413" y="670814"/>
                  </a:lnTo>
                  <a:lnTo>
                    <a:pt x="0" y="663829"/>
                  </a:lnTo>
                  <a:lnTo>
                    <a:pt x="4064" y="654050"/>
                  </a:lnTo>
                  <a:lnTo>
                    <a:pt x="12065" y="647065"/>
                  </a:lnTo>
                  <a:lnTo>
                    <a:pt x="31623" y="633730"/>
                  </a:lnTo>
                  <a:lnTo>
                    <a:pt x="58547" y="609981"/>
                  </a:lnTo>
                  <a:lnTo>
                    <a:pt x="74041" y="600456"/>
                  </a:lnTo>
                  <a:lnTo>
                    <a:pt x="90170" y="593217"/>
                  </a:lnTo>
                  <a:lnTo>
                    <a:pt x="124460" y="587121"/>
                  </a:lnTo>
                  <a:lnTo>
                    <a:pt x="156083" y="586232"/>
                  </a:lnTo>
                  <a:lnTo>
                    <a:pt x="184658" y="583692"/>
                  </a:lnTo>
                  <a:lnTo>
                    <a:pt x="197612" y="579247"/>
                  </a:lnTo>
                  <a:lnTo>
                    <a:pt x="208153" y="572262"/>
                  </a:lnTo>
                  <a:lnTo>
                    <a:pt x="215519" y="557403"/>
                  </a:lnTo>
                  <a:lnTo>
                    <a:pt x="225425" y="537845"/>
                  </a:lnTo>
                  <a:lnTo>
                    <a:pt x="237490" y="514985"/>
                  </a:lnTo>
                  <a:lnTo>
                    <a:pt x="252984" y="490220"/>
                  </a:lnTo>
                  <a:lnTo>
                    <a:pt x="269240" y="462153"/>
                  </a:lnTo>
                  <a:lnTo>
                    <a:pt x="288036" y="433959"/>
                  </a:lnTo>
                  <a:lnTo>
                    <a:pt x="326136" y="374015"/>
                  </a:lnTo>
                  <a:lnTo>
                    <a:pt x="363601" y="316992"/>
                  </a:lnTo>
                  <a:lnTo>
                    <a:pt x="380619" y="289687"/>
                  </a:lnTo>
                  <a:lnTo>
                    <a:pt x="396113" y="265049"/>
                  </a:lnTo>
                  <a:lnTo>
                    <a:pt x="409829" y="243840"/>
                  </a:lnTo>
                  <a:lnTo>
                    <a:pt x="420624" y="225425"/>
                  </a:lnTo>
                  <a:lnTo>
                    <a:pt x="427863" y="212217"/>
                  </a:lnTo>
                  <a:lnTo>
                    <a:pt x="431165" y="203327"/>
                  </a:lnTo>
                  <a:lnTo>
                    <a:pt x="431165" y="197993"/>
                  </a:lnTo>
                  <a:lnTo>
                    <a:pt x="430276" y="191008"/>
                  </a:lnTo>
                  <a:lnTo>
                    <a:pt x="427101" y="182118"/>
                  </a:lnTo>
                  <a:lnTo>
                    <a:pt x="423799" y="171577"/>
                  </a:lnTo>
                  <a:lnTo>
                    <a:pt x="413258" y="145288"/>
                  </a:lnTo>
                  <a:lnTo>
                    <a:pt x="401066" y="117094"/>
                  </a:lnTo>
                  <a:lnTo>
                    <a:pt x="388747" y="88011"/>
                  </a:lnTo>
                  <a:lnTo>
                    <a:pt x="378206" y="62357"/>
                  </a:lnTo>
                  <a:lnTo>
                    <a:pt x="374142" y="50927"/>
                  </a:lnTo>
                  <a:lnTo>
                    <a:pt x="370078" y="42164"/>
                  </a:lnTo>
                  <a:lnTo>
                    <a:pt x="367665" y="34163"/>
                  </a:lnTo>
                  <a:close/>
                </a:path>
              </a:pathLst>
            </a:custGeom>
            <a:solidFill>
              <a:srgbClr val="D8B08C"/>
            </a:solidFill>
            <a:ln w="0" cap="flat" cmpd="sng" algn="ctr">
              <a:solidFill>
                <a:srgbClr val="D8B08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8" name="Freeform 287">
              <a:extLst>
                <a:ext uri="{FF2B5EF4-FFF2-40B4-BE49-F238E27FC236}">
                  <a16:creationId xmlns:a16="http://schemas.microsoft.com/office/drawing/2014/main" id="{0BA89271-1531-3AD2-CA8F-D1741C9C0B3B}"/>
                </a:ext>
              </a:extLst>
            </p:cNvPr>
            <p:cNvSpPr/>
            <p:nvPr/>
          </p:nvSpPr>
          <p:spPr>
            <a:xfrm>
              <a:off x="3034610" y="2540980"/>
              <a:ext cx="610838" cy="704803"/>
            </a:xfrm>
            <a:custGeom>
              <a:avLst/>
              <a:gdLst/>
              <a:ahLst/>
              <a:cxnLst/>
              <a:rect l="0" t="0" r="0" b="0"/>
              <a:pathLst>
                <a:path w="610871" h="703581">
                  <a:moveTo>
                    <a:pt x="365760" y="30480"/>
                  </a:moveTo>
                  <a:lnTo>
                    <a:pt x="391160" y="27940"/>
                  </a:lnTo>
                  <a:lnTo>
                    <a:pt x="424180" y="22860"/>
                  </a:lnTo>
                  <a:lnTo>
                    <a:pt x="490220" y="13970"/>
                  </a:lnTo>
                  <a:lnTo>
                    <a:pt x="523240" y="7620"/>
                  </a:lnTo>
                  <a:lnTo>
                    <a:pt x="551180" y="2540"/>
                  </a:lnTo>
                  <a:lnTo>
                    <a:pt x="558800" y="0"/>
                  </a:lnTo>
                  <a:lnTo>
                    <a:pt x="567690" y="0"/>
                  </a:lnTo>
                  <a:lnTo>
                    <a:pt x="572770" y="0"/>
                  </a:lnTo>
                  <a:lnTo>
                    <a:pt x="576580" y="0"/>
                  </a:lnTo>
                  <a:lnTo>
                    <a:pt x="580390" y="7620"/>
                  </a:lnTo>
                  <a:lnTo>
                    <a:pt x="585470" y="21590"/>
                  </a:lnTo>
                  <a:lnTo>
                    <a:pt x="589280" y="36830"/>
                  </a:lnTo>
                  <a:lnTo>
                    <a:pt x="594360" y="55880"/>
                  </a:lnTo>
                  <a:lnTo>
                    <a:pt x="595630" y="91440"/>
                  </a:lnTo>
                  <a:lnTo>
                    <a:pt x="598170" y="105410"/>
                  </a:lnTo>
                  <a:lnTo>
                    <a:pt x="598170" y="116840"/>
                  </a:lnTo>
                  <a:lnTo>
                    <a:pt x="600710" y="134620"/>
                  </a:lnTo>
                  <a:lnTo>
                    <a:pt x="604520" y="153670"/>
                  </a:lnTo>
                  <a:lnTo>
                    <a:pt x="610870" y="198120"/>
                  </a:lnTo>
                  <a:lnTo>
                    <a:pt x="610870" y="218440"/>
                  </a:lnTo>
                  <a:lnTo>
                    <a:pt x="610870" y="240030"/>
                  </a:lnTo>
                  <a:lnTo>
                    <a:pt x="608330" y="259080"/>
                  </a:lnTo>
                  <a:lnTo>
                    <a:pt x="604520" y="276860"/>
                  </a:lnTo>
                  <a:lnTo>
                    <a:pt x="601980" y="279400"/>
                  </a:lnTo>
                  <a:lnTo>
                    <a:pt x="598170" y="287020"/>
                  </a:lnTo>
                  <a:lnTo>
                    <a:pt x="585470" y="300990"/>
                  </a:lnTo>
                  <a:lnTo>
                    <a:pt x="570230" y="321310"/>
                  </a:lnTo>
                  <a:lnTo>
                    <a:pt x="548640" y="345440"/>
                  </a:lnTo>
                  <a:lnTo>
                    <a:pt x="523240" y="373380"/>
                  </a:lnTo>
                  <a:lnTo>
                    <a:pt x="496570" y="401320"/>
                  </a:lnTo>
                  <a:lnTo>
                    <a:pt x="436880" y="463550"/>
                  </a:lnTo>
                  <a:lnTo>
                    <a:pt x="374650" y="524510"/>
                  </a:lnTo>
                  <a:lnTo>
                    <a:pt x="346710" y="554990"/>
                  </a:lnTo>
                  <a:lnTo>
                    <a:pt x="320040" y="580390"/>
                  </a:lnTo>
                  <a:lnTo>
                    <a:pt x="297180" y="603250"/>
                  </a:lnTo>
                  <a:lnTo>
                    <a:pt x="275590" y="619760"/>
                  </a:lnTo>
                  <a:lnTo>
                    <a:pt x="260350" y="633730"/>
                  </a:lnTo>
                  <a:lnTo>
                    <a:pt x="254000" y="638810"/>
                  </a:lnTo>
                  <a:lnTo>
                    <a:pt x="248920" y="640080"/>
                  </a:lnTo>
                  <a:lnTo>
                    <a:pt x="242570" y="654050"/>
                  </a:lnTo>
                  <a:lnTo>
                    <a:pt x="234950" y="664210"/>
                  </a:lnTo>
                  <a:lnTo>
                    <a:pt x="217170" y="678180"/>
                  </a:lnTo>
                  <a:lnTo>
                    <a:pt x="195580" y="689610"/>
                  </a:lnTo>
                  <a:lnTo>
                    <a:pt x="177800" y="694690"/>
                  </a:lnTo>
                  <a:lnTo>
                    <a:pt x="149860" y="698500"/>
                  </a:lnTo>
                  <a:lnTo>
                    <a:pt x="124460" y="701040"/>
                  </a:lnTo>
                  <a:lnTo>
                    <a:pt x="102870" y="703580"/>
                  </a:lnTo>
                  <a:lnTo>
                    <a:pt x="96520" y="701040"/>
                  </a:lnTo>
                  <a:lnTo>
                    <a:pt x="92710" y="698500"/>
                  </a:lnTo>
                  <a:lnTo>
                    <a:pt x="81280" y="695960"/>
                  </a:lnTo>
                  <a:lnTo>
                    <a:pt x="80010" y="694690"/>
                  </a:lnTo>
                  <a:lnTo>
                    <a:pt x="80010" y="689610"/>
                  </a:lnTo>
                  <a:lnTo>
                    <a:pt x="87630" y="678180"/>
                  </a:lnTo>
                  <a:lnTo>
                    <a:pt x="99060" y="670560"/>
                  </a:lnTo>
                  <a:lnTo>
                    <a:pt x="109220" y="668020"/>
                  </a:lnTo>
                  <a:lnTo>
                    <a:pt x="121920" y="666750"/>
                  </a:lnTo>
                  <a:lnTo>
                    <a:pt x="133350" y="666750"/>
                  </a:lnTo>
                  <a:lnTo>
                    <a:pt x="146050" y="666750"/>
                  </a:lnTo>
                  <a:lnTo>
                    <a:pt x="154940" y="659130"/>
                  </a:lnTo>
                  <a:lnTo>
                    <a:pt x="163830" y="650240"/>
                  </a:lnTo>
                  <a:lnTo>
                    <a:pt x="163830" y="642620"/>
                  </a:lnTo>
                  <a:lnTo>
                    <a:pt x="161290" y="640080"/>
                  </a:lnTo>
                  <a:lnTo>
                    <a:pt x="157480" y="636270"/>
                  </a:lnTo>
                  <a:lnTo>
                    <a:pt x="154940" y="631190"/>
                  </a:lnTo>
                  <a:lnTo>
                    <a:pt x="146050" y="638810"/>
                  </a:lnTo>
                  <a:lnTo>
                    <a:pt x="135890" y="645160"/>
                  </a:lnTo>
                  <a:lnTo>
                    <a:pt x="121920" y="647700"/>
                  </a:lnTo>
                  <a:lnTo>
                    <a:pt x="105410" y="650240"/>
                  </a:lnTo>
                  <a:lnTo>
                    <a:pt x="87630" y="661670"/>
                  </a:lnTo>
                  <a:lnTo>
                    <a:pt x="77470" y="664210"/>
                  </a:lnTo>
                  <a:lnTo>
                    <a:pt x="68580" y="664210"/>
                  </a:lnTo>
                  <a:lnTo>
                    <a:pt x="59690" y="673100"/>
                  </a:lnTo>
                  <a:lnTo>
                    <a:pt x="55880" y="680720"/>
                  </a:lnTo>
                  <a:lnTo>
                    <a:pt x="44450" y="684530"/>
                  </a:lnTo>
                  <a:lnTo>
                    <a:pt x="38100" y="689610"/>
                  </a:lnTo>
                  <a:lnTo>
                    <a:pt x="31750" y="692150"/>
                  </a:lnTo>
                  <a:lnTo>
                    <a:pt x="22860" y="694690"/>
                  </a:lnTo>
                  <a:lnTo>
                    <a:pt x="16510" y="694690"/>
                  </a:lnTo>
                  <a:lnTo>
                    <a:pt x="16510" y="689610"/>
                  </a:lnTo>
                  <a:lnTo>
                    <a:pt x="12700" y="687070"/>
                  </a:lnTo>
                  <a:lnTo>
                    <a:pt x="12700" y="681990"/>
                  </a:lnTo>
                  <a:lnTo>
                    <a:pt x="15240" y="678180"/>
                  </a:lnTo>
                  <a:lnTo>
                    <a:pt x="16510" y="670560"/>
                  </a:lnTo>
                  <a:lnTo>
                    <a:pt x="21590" y="668020"/>
                  </a:lnTo>
                  <a:lnTo>
                    <a:pt x="31750" y="661670"/>
                  </a:lnTo>
                  <a:lnTo>
                    <a:pt x="22860" y="666750"/>
                  </a:lnTo>
                  <a:lnTo>
                    <a:pt x="12700" y="670560"/>
                  </a:lnTo>
                  <a:lnTo>
                    <a:pt x="8890" y="673100"/>
                  </a:lnTo>
                  <a:lnTo>
                    <a:pt x="3810" y="673100"/>
                  </a:lnTo>
                  <a:lnTo>
                    <a:pt x="2540" y="670560"/>
                  </a:lnTo>
                  <a:lnTo>
                    <a:pt x="0" y="664210"/>
                  </a:lnTo>
                  <a:lnTo>
                    <a:pt x="3810" y="654050"/>
                  </a:lnTo>
                  <a:lnTo>
                    <a:pt x="10160" y="647700"/>
                  </a:lnTo>
                  <a:lnTo>
                    <a:pt x="30480" y="633730"/>
                  </a:lnTo>
                  <a:lnTo>
                    <a:pt x="58420" y="610870"/>
                  </a:lnTo>
                  <a:lnTo>
                    <a:pt x="72390" y="600710"/>
                  </a:lnTo>
                  <a:lnTo>
                    <a:pt x="90170" y="594360"/>
                  </a:lnTo>
                  <a:lnTo>
                    <a:pt x="124460" y="586740"/>
                  </a:lnTo>
                  <a:lnTo>
                    <a:pt x="154940" y="586740"/>
                  </a:lnTo>
                  <a:lnTo>
                    <a:pt x="185420" y="584200"/>
                  </a:lnTo>
                  <a:lnTo>
                    <a:pt x="195580" y="580390"/>
                  </a:lnTo>
                  <a:lnTo>
                    <a:pt x="207010" y="572770"/>
                  </a:lnTo>
                  <a:lnTo>
                    <a:pt x="214630" y="556260"/>
                  </a:lnTo>
                  <a:lnTo>
                    <a:pt x="223520" y="538480"/>
                  </a:lnTo>
                  <a:lnTo>
                    <a:pt x="236220" y="514350"/>
                  </a:lnTo>
                  <a:lnTo>
                    <a:pt x="251460" y="488950"/>
                  </a:lnTo>
                  <a:lnTo>
                    <a:pt x="269240" y="461010"/>
                  </a:lnTo>
                  <a:lnTo>
                    <a:pt x="288290" y="433070"/>
                  </a:lnTo>
                  <a:lnTo>
                    <a:pt x="325120" y="374650"/>
                  </a:lnTo>
                  <a:lnTo>
                    <a:pt x="363220" y="317500"/>
                  </a:lnTo>
                  <a:lnTo>
                    <a:pt x="378460" y="288290"/>
                  </a:lnTo>
                  <a:lnTo>
                    <a:pt x="396240" y="265430"/>
                  </a:lnTo>
                  <a:lnTo>
                    <a:pt x="408940" y="245110"/>
                  </a:lnTo>
                  <a:lnTo>
                    <a:pt x="419100" y="226060"/>
                  </a:lnTo>
                  <a:lnTo>
                    <a:pt x="427990" y="212090"/>
                  </a:lnTo>
                  <a:lnTo>
                    <a:pt x="430530" y="203200"/>
                  </a:lnTo>
                  <a:lnTo>
                    <a:pt x="430530" y="198120"/>
                  </a:lnTo>
                  <a:lnTo>
                    <a:pt x="430530" y="190500"/>
                  </a:lnTo>
                  <a:lnTo>
                    <a:pt x="425450" y="181610"/>
                  </a:lnTo>
                  <a:lnTo>
                    <a:pt x="424180" y="172720"/>
                  </a:lnTo>
                  <a:lnTo>
                    <a:pt x="412750" y="144780"/>
                  </a:lnTo>
                  <a:lnTo>
                    <a:pt x="400050" y="116840"/>
                  </a:lnTo>
                  <a:lnTo>
                    <a:pt x="387350" y="88900"/>
                  </a:lnTo>
                  <a:lnTo>
                    <a:pt x="375920" y="63500"/>
                  </a:lnTo>
                  <a:lnTo>
                    <a:pt x="374650" y="50800"/>
                  </a:lnTo>
                  <a:lnTo>
                    <a:pt x="369570" y="41910"/>
                  </a:lnTo>
                  <a:lnTo>
                    <a:pt x="368300" y="3556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9" name="Freeform 288">
              <a:extLst>
                <a:ext uri="{FF2B5EF4-FFF2-40B4-BE49-F238E27FC236}">
                  <a16:creationId xmlns:a16="http://schemas.microsoft.com/office/drawing/2014/main" id="{16EF3A23-8A6E-9915-AEAC-20CFEB730048}"/>
                </a:ext>
              </a:extLst>
            </p:cNvPr>
            <p:cNvSpPr/>
            <p:nvPr/>
          </p:nvSpPr>
          <p:spPr>
            <a:xfrm>
              <a:off x="3112982" y="2540980"/>
              <a:ext cx="532466" cy="702642"/>
            </a:xfrm>
            <a:custGeom>
              <a:avLst/>
              <a:gdLst/>
              <a:ahLst/>
              <a:cxnLst/>
              <a:rect l="0" t="0" r="0" b="0"/>
              <a:pathLst>
                <a:path w="533020" h="702438">
                  <a:moveTo>
                    <a:pt x="287147" y="30734"/>
                  </a:moveTo>
                  <a:lnTo>
                    <a:pt x="313182" y="28194"/>
                  </a:lnTo>
                  <a:lnTo>
                    <a:pt x="344170" y="23749"/>
                  </a:lnTo>
                  <a:lnTo>
                    <a:pt x="413258" y="13208"/>
                  </a:lnTo>
                  <a:lnTo>
                    <a:pt x="445008" y="6985"/>
                  </a:lnTo>
                  <a:lnTo>
                    <a:pt x="471043" y="2540"/>
                  </a:lnTo>
                  <a:lnTo>
                    <a:pt x="481584" y="889"/>
                  </a:lnTo>
                  <a:lnTo>
                    <a:pt x="489712" y="0"/>
                  </a:lnTo>
                  <a:lnTo>
                    <a:pt x="495554" y="0"/>
                  </a:lnTo>
                  <a:lnTo>
                    <a:pt x="497078" y="0"/>
                  </a:lnTo>
                  <a:lnTo>
                    <a:pt x="502793" y="7874"/>
                  </a:lnTo>
                  <a:lnTo>
                    <a:pt x="507619" y="21209"/>
                  </a:lnTo>
                  <a:lnTo>
                    <a:pt x="511048" y="37973"/>
                  </a:lnTo>
                  <a:lnTo>
                    <a:pt x="514223" y="55372"/>
                  </a:lnTo>
                  <a:lnTo>
                    <a:pt x="518287" y="90551"/>
                  </a:lnTo>
                  <a:lnTo>
                    <a:pt x="519049" y="104775"/>
                  </a:lnTo>
                  <a:lnTo>
                    <a:pt x="519811" y="115316"/>
                  </a:lnTo>
                  <a:lnTo>
                    <a:pt x="522224" y="133858"/>
                  </a:lnTo>
                  <a:lnTo>
                    <a:pt x="524764" y="153924"/>
                  </a:lnTo>
                  <a:lnTo>
                    <a:pt x="531241" y="197231"/>
                  </a:lnTo>
                  <a:lnTo>
                    <a:pt x="533019" y="218186"/>
                  </a:lnTo>
                  <a:lnTo>
                    <a:pt x="533019" y="239395"/>
                  </a:lnTo>
                  <a:lnTo>
                    <a:pt x="530352" y="258699"/>
                  </a:lnTo>
                  <a:lnTo>
                    <a:pt x="525653" y="276479"/>
                  </a:lnTo>
                  <a:lnTo>
                    <a:pt x="523113" y="279908"/>
                  </a:lnTo>
                  <a:lnTo>
                    <a:pt x="519811" y="286004"/>
                  </a:lnTo>
                  <a:lnTo>
                    <a:pt x="508508" y="301117"/>
                  </a:lnTo>
                  <a:lnTo>
                    <a:pt x="491490" y="321437"/>
                  </a:lnTo>
                  <a:lnTo>
                    <a:pt x="469519" y="345186"/>
                  </a:lnTo>
                  <a:lnTo>
                    <a:pt x="445008" y="371475"/>
                  </a:lnTo>
                  <a:lnTo>
                    <a:pt x="417449" y="401574"/>
                  </a:lnTo>
                  <a:lnTo>
                    <a:pt x="358013" y="463042"/>
                  </a:lnTo>
                  <a:lnTo>
                    <a:pt x="296164" y="524764"/>
                  </a:lnTo>
                  <a:lnTo>
                    <a:pt x="267589" y="553593"/>
                  </a:lnTo>
                  <a:lnTo>
                    <a:pt x="240919" y="579247"/>
                  </a:lnTo>
                  <a:lnTo>
                    <a:pt x="217170" y="602107"/>
                  </a:lnTo>
                  <a:lnTo>
                    <a:pt x="196977" y="620649"/>
                  </a:lnTo>
                  <a:lnTo>
                    <a:pt x="181483" y="633730"/>
                  </a:lnTo>
                  <a:lnTo>
                    <a:pt x="175641" y="639064"/>
                  </a:lnTo>
                  <a:lnTo>
                    <a:pt x="171577" y="641731"/>
                  </a:lnTo>
                  <a:lnTo>
                    <a:pt x="165100" y="654050"/>
                  </a:lnTo>
                  <a:lnTo>
                    <a:pt x="156972" y="664718"/>
                  </a:lnTo>
                  <a:lnTo>
                    <a:pt x="137541" y="678688"/>
                  </a:lnTo>
                  <a:lnTo>
                    <a:pt x="117983" y="688467"/>
                  </a:lnTo>
                  <a:lnTo>
                    <a:pt x="100076" y="693674"/>
                  </a:lnTo>
                  <a:lnTo>
                    <a:pt x="70866" y="697992"/>
                  </a:lnTo>
                  <a:lnTo>
                    <a:pt x="44831" y="700786"/>
                  </a:lnTo>
                  <a:lnTo>
                    <a:pt x="24384" y="702437"/>
                  </a:lnTo>
                  <a:lnTo>
                    <a:pt x="17907" y="701548"/>
                  </a:lnTo>
                  <a:lnTo>
                    <a:pt x="13843" y="699897"/>
                  </a:lnTo>
                  <a:lnTo>
                    <a:pt x="3302" y="697103"/>
                  </a:lnTo>
                  <a:lnTo>
                    <a:pt x="0" y="693674"/>
                  </a:lnTo>
                  <a:lnTo>
                    <a:pt x="889" y="688467"/>
                  </a:lnTo>
                  <a:lnTo>
                    <a:pt x="10541" y="687578"/>
                  </a:lnTo>
                  <a:lnTo>
                    <a:pt x="26035" y="687578"/>
                  </a:lnTo>
                  <a:lnTo>
                    <a:pt x="44831" y="687578"/>
                  </a:lnTo>
                  <a:lnTo>
                    <a:pt x="65913" y="686689"/>
                  </a:lnTo>
                  <a:lnTo>
                    <a:pt x="86360" y="684022"/>
                  </a:lnTo>
                  <a:lnTo>
                    <a:pt x="105029" y="679577"/>
                  </a:lnTo>
                  <a:lnTo>
                    <a:pt x="120396" y="671703"/>
                  </a:lnTo>
                  <a:lnTo>
                    <a:pt x="130302" y="660273"/>
                  </a:lnTo>
                  <a:lnTo>
                    <a:pt x="135001" y="652399"/>
                  </a:lnTo>
                  <a:lnTo>
                    <a:pt x="141605" y="642620"/>
                  </a:lnTo>
                  <a:lnTo>
                    <a:pt x="151384" y="630301"/>
                  </a:lnTo>
                  <a:lnTo>
                    <a:pt x="159512" y="623316"/>
                  </a:lnTo>
                  <a:lnTo>
                    <a:pt x="169164" y="615315"/>
                  </a:lnTo>
                  <a:lnTo>
                    <a:pt x="181483" y="605536"/>
                  </a:lnTo>
                  <a:lnTo>
                    <a:pt x="198501" y="591566"/>
                  </a:lnTo>
                  <a:lnTo>
                    <a:pt x="218059" y="573913"/>
                  </a:lnTo>
                  <a:lnTo>
                    <a:pt x="240030" y="552958"/>
                  </a:lnTo>
                  <a:lnTo>
                    <a:pt x="264287" y="529209"/>
                  </a:lnTo>
                  <a:lnTo>
                    <a:pt x="290449" y="503555"/>
                  </a:lnTo>
                  <a:lnTo>
                    <a:pt x="345059" y="447167"/>
                  </a:lnTo>
                  <a:lnTo>
                    <a:pt x="397764" y="388239"/>
                  </a:lnTo>
                  <a:lnTo>
                    <a:pt x="422402" y="360045"/>
                  </a:lnTo>
                  <a:lnTo>
                    <a:pt x="445770" y="331851"/>
                  </a:lnTo>
                  <a:lnTo>
                    <a:pt x="466852" y="306324"/>
                  </a:lnTo>
                  <a:lnTo>
                    <a:pt x="484124" y="282448"/>
                  </a:lnTo>
                  <a:lnTo>
                    <a:pt x="498729" y="262255"/>
                  </a:lnTo>
                  <a:lnTo>
                    <a:pt x="509270" y="244729"/>
                  </a:lnTo>
                  <a:lnTo>
                    <a:pt x="509270" y="241935"/>
                  </a:lnTo>
                  <a:lnTo>
                    <a:pt x="508508" y="234950"/>
                  </a:lnTo>
                  <a:lnTo>
                    <a:pt x="507619" y="225425"/>
                  </a:lnTo>
                  <a:lnTo>
                    <a:pt x="506095" y="213106"/>
                  </a:lnTo>
                  <a:lnTo>
                    <a:pt x="501142" y="183007"/>
                  </a:lnTo>
                  <a:lnTo>
                    <a:pt x="495554" y="149733"/>
                  </a:lnTo>
                  <a:lnTo>
                    <a:pt x="489712" y="116205"/>
                  </a:lnTo>
                  <a:lnTo>
                    <a:pt x="485013" y="86106"/>
                  </a:lnTo>
                  <a:lnTo>
                    <a:pt x="482346" y="74676"/>
                  </a:lnTo>
                  <a:lnTo>
                    <a:pt x="481584" y="66167"/>
                  </a:lnTo>
                  <a:lnTo>
                    <a:pt x="480060" y="59817"/>
                  </a:lnTo>
                  <a:lnTo>
                    <a:pt x="480060" y="57277"/>
                  </a:lnTo>
                  <a:lnTo>
                    <a:pt x="468630" y="61722"/>
                  </a:lnTo>
                  <a:lnTo>
                    <a:pt x="455676" y="65151"/>
                  </a:lnTo>
                  <a:lnTo>
                    <a:pt x="426212" y="67691"/>
                  </a:lnTo>
                  <a:lnTo>
                    <a:pt x="394589" y="66167"/>
                  </a:lnTo>
                  <a:lnTo>
                    <a:pt x="362966" y="60706"/>
                  </a:lnTo>
                  <a:lnTo>
                    <a:pt x="334264" y="54483"/>
                  </a:lnTo>
                  <a:lnTo>
                    <a:pt x="310007" y="45847"/>
                  </a:lnTo>
                  <a:lnTo>
                    <a:pt x="293624" y="37973"/>
                  </a:lnTo>
                  <a:lnTo>
                    <a:pt x="288925" y="33528"/>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0" name="Freeform 289">
              <a:extLst>
                <a:ext uri="{FF2B5EF4-FFF2-40B4-BE49-F238E27FC236}">
                  <a16:creationId xmlns:a16="http://schemas.microsoft.com/office/drawing/2014/main" id="{FCB16D8E-47DF-DDFB-4059-8CBD67E1EE23}"/>
                </a:ext>
              </a:extLst>
            </p:cNvPr>
            <p:cNvSpPr/>
            <p:nvPr/>
          </p:nvSpPr>
          <p:spPr>
            <a:xfrm>
              <a:off x="2764918" y="2465312"/>
              <a:ext cx="34577" cy="49725"/>
            </a:xfrm>
            <a:custGeom>
              <a:avLst/>
              <a:gdLst/>
              <a:ahLst/>
              <a:cxnLst/>
              <a:rect l="0" t="0" r="0" b="0"/>
              <a:pathLst>
                <a:path w="33275" h="48388">
                  <a:moveTo>
                    <a:pt x="11303" y="47498"/>
                  </a:moveTo>
                  <a:lnTo>
                    <a:pt x="5715" y="42164"/>
                  </a:lnTo>
                  <a:lnTo>
                    <a:pt x="1651" y="34163"/>
                  </a:lnTo>
                  <a:lnTo>
                    <a:pt x="0" y="24638"/>
                  </a:lnTo>
                  <a:lnTo>
                    <a:pt x="762" y="14859"/>
                  </a:lnTo>
                  <a:lnTo>
                    <a:pt x="4953" y="6985"/>
                  </a:lnTo>
                  <a:lnTo>
                    <a:pt x="9906" y="1778"/>
                  </a:lnTo>
                  <a:lnTo>
                    <a:pt x="16256" y="0"/>
                  </a:lnTo>
                  <a:lnTo>
                    <a:pt x="22733" y="889"/>
                  </a:lnTo>
                  <a:lnTo>
                    <a:pt x="28321" y="5969"/>
                  </a:lnTo>
                  <a:lnTo>
                    <a:pt x="31750" y="14224"/>
                  </a:lnTo>
                  <a:lnTo>
                    <a:pt x="33274" y="23749"/>
                  </a:lnTo>
                  <a:lnTo>
                    <a:pt x="32385" y="32512"/>
                  </a:lnTo>
                  <a:lnTo>
                    <a:pt x="29210" y="40513"/>
                  </a:lnTo>
                  <a:lnTo>
                    <a:pt x="24511" y="46609"/>
                  </a:lnTo>
                  <a:lnTo>
                    <a:pt x="17780" y="4838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1" name="Freeform 290">
              <a:extLst>
                <a:ext uri="{FF2B5EF4-FFF2-40B4-BE49-F238E27FC236}">
                  <a16:creationId xmlns:a16="http://schemas.microsoft.com/office/drawing/2014/main" id="{34DDF63E-CAF3-3738-928B-38235D7A6A96}"/>
                </a:ext>
              </a:extLst>
            </p:cNvPr>
            <p:cNvSpPr/>
            <p:nvPr/>
          </p:nvSpPr>
          <p:spPr>
            <a:xfrm>
              <a:off x="2774138" y="2506389"/>
              <a:ext cx="16136" cy="6487"/>
            </a:xfrm>
            <a:custGeom>
              <a:avLst/>
              <a:gdLst/>
              <a:ahLst/>
              <a:cxnLst/>
              <a:rect l="0" t="0" r="0" b="0"/>
              <a:pathLst>
                <a:path w="16130" h="6097">
                  <a:moveTo>
                    <a:pt x="0" y="1651"/>
                  </a:moveTo>
                  <a:lnTo>
                    <a:pt x="9652" y="2540"/>
                  </a:lnTo>
                  <a:lnTo>
                    <a:pt x="16129" y="0"/>
                  </a:lnTo>
                  <a:lnTo>
                    <a:pt x="14605" y="1651"/>
                  </a:lnTo>
                  <a:lnTo>
                    <a:pt x="12827" y="2540"/>
                  </a:lnTo>
                  <a:lnTo>
                    <a:pt x="10541" y="6096"/>
                  </a:lnTo>
                  <a:lnTo>
                    <a:pt x="6477" y="4445"/>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2" name="Freeform 291">
              <a:extLst>
                <a:ext uri="{FF2B5EF4-FFF2-40B4-BE49-F238E27FC236}">
                  <a16:creationId xmlns:a16="http://schemas.microsoft.com/office/drawing/2014/main" id="{BEFAB68D-F784-02E2-061E-71A666468161}"/>
                </a:ext>
              </a:extLst>
            </p:cNvPr>
            <p:cNvSpPr/>
            <p:nvPr/>
          </p:nvSpPr>
          <p:spPr>
            <a:xfrm>
              <a:off x="2769528" y="2491256"/>
              <a:ext cx="23051" cy="12972"/>
            </a:xfrm>
            <a:custGeom>
              <a:avLst/>
              <a:gdLst/>
              <a:ahLst/>
              <a:cxnLst/>
              <a:rect l="0" t="0" r="0" b="0"/>
              <a:pathLst>
                <a:path w="24512" h="14860">
                  <a:moveTo>
                    <a:pt x="4064" y="13335"/>
                  </a:moveTo>
                  <a:lnTo>
                    <a:pt x="0" y="7874"/>
                  </a:lnTo>
                  <a:lnTo>
                    <a:pt x="3175" y="2540"/>
                  </a:lnTo>
                  <a:lnTo>
                    <a:pt x="11430" y="0"/>
                  </a:lnTo>
                  <a:lnTo>
                    <a:pt x="20447" y="2540"/>
                  </a:lnTo>
                  <a:lnTo>
                    <a:pt x="24511" y="6985"/>
                  </a:lnTo>
                  <a:lnTo>
                    <a:pt x="20447" y="12319"/>
                  </a:lnTo>
                  <a:lnTo>
                    <a:pt x="12319" y="14859"/>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3" name="Freeform 292">
              <a:extLst>
                <a:ext uri="{FF2B5EF4-FFF2-40B4-BE49-F238E27FC236}">
                  <a16:creationId xmlns:a16="http://schemas.microsoft.com/office/drawing/2014/main" id="{B650CD31-17B7-8528-E7C9-C9952E9131CA}"/>
                </a:ext>
              </a:extLst>
            </p:cNvPr>
            <p:cNvSpPr/>
            <p:nvPr/>
          </p:nvSpPr>
          <p:spPr>
            <a:xfrm>
              <a:off x="2769528" y="2491256"/>
              <a:ext cx="23051" cy="15133"/>
            </a:xfrm>
            <a:custGeom>
              <a:avLst/>
              <a:gdLst/>
              <a:ahLst/>
              <a:cxnLst/>
              <a:rect l="0" t="0" r="0" b="0"/>
              <a:pathLst>
                <a:path w="24131" h="16511">
                  <a:moveTo>
                    <a:pt x="13970" y="16510"/>
                  </a:moveTo>
                  <a:lnTo>
                    <a:pt x="20320" y="11430"/>
                  </a:lnTo>
                  <a:lnTo>
                    <a:pt x="24130" y="6350"/>
                  </a:lnTo>
                  <a:lnTo>
                    <a:pt x="20320" y="2540"/>
                  </a:lnTo>
                  <a:lnTo>
                    <a:pt x="11430" y="0"/>
                  </a:lnTo>
                  <a:lnTo>
                    <a:pt x="2540" y="2540"/>
                  </a:lnTo>
                  <a:lnTo>
                    <a:pt x="0" y="8890"/>
                  </a:lnTo>
                  <a:lnTo>
                    <a:pt x="5080" y="139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4" name="Freeform 293">
              <a:extLst>
                <a:ext uri="{FF2B5EF4-FFF2-40B4-BE49-F238E27FC236}">
                  <a16:creationId xmlns:a16="http://schemas.microsoft.com/office/drawing/2014/main" id="{62F6B5E1-453F-15DC-0D06-09EC72EC58FE}"/>
                </a:ext>
              </a:extLst>
            </p:cNvPr>
            <p:cNvSpPr/>
            <p:nvPr/>
          </p:nvSpPr>
          <p:spPr>
            <a:xfrm>
              <a:off x="2423770" y="2058861"/>
              <a:ext cx="1652723" cy="1169627"/>
            </a:xfrm>
            <a:custGeom>
              <a:avLst/>
              <a:gdLst/>
              <a:ahLst/>
              <a:cxnLst/>
              <a:rect l="0" t="0" r="0" b="0"/>
              <a:pathLst>
                <a:path w="1651382" h="1168147">
                  <a:moveTo>
                    <a:pt x="338328" y="1079119"/>
                  </a:moveTo>
                  <a:lnTo>
                    <a:pt x="321056" y="1092327"/>
                  </a:lnTo>
                  <a:lnTo>
                    <a:pt x="308991" y="1103757"/>
                  </a:lnTo>
                  <a:lnTo>
                    <a:pt x="296799" y="1115187"/>
                  </a:lnTo>
                  <a:lnTo>
                    <a:pt x="279781" y="1124966"/>
                  </a:lnTo>
                  <a:lnTo>
                    <a:pt x="270764" y="1138936"/>
                  </a:lnTo>
                  <a:lnTo>
                    <a:pt x="260985" y="1147826"/>
                  </a:lnTo>
                  <a:lnTo>
                    <a:pt x="250444" y="1153160"/>
                  </a:lnTo>
                  <a:lnTo>
                    <a:pt x="238252" y="1154811"/>
                  </a:lnTo>
                  <a:lnTo>
                    <a:pt x="224409" y="1156716"/>
                  </a:lnTo>
                  <a:lnTo>
                    <a:pt x="207264" y="1157605"/>
                  </a:lnTo>
                  <a:lnTo>
                    <a:pt x="186182" y="1160145"/>
                  </a:lnTo>
                  <a:lnTo>
                    <a:pt x="160909" y="1165479"/>
                  </a:lnTo>
                  <a:lnTo>
                    <a:pt x="126746" y="1166495"/>
                  </a:lnTo>
                  <a:lnTo>
                    <a:pt x="111252" y="1166495"/>
                  </a:lnTo>
                  <a:lnTo>
                    <a:pt x="98298" y="1166495"/>
                  </a:lnTo>
                  <a:lnTo>
                    <a:pt x="81915" y="1168146"/>
                  </a:lnTo>
                  <a:lnTo>
                    <a:pt x="69850" y="1166495"/>
                  </a:lnTo>
                  <a:lnTo>
                    <a:pt x="61722" y="1162050"/>
                  </a:lnTo>
                  <a:lnTo>
                    <a:pt x="57658" y="1156716"/>
                  </a:lnTo>
                  <a:lnTo>
                    <a:pt x="58547" y="1149731"/>
                  </a:lnTo>
                  <a:lnTo>
                    <a:pt x="62611" y="1146175"/>
                  </a:lnTo>
                  <a:lnTo>
                    <a:pt x="70485" y="1142746"/>
                  </a:lnTo>
                  <a:lnTo>
                    <a:pt x="51816" y="1146175"/>
                  </a:lnTo>
                  <a:lnTo>
                    <a:pt x="36576" y="1147826"/>
                  </a:lnTo>
                  <a:lnTo>
                    <a:pt x="25146" y="1146175"/>
                  </a:lnTo>
                  <a:lnTo>
                    <a:pt x="21844" y="1142746"/>
                  </a:lnTo>
                  <a:lnTo>
                    <a:pt x="20193" y="1138301"/>
                  </a:lnTo>
                  <a:lnTo>
                    <a:pt x="21082" y="1133856"/>
                  </a:lnTo>
                  <a:lnTo>
                    <a:pt x="23368" y="1130300"/>
                  </a:lnTo>
                  <a:lnTo>
                    <a:pt x="30734" y="1127506"/>
                  </a:lnTo>
                  <a:lnTo>
                    <a:pt x="44450" y="1124077"/>
                  </a:lnTo>
                  <a:lnTo>
                    <a:pt x="29845" y="1125982"/>
                  </a:lnTo>
                  <a:lnTo>
                    <a:pt x="15240" y="1125982"/>
                  </a:lnTo>
                  <a:lnTo>
                    <a:pt x="5588" y="1123188"/>
                  </a:lnTo>
                  <a:lnTo>
                    <a:pt x="635" y="1120521"/>
                  </a:lnTo>
                  <a:lnTo>
                    <a:pt x="0" y="1115187"/>
                  </a:lnTo>
                  <a:lnTo>
                    <a:pt x="635" y="1111758"/>
                  </a:lnTo>
                  <a:lnTo>
                    <a:pt x="9652" y="1106551"/>
                  </a:lnTo>
                  <a:lnTo>
                    <a:pt x="25146" y="1102106"/>
                  </a:lnTo>
                  <a:lnTo>
                    <a:pt x="48641" y="1099312"/>
                  </a:lnTo>
                  <a:lnTo>
                    <a:pt x="73787" y="1095883"/>
                  </a:lnTo>
                  <a:lnTo>
                    <a:pt x="87757" y="1094232"/>
                  </a:lnTo>
                  <a:lnTo>
                    <a:pt x="100711" y="1089787"/>
                  </a:lnTo>
                  <a:lnTo>
                    <a:pt x="125857" y="1088009"/>
                  </a:lnTo>
                  <a:lnTo>
                    <a:pt x="151257" y="1081913"/>
                  </a:lnTo>
                  <a:lnTo>
                    <a:pt x="160909" y="1078357"/>
                  </a:lnTo>
                  <a:lnTo>
                    <a:pt x="174752" y="1078357"/>
                  </a:lnTo>
                  <a:lnTo>
                    <a:pt x="190246" y="1075563"/>
                  </a:lnTo>
                  <a:lnTo>
                    <a:pt x="219456" y="1066800"/>
                  </a:lnTo>
                  <a:lnTo>
                    <a:pt x="244729" y="1053719"/>
                  </a:lnTo>
                  <a:lnTo>
                    <a:pt x="269875" y="1026414"/>
                  </a:lnTo>
                  <a:lnTo>
                    <a:pt x="295910" y="993902"/>
                  </a:lnTo>
                  <a:lnTo>
                    <a:pt x="322834" y="956818"/>
                  </a:lnTo>
                  <a:lnTo>
                    <a:pt x="352044" y="913765"/>
                  </a:lnTo>
                  <a:lnTo>
                    <a:pt x="383794" y="866267"/>
                  </a:lnTo>
                  <a:lnTo>
                    <a:pt x="419735" y="813308"/>
                  </a:lnTo>
                  <a:lnTo>
                    <a:pt x="459486" y="755396"/>
                  </a:lnTo>
                  <a:lnTo>
                    <a:pt x="505079" y="693674"/>
                  </a:lnTo>
                  <a:lnTo>
                    <a:pt x="526288" y="656590"/>
                  </a:lnTo>
                  <a:lnTo>
                    <a:pt x="549656" y="618871"/>
                  </a:lnTo>
                  <a:lnTo>
                    <a:pt x="600329" y="539623"/>
                  </a:lnTo>
                  <a:lnTo>
                    <a:pt x="624586" y="500761"/>
                  </a:lnTo>
                  <a:lnTo>
                    <a:pt x="646557" y="463042"/>
                  </a:lnTo>
                  <a:lnTo>
                    <a:pt x="666115" y="425958"/>
                  </a:lnTo>
                  <a:lnTo>
                    <a:pt x="680847" y="391795"/>
                  </a:lnTo>
                  <a:lnTo>
                    <a:pt x="679069" y="368681"/>
                  </a:lnTo>
                  <a:lnTo>
                    <a:pt x="676656" y="351917"/>
                  </a:lnTo>
                  <a:lnTo>
                    <a:pt x="671068" y="341503"/>
                  </a:lnTo>
                  <a:lnTo>
                    <a:pt x="661162" y="336042"/>
                  </a:lnTo>
                  <a:lnTo>
                    <a:pt x="646557" y="333502"/>
                  </a:lnTo>
                  <a:lnTo>
                    <a:pt x="625475" y="334391"/>
                  </a:lnTo>
                  <a:lnTo>
                    <a:pt x="597027" y="337947"/>
                  </a:lnTo>
                  <a:lnTo>
                    <a:pt x="560451" y="341503"/>
                  </a:lnTo>
                  <a:lnTo>
                    <a:pt x="557276" y="344932"/>
                  </a:lnTo>
                  <a:lnTo>
                    <a:pt x="554609" y="354711"/>
                  </a:lnTo>
                  <a:lnTo>
                    <a:pt x="552323" y="368046"/>
                  </a:lnTo>
                  <a:lnTo>
                    <a:pt x="549656" y="384556"/>
                  </a:lnTo>
                  <a:lnTo>
                    <a:pt x="542417" y="424180"/>
                  </a:lnTo>
                  <a:lnTo>
                    <a:pt x="536829" y="443738"/>
                  </a:lnTo>
                  <a:lnTo>
                    <a:pt x="530352" y="463042"/>
                  </a:lnTo>
                  <a:lnTo>
                    <a:pt x="522097" y="473456"/>
                  </a:lnTo>
                  <a:lnTo>
                    <a:pt x="515747" y="477012"/>
                  </a:lnTo>
                  <a:lnTo>
                    <a:pt x="506603" y="477012"/>
                  </a:lnTo>
                  <a:lnTo>
                    <a:pt x="498475" y="473456"/>
                  </a:lnTo>
                  <a:lnTo>
                    <a:pt x="493776" y="472567"/>
                  </a:lnTo>
                  <a:lnTo>
                    <a:pt x="488823" y="472567"/>
                  </a:lnTo>
                  <a:lnTo>
                    <a:pt x="485521" y="470916"/>
                  </a:lnTo>
                  <a:lnTo>
                    <a:pt x="479044" y="467487"/>
                  </a:lnTo>
                  <a:lnTo>
                    <a:pt x="474091" y="463042"/>
                  </a:lnTo>
                  <a:lnTo>
                    <a:pt x="470916" y="457708"/>
                  </a:lnTo>
                  <a:lnTo>
                    <a:pt x="465963" y="459486"/>
                  </a:lnTo>
                  <a:lnTo>
                    <a:pt x="460375" y="463042"/>
                  </a:lnTo>
                  <a:lnTo>
                    <a:pt x="454533" y="466471"/>
                  </a:lnTo>
                  <a:lnTo>
                    <a:pt x="448056" y="467487"/>
                  </a:lnTo>
                  <a:lnTo>
                    <a:pt x="441579" y="466471"/>
                  </a:lnTo>
                  <a:lnTo>
                    <a:pt x="437515" y="466471"/>
                  </a:lnTo>
                  <a:lnTo>
                    <a:pt x="431038" y="469138"/>
                  </a:lnTo>
                  <a:lnTo>
                    <a:pt x="428498" y="485902"/>
                  </a:lnTo>
                  <a:lnTo>
                    <a:pt x="422910" y="499872"/>
                  </a:lnTo>
                  <a:lnTo>
                    <a:pt x="418846" y="504317"/>
                  </a:lnTo>
                  <a:lnTo>
                    <a:pt x="413258" y="506095"/>
                  </a:lnTo>
                  <a:lnTo>
                    <a:pt x="405892" y="505206"/>
                  </a:lnTo>
                  <a:lnTo>
                    <a:pt x="400939" y="499110"/>
                  </a:lnTo>
                  <a:lnTo>
                    <a:pt x="386334" y="483235"/>
                  </a:lnTo>
                  <a:lnTo>
                    <a:pt x="377317" y="477012"/>
                  </a:lnTo>
                  <a:lnTo>
                    <a:pt x="365252" y="472567"/>
                  </a:lnTo>
                  <a:lnTo>
                    <a:pt x="354457" y="470027"/>
                  </a:lnTo>
                  <a:lnTo>
                    <a:pt x="344805" y="470916"/>
                  </a:lnTo>
                  <a:lnTo>
                    <a:pt x="339217" y="472567"/>
                  </a:lnTo>
                  <a:lnTo>
                    <a:pt x="334264" y="476123"/>
                  </a:lnTo>
                  <a:lnTo>
                    <a:pt x="330200" y="478917"/>
                  </a:lnTo>
                  <a:lnTo>
                    <a:pt x="324485" y="479806"/>
                  </a:lnTo>
                  <a:lnTo>
                    <a:pt x="308991" y="477901"/>
                  </a:lnTo>
                  <a:lnTo>
                    <a:pt x="287147" y="472567"/>
                  </a:lnTo>
                  <a:lnTo>
                    <a:pt x="260985" y="464693"/>
                  </a:lnTo>
                  <a:lnTo>
                    <a:pt x="232410" y="453263"/>
                  </a:lnTo>
                  <a:lnTo>
                    <a:pt x="202438" y="438277"/>
                  </a:lnTo>
                  <a:lnTo>
                    <a:pt x="173863" y="419989"/>
                  </a:lnTo>
                  <a:lnTo>
                    <a:pt x="147828" y="398780"/>
                  </a:lnTo>
                  <a:lnTo>
                    <a:pt x="127635" y="373126"/>
                  </a:lnTo>
                  <a:lnTo>
                    <a:pt x="117856" y="343281"/>
                  </a:lnTo>
                  <a:lnTo>
                    <a:pt x="108839" y="308864"/>
                  </a:lnTo>
                  <a:lnTo>
                    <a:pt x="103886" y="273685"/>
                  </a:lnTo>
                  <a:lnTo>
                    <a:pt x="103251" y="236601"/>
                  </a:lnTo>
                  <a:lnTo>
                    <a:pt x="105664" y="211201"/>
                  </a:lnTo>
                  <a:lnTo>
                    <a:pt x="109728" y="187452"/>
                  </a:lnTo>
                  <a:lnTo>
                    <a:pt x="115316" y="165354"/>
                  </a:lnTo>
                  <a:lnTo>
                    <a:pt x="122682" y="144399"/>
                  </a:lnTo>
                  <a:lnTo>
                    <a:pt x="130810" y="124841"/>
                  </a:lnTo>
                  <a:lnTo>
                    <a:pt x="140462" y="107315"/>
                  </a:lnTo>
                  <a:lnTo>
                    <a:pt x="163322" y="76327"/>
                  </a:lnTo>
                  <a:lnTo>
                    <a:pt x="189357" y="50927"/>
                  </a:lnTo>
                  <a:lnTo>
                    <a:pt x="219456" y="31623"/>
                  </a:lnTo>
                  <a:lnTo>
                    <a:pt x="251968" y="16510"/>
                  </a:lnTo>
                  <a:lnTo>
                    <a:pt x="286258" y="7874"/>
                  </a:lnTo>
                  <a:lnTo>
                    <a:pt x="321056" y="3429"/>
                  </a:lnTo>
                  <a:lnTo>
                    <a:pt x="356997" y="3429"/>
                  </a:lnTo>
                  <a:lnTo>
                    <a:pt x="392811" y="7874"/>
                  </a:lnTo>
                  <a:lnTo>
                    <a:pt x="427863" y="16510"/>
                  </a:lnTo>
                  <a:lnTo>
                    <a:pt x="461264" y="28829"/>
                  </a:lnTo>
                  <a:lnTo>
                    <a:pt x="491998" y="45593"/>
                  </a:lnTo>
                  <a:lnTo>
                    <a:pt x="520446" y="65024"/>
                  </a:lnTo>
                  <a:lnTo>
                    <a:pt x="544957" y="88011"/>
                  </a:lnTo>
                  <a:lnTo>
                    <a:pt x="586486" y="93091"/>
                  </a:lnTo>
                  <a:lnTo>
                    <a:pt x="604393" y="93091"/>
                  </a:lnTo>
                  <a:lnTo>
                    <a:pt x="621411" y="91567"/>
                  </a:lnTo>
                  <a:lnTo>
                    <a:pt x="664464" y="65024"/>
                  </a:lnTo>
                  <a:lnTo>
                    <a:pt x="703580" y="44704"/>
                  </a:lnTo>
                  <a:lnTo>
                    <a:pt x="738505" y="28194"/>
                  </a:lnTo>
                  <a:lnTo>
                    <a:pt x="770382" y="15875"/>
                  </a:lnTo>
                  <a:lnTo>
                    <a:pt x="799592" y="6985"/>
                  </a:lnTo>
                  <a:lnTo>
                    <a:pt x="826516" y="1651"/>
                  </a:lnTo>
                  <a:lnTo>
                    <a:pt x="852297" y="0"/>
                  </a:lnTo>
                  <a:lnTo>
                    <a:pt x="878332" y="635"/>
                  </a:lnTo>
                  <a:lnTo>
                    <a:pt x="930529" y="7874"/>
                  </a:lnTo>
                  <a:lnTo>
                    <a:pt x="959104" y="13081"/>
                  </a:lnTo>
                  <a:lnTo>
                    <a:pt x="988441" y="20193"/>
                  </a:lnTo>
                  <a:lnTo>
                    <a:pt x="1020826" y="28194"/>
                  </a:lnTo>
                  <a:lnTo>
                    <a:pt x="1057529" y="35179"/>
                  </a:lnTo>
                  <a:lnTo>
                    <a:pt x="1097280" y="43053"/>
                  </a:lnTo>
                  <a:lnTo>
                    <a:pt x="1142873" y="50038"/>
                  </a:lnTo>
                  <a:lnTo>
                    <a:pt x="1154938" y="57912"/>
                  </a:lnTo>
                  <a:lnTo>
                    <a:pt x="1170432" y="70358"/>
                  </a:lnTo>
                  <a:lnTo>
                    <a:pt x="1186815" y="85217"/>
                  </a:lnTo>
                  <a:lnTo>
                    <a:pt x="1203833" y="103886"/>
                  </a:lnTo>
                  <a:lnTo>
                    <a:pt x="1240409" y="146939"/>
                  </a:lnTo>
                  <a:lnTo>
                    <a:pt x="1279652" y="195453"/>
                  </a:lnTo>
                  <a:lnTo>
                    <a:pt x="1318641" y="245491"/>
                  </a:lnTo>
                  <a:lnTo>
                    <a:pt x="1354328" y="292100"/>
                  </a:lnTo>
                  <a:lnTo>
                    <a:pt x="1371473" y="313309"/>
                  </a:lnTo>
                  <a:lnTo>
                    <a:pt x="1387094" y="332613"/>
                  </a:lnTo>
                  <a:lnTo>
                    <a:pt x="1400810" y="348488"/>
                  </a:lnTo>
                  <a:lnTo>
                    <a:pt x="1413129" y="361696"/>
                  </a:lnTo>
                  <a:lnTo>
                    <a:pt x="1429258" y="373126"/>
                  </a:lnTo>
                  <a:lnTo>
                    <a:pt x="1451229" y="382016"/>
                  </a:lnTo>
                  <a:lnTo>
                    <a:pt x="1477264" y="387985"/>
                  </a:lnTo>
                  <a:lnTo>
                    <a:pt x="1504188" y="393446"/>
                  </a:lnTo>
                  <a:lnTo>
                    <a:pt x="1530985" y="397764"/>
                  </a:lnTo>
                  <a:lnTo>
                    <a:pt x="1555369" y="403225"/>
                  </a:lnTo>
                  <a:lnTo>
                    <a:pt x="1575562" y="409194"/>
                  </a:lnTo>
                  <a:lnTo>
                    <a:pt x="1590421" y="418084"/>
                  </a:lnTo>
                  <a:lnTo>
                    <a:pt x="1596009" y="421513"/>
                  </a:lnTo>
                  <a:lnTo>
                    <a:pt x="1605788" y="425069"/>
                  </a:lnTo>
                  <a:lnTo>
                    <a:pt x="1628521" y="431292"/>
                  </a:lnTo>
                  <a:lnTo>
                    <a:pt x="1639062" y="434848"/>
                  </a:lnTo>
                  <a:lnTo>
                    <a:pt x="1647317" y="438277"/>
                  </a:lnTo>
                  <a:lnTo>
                    <a:pt x="1651381" y="442722"/>
                  </a:lnTo>
                  <a:lnTo>
                    <a:pt x="1649603" y="447929"/>
                  </a:lnTo>
                  <a:lnTo>
                    <a:pt x="1625346" y="456692"/>
                  </a:lnTo>
                  <a:lnTo>
                    <a:pt x="1598422" y="462153"/>
                  </a:lnTo>
                  <a:lnTo>
                    <a:pt x="1569085" y="465582"/>
                  </a:lnTo>
                  <a:lnTo>
                    <a:pt x="1538986" y="467487"/>
                  </a:lnTo>
                  <a:lnTo>
                    <a:pt x="1475740" y="465582"/>
                  </a:lnTo>
                  <a:lnTo>
                    <a:pt x="1413129" y="458597"/>
                  </a:lnTo>
                  <a:lnTo>
                    <a:pt x="1355979" y="448818"/>
                  </a:lnTo>
                  <a:lnTo>
                    <a:pt x="1330833" y="443738"/>
                  </a:lnTo>
                  <a:lnTo>
                    <a:pt x="1309751" y="439293"/>
                  </a:lnTo>
                  <a:lnTo>
                    <a:pt x="1291717" y="434848"/>
                  </a:lnTo>
                  <a:lnTo>
                    <a:pt x="1277874" y="432054"/>
                  </a:lnTo>
                  <a:lnTo>
                    <a:pt x="1269111" y="430403"/>
                  </a:lnTo>
                  <a:lnTo>
                    <a:pt x="1265682" y="430403"/>
                  </a:lnTo>
                  <a:lnTo>
                    <a:pt x="1247775" y="446278"/>
                  </a:lnTo>
                  <a:lnTo>
                    <a:pt x="1228344" y="461137"/>
                  </a:lnTo>
                  <a:lnTo>
                    <a:pt x="1204722" y="473456"/>
                  </a:lnTo>
                  <a:lnTo>
                    <a:pt x="1180338" y="484886"/>
                  </a:lnTo>
                  <a:lnTo>
                    <a:pt x="1154303" y="494665"/>
                  </a:lnTo>
                  <a:lnTo>
                    <a:pt x="1126617" y="501650"/>
                  </a:lnTo>
                  <a:lnTo>
                    <a:pt x="1068832" y="511429"/>
                  </a:lnTo>
                  <a:lnTo>
                    <a:pt x="1010285" y="513080"/>
                  </a:lnTo>
                  <a:lnTo>
                    <a:pt x="953262" y="509651"/>
                  </a:lnTo>
                  <a:lnTo>
                    <a:pt x="926338" y="505206"/>
                  </a:lnTo>
                  <a:lnTo>
                    <a:pt x="900303" y="498221"/>
                  </a:lnTo>
                  <a:lnTo>
                    <a:pt x="876935" y="491236"/>
                  </a:lnTo>
                  <a:lnTo>
                    <a:pt x="854964" y="481457"/>
                  </a:lnTo>
                  <a:lnTo>
                    <a:pt x="843534" y="484886"/>
                  </a:lnTo>
                  <a:lnTo>
                    <a:pt x="833882" y="491236"/>
                  </a:lnTo>
                  <a:lnTo>
                    <a:pt x="815721" y="507746"/>
                  </a:lnTo>
                  <a:lnTo>
                    <a:pt x="802005" y="526415"/>
                  </a:lnTo>
                  <a:lnTo>
                    <a:pt x="791464" y="544830"/>
                  </a:lnTo>
                  <a:lnTo>
                    <a:pt x="788162" y="551815"/>
                  </a:lnTo>
                  <a:lnTo>
                    <a:pt x="782447" y="562483"/>
                  </a:lnTo>
                  <a:lnTo>
                    <a:pt x="776732" y="576453"/>
                  </a:lnTo>
                  <a:lnTo>
                    <a:pt x="768604" y="592328"/>
                  </a:lnTo>
                  <a:lnTo>
                    <a:pt x="751586" y="627507"/>
                  </a:lnTo>
                  <a:lnTo>
                    <a:pt x="732028" y="660019"/>
                  </a:lnTo>
                  <a:lnTo>
                    <a:pt x="694563" y="718312"/>
                  </a:lnTo>
                  <a:lnTo>
                    <a:pt x="671703" y="745617"/>
                  </a:lnTo>
                  <a:lnTo>
                    <a:pt x="658876" y="756920"/>
                  </a:lnTo>
                  <a:lnTo>
                    <a:pt x="643382" y="767461"/>
                  </a:lnTo>
                  <a:lnTo>
                    <a:pt x="634492" y="784225"/>
                  </a:lnTo>
                  <a:lnTo>
                    <a:pt x="623062" y="802894"/>
                  </a:lnTo>
                  <a:lnTo>
                    <a:pt x="594487" y="842518"/>
                  </a:lnTo>
                  <a:lnTo>
                    <a:pt x="559562" y="883666"/>
                  </a:lnTo>
                  <a:lnTo>
                    <a:pt x="519811" y="926084"/>
                  </a:lnTo>
                  <a:lnTo>
                    <a:pt x="476504" y="968248"/>
                  </a:lnTo>
                  <a:lnTo>
                    <a:pt x="430276" y="1008761"/>
                  </a:lnTo>
                  <a:lnTo>
                    <a:pt x="383794" y="1046734"/>
                  </a:lnTo>
                  <a:close/>
                </a:path>
              </a:pathLst>
            </a:custGeom>
            <a:solidFill>
              <a:srgbClr val="E5BC99"/>
            </a:solidFill>
            <a:ln w="0" cap="flat" cmpd="sng" algn="ctr">
              <a:solidFill>
                <a:srgbClr val="E5BC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5" name="Freeform 294">
              <a:extLst>
                <a:ext uri="{FF2B5EF4-FFF2-40B4-BE49-F238E27FC236}">
                  <a16:creationId xmlns:a16="http://schemas.microsoft.com/office/drawing/2014/main" id="{7C430552-E95A-A7B3-DA61-80949243D275}"/>
                </a:ext>
              </a:extLst>
            </p:cNvPr>
            <p:cNvSpPr/>
            <p:nvPr/>
          </p:nvSpPr>
          <p:spPr>
            <a:xfrm>
              <a:off x="2769528" y="2467473"/>
              <a:ext cx="23051" cy="45402"/>
            </a:xfrm>
            <a:custGeom>
              <a:avLst/>
              <a:gdLst/>
              <a:ahLst/>
              <a:cxnLst/>
              <a:rect l="0" t="0" r="0" b="0"/>
              <a:pathLst>
                <a:path w="21972" h="44832">
                  <a:moveTo>
                    <a:pt x="9652" y="43180"/>
                  </a:moveTo>
                  <a:lnTo>
                    <a:pt x="4064" y="40386"/>
                  </a:lnTo>
                  <a:lnTo>
                    <a:pt x="889" y="36195"/>
                  </a:lnTo>
                  <a:lnTo>
                    <a:pt x="0" y="29845"/>
                  </a:lnTo>
                  <a:lnTo>
                    <a:pt x="3175" y="15875"/>
                  </a:lnTo>
                  <a:lnTo>
                    <a:pt x="9652" y="4191"/>
                  </a:lnTo>
                  <a:lnTo>
                    <a:pt x="13081" y="0"/>
                  </a:lnTo>
                  <a:lnTo>
                    <a:pt x="14605" y="762"/>
                  </a:lnTo>
                  <a:lnTo>
                    <a:pt x="20447" y="11430"/>
                  </a:lnTo>
                  <a:lnTo>
                    <a:pt x="21971" y="22860"/>
                  </a:lnTo>
                  <a:lnTo>
                    <a:pt x="20447" y="35179"/>
                  </a:lnTo>
                  <a:lnTo>
                    <a:pt x="15494" y="44831"/>
                  </a:lnTo>
                  <a:close/>
                </a:path>
              </a:pathLst>
            </a:custGeom>
            <a:solidFill>
              <a:srgbClr val="E5BC99"/>
            </a:solidFill>
            <a:ln w="0" cap="flat" cmpd="sng" algn="ctr">
              <a:solidFill>
                <a:srgbClr val="E5BC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6" name="Freeform 295">
              <a:extLst>
                <a:ext uri="{FF2B5EF4-FFF2-40B4-BE49-F238E27FC236}">
                  <a16:creationId xmlns:a16="http://schemas.microsoft.com/office/drawing/2014/main" id="{AE083824-437C-F5C2-0161-A2E1E0D137F0}"/>
                </a:ext>
              </a:extLst>
            </p:cNvPr>
            <p:cNvSpPr/>
            <p:nvPr/>
          </p:nvSpPr>
          <p:spPr>
            <a:xfrm>
              <a:off x="2769528" y="2465312"/>
              <a:ext cx="20746" cy="45401"/>
            </a:xfrm>
            <a:custGeom>
              <a:avLst/>
              <a:gdLst/>
              <a:ahLst/>
              <a:cxnLst/>
              <a:rect l="0" t="0" r="0" b="0"/>
              <a:pathLst>
                <a:path w="21591" h="44451">
                  <a:moveTo>
                    <a:pt x="15240" y="44450"/>
                  </a:moveTo>
                  <a:lnTo>
                    <a:pt x="21590" y="35560"/>
                  </a:lnTo>
                  <a:lnTo>
                    <a:pt x="21590" y="24130"/>
                  </a:lnTo>
                  <a:lnTo>
                    <a:pt x="21590" y="12700"/>
                  </a:lnTo>
                  <a:lnTo>
                    <a:pt x="15240" y="2540"/>
                  </a:lnTo>
                  <a:lnTo>
                    <a:pt x="13970" y="0"/>
                  </a:lnTo>
                  <a:lnTo>
                    <a:pt x="11430" y="5080"/>
                  </a:lnTo>
                  <a:lnTo>
                    <a:pt x="5080" y="16510"/>
                  </a:lnTo>
                  <a:lnTo>
                    <a:pt x="0" y="30480"/>
                  </a:lnTo>
                  <a:lnTo>
                    <a:pt x="2540" y="38100"/>
                  </a:lnTo>
                  <a:lnTo>
                    <a:pt x="5080" y="41910"/>
                  </a:lnTo>
                  <a:lnTo>
                    <a:pt x="11430" y="44450"/>
                  </a:lnTo>
                  <a:close/>
                </a:path>
              </a:pathLst>
            </a:custGeom>
            <a:solidFill>
              <a:schemeClr val="accent1">
                <a:alpha val="0"/>
              </a:schemeClr>
            </a:solidFill>
            <a:ln w="2159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7" name="Freeform 296">
              <a:extLst>
                <a:ext uri="{FF2B5EF4-FFF2-40B4-BE49-F238E27FC236}">
                  <a16:creationId xmlns:a16="http://schemas.microsoft.com/office/drawing/2014/main" id="{F7D4AB60-24ED-4517-22DB-11D7EA93DF47}"/>
                </a:ext>
              </a:extLst>
            </p:cNvPr>
            <p:cNvSpPr/>
            <p:nvPr/>
          </p:nvSpPr>
          <p:spPr>
            <a:xfrm>
              <a:off x="2423770" y="2058861"/>
              <a:ext cx="1652723" cy="1169627"/>
            </a:xfrm>
            <a:custGeom>
              <a:avLst/>
              <a:gdLst/>
              <a:ahLst/>
              <a:cxnLst/>
              <a:rect l="0" t="0" r="0" b="0"/>
              <a:pathLst>
                <a:path w="1651001" h="1169671">
                  <a:moveTo>
                    <a:pt x="337820" y="1080770"/>
                  </a:moveTo>
                  <a:lnTo>
                    <a:pt x="321310" y="1093470"/>
                  </a:lnTo>
                  <a:lnTo>
                    <a:pt x="309880" y="1104900"/>
                  </a:lnTo>
                  <a:lnTo>
                    <a:pt x="297180" y="1116330"/>
                  </a:lnTo>
                  <a:lnTo>
                    <a:pt x="279400" y="1125220"/>
                  </a:lnTo>
                  <a:lnTo>
                    <a:pt x="271780" y="1139190"/>
                  </a:lnTo>
                  <a:lnTo>
                    <a:pt x="260350" y="1149350"/>
                  </a:lnTo>
                  <a:lnTo>
                    <a:pt x="250190" y="1153160"/>
                  </a:lnTo>
                  <a:lnTo>
                    <a:pt x="238760" y="1155700"/>
                  </a:lnTo>
                  <a:lnTo>
                    <a:pt x="223520" y="1158240"/>
                  </a:lnTo>
                  <a:lnTo>
                    <a:pt x="207010" y="1158240"/>
                  </a:lnTo>
                  <a:lnTo>
                    <a:pt x="185420" y="1160780"/>
                  </a:lnTo>
                  <a:lnTo>
                    <a:pt x="161290" y="1167130"/>
                  </a:lnTo>
                  <a:lnTo>
                    <a:pt x="127000" y="1167130"/>
                  </a:lnTo>
                  <a:lnTo>
                    <a:pt x="111760" y="1167130"/>
                  </a:lnTo>
                  <a:lnTo>
                    <a:pt x="99060" y="1167130"/>
                  </a:lnTo>
                  <a:lnTo>
                    <a:pt x="82550" y="1169670"/>
                  </a:lnTo>
                  <a:lnTo>
                    <a:pt x="68580" y="1167130"/>
                  </a:lnTo>
                  <a:lnTo>
                    <a:pt x="62230" y="1163320"/>
                  </a:lnTo>
                  <a:lnTo>
                    <a:pt x="58420" y="1158240"/>
                  </a:lnTo>
                  <a:lnTo>
                    <a:pt x="58420" y="1150620"/>
                  </a:lnTo>
                  <a:lnTo>
                    <a:pt x="62230" y="1146810"/>
                  </a:lnTo>
                  <a:lnTo>
                    <a:pt x="71120" y="1144270"/>
                  </a:lnTo>
                  <a:lnTo>
                    <a:pt x="52070" y="1146810"/>
                  </a:lnTo>
                  <a:lnTo>
                    <a:pt x="36830" y="1149350"/>
                  </a:lnTo>
                  <a:lnTo>
                    <a:pt x="25400" y="1146810"/>
                  </a:lnTo>
                  <a:lnTo>
                    <a:pt x="21590" y="1144270"/>
                  </a:lnTo>
                  <a:lnTo>
                    <a:pt x="19050" y="1139190"/>
                  </a:lnTo>
                  <a:lnTo>
                    <a:pt x="21590" y="1135380"/>
                  </a:lnTo>
                  <a:lnTo>
                    <a:pt x="24130" y="1132840"/>
                  </a:lnTo>
                  <a:lnTo>
                    <a:pt x="30480" y="1127760"/>
                  </a:lnTo>
                  <a:lnTo>
                    <a:pt x="45720" y="1125220"/>
                  </a:lnTo>
                  <a:lnTo>
                    <a:pt x="30480" y="1127760"/>
                  </a:lnTo>
                  <a:lnTo>
                    <a:pt x="15240" y="1127760"/>
                  </a:lnTo>
                  <a:lnTo>
                    <a:pt x="6350" y="1122680"/>
                  </a:lnTo>
                  <a:lnTo>
                    <a:pt x="0" y="1121410"/>
                  </a:lnTo>
                  <a:lnTo>
                    <a:pt x="0" y="1116330"/>
                  </a:lnTo>
                  <a:lnTo>
                    <a:pt x="0" y="1113790"/>
                  </a:lnTo>
                  <a:lnTo>
                    <a:pt x="11430" y="1107440"/>
                  </a:lnTo>
                  <a:lnTo>
                    <a:pt x="25400" y="1102360"/>
                  </a:lnTo>
                  <a:lnTo>
                    <a:pt x="49530" y="1099820"/>
                  </a:lnTo>
                  <a:lnTo>
                    <a:pt x="73660" y="1097280"/>
                  </a:lnTo>
                  <a:lnTo>
                    <a:pt x="88900" y="1094740"/>
                  </a:lnTo>
                  <a:lnTo>
                    <a:pt x="101600" y="1090930"/>
                  </a:lnTo>
                  <a:lnTo>
                    <a:pt x="127000" y="1088390"/>
                  </a:lnTo>
                  <a:lnTo>
                    <a:pt x="151130" y="1083310"/>
                  </a:lnTo>
                  <a:lnTo>
                    <a:pt x="161290" y="1079500"/>
                  </a:lnTo>
                  <a:lnTo>
                    <a:pt x="173990" y="1079500"/>
                  </a:lnTo>
                  <a:lnTo>
                    <a:pt x="189230" y="1076960"/>
                  </a:lnTo>
                  <a:lnTo>
                    <a:pt x="219710" y="1066800"/>
                  </a:lnTo>
                  <a:lnTo>
                    <a:pt x="245110" y="1055370"/>
                  </a:lnTo>
                  <a:lnTo>
                    <a:pt x="269240" y="1027430"/>
                  </a:lnTo>
                  <a:lnTo>
                    <a:pt x="297180" y="995680"/>
                  </a:lnTo>
                  <a:lnTo>
                    <a:pt x="322580" y="957580"/>
                  </a:lnTo>
                  <a:lnTo>
                    <a:pt x="353060" y="915670"/>
                  </a:lnTo>
                  <a:lnTo>
                    <a:pt x="383540" y="867410"/>
                  </a:lnTo>
                  <a:lnTo>
                    <a:pt x="420370" y="815340"/>
                  </a:lnTo>
                  <a:lnTo>
                    <a:pt x="461010" y="756920"/>
                  </a:lnTo>
                  <a:lnTo>
                    <a:pt x="505460" y="694690"/>
                  </a:lnTo>
                  <a:lnTo>
                    <a:pt x="525780" y="657860"/>
                  </a:lnTo>
                  <a:lnTo>
                    <a:pt x="548640" y="619760"/>
                  </a:lnTo>
                  <a:lnTo>
                    <a:pt x="600710" y="541020"/>
                  </a:lnTo>
                  <a:lnTo>
                    <a:pt x="624840" y="501650"/>
                  </a:lnTo>
                  <a:lnTo>
                    <a:pt x="646430" y="463550"/>
                  </a:lnTo>
                  <a:lnTo>
                    <a:pt x="665480" y="426720"/>
                  </a:lnTo>
                  <a:lnTo>
                    <a:pt x="680720" y="393700"/>
                  </a:lnTo>
                  <a:lnTo>
                    <a:pt x="680720" y="370840"/>
                  </a:lnTo>
                  <a:lnTo>
                    <a:pt x="675640" y="351790"/>
                  </a:lnTo>
                  <a:lnTo>
                    <a:pt x="671830" y="342900"/>
                  </a:lnTo>
                  <a:lnTo>
                    <a:pt x="660400" y="337820"/>
                  </a:lnTo>
                  <a:lnTo>
                    <a:pt x="646430" y="336550"/>
                  </a:lnTo>
                  <a:lnTo>
                    <a:pt x="626110" y="336550"/>
                  </a:lnTo>
                  <a:lnTo>
                    <a:pt x="596900" y="337820"/>
                  </a:lnTo>
                  <a:lnTo>
                    <a:pt x="560070" y="342900"/>
                  </a:lnTo>
                  <a:lnTo>
                    <a:pt x="557530" y="345440"/>
                  </a:lnTo>
                  <a:lnTo>
                    <a:pt x="554990" y="356870"/>
                  </a:lnTo>
                  <a:lnTo>
                    <a:pt x="553720" y="368300"/>
                  </a:lnTo>
                  <a:lnTo>
                    <a:pt x="548640" y="384810"/>
                  </a:lnTo>
                  <a:lnTo>
                    <a:pt x="542290" y="424180"/>
                  </a:lnTo>
                  <a:lnTo>
                    <a:pt x="535940" y="445770"/>
                  </a:lnTo>
                  <a:lnTo>
                    <a:pt x="529590" y="463550"/>
                  </a:lnTo>
                  <a:lnTo>
                    <a:pt x="523240" y="476250"/>
                  </a:lnTo>
                  <a:lnTo>
                    <a:pt x="516890" y="477520"/>
                  </a:lnTo>
                  <a:lnTo>
                    <a:pt x="505460" y="477520"/>
                  </a:lnTo>
                  <a:lnTo>
                    <a:pt x="499110" y="476250"/>
                  </a:lnTo>
                  <a:lnTo>
                    <a:pt x="492760" y="473710"/>
                  </a:lnTo>
                  <a:lnTo>
                    <a:pt x="488950" y="473710"/>
                  </a:lnTo>
                  <a:lnTo>
                    <a:pt x="486410" y="471170"/>
                  </a:lnTo>
                  <a:lnTo>
                    <a:pt x="480060" y="468630"/>
                  </a:lnTo>
                  <a:lnTo>
                    <a:pt x="473710" y="463550"/>
                  </a:lnTo>
                  <a:lnTo>
                    <a:pt x="471170" y="459740"/>
                  </a:lnTo>
                  <a:lnTo>
                    <a:pt x="464820" y="462280"/>
                  </a:lnTo>
                  <a:lnTo>
                    <a:pt x="461010" y="463550"/>
                  </a:lnTo>
                  <a:lnTo>
                    <a:pt x="454660" y="468630"/>
                  </a:lnTo>
                  <a:lnTo>
                    <a:pt x="448310" y="468630"/>
                  </a:lnTo>
                  <a:lnTo>
                    <a:pt x="441960" y="468630"/>
                  </a:lnTo>
                  <a:lnTo>
                    <a:pt x="436880" y="468630"/>
                  </a:lnTo>
                  <a:lnTo>
                    <a:pt x="430530" y="471170"/>
                  </a:lnTo>
                  <a:lnTo>
                    <a:pt x="427990" y="487680"/>
                  </a:lnTo>
                  <a:lnTo>
                    <a:pt x="421640" y="501650"/>
                  </a:lnTo>
                  <a:lnTo>
                    <a:pt x="420370" y="505460"/>
                  </a:lnTo>
                  <a:lnTo>
                    <a:pt x="414020" y="508000"/>
                  </a:lnTo>
                  <a:lnTo>
                    <a:pt x="406400" y="505460"/>
                  </a:lnTo>
                  <a:lnTo>
                    <a:pt x="400050" y="501650"/>
                  </a:lnTo>
                  <a:lnTo>
                    <a:pt x="386080" y="485140"/>
                  </a:lnTo>
                  <a:lnTo>
                    <a:pt x="377190" y="477520"/>
                  </a:lnTo>
                  <a:lnTo>
                    <a:pt x="365760" y="473710"/>
                  </a:lnTo>
                  <a:lnTo>
                    <a:pt x="355600" y="471170"/>
                  </a:lnTo>
                  <a:lnTo>
                    <a:pt x="344170" y="471170"/>
                  </a:lnTo>
                  <a:lnTo>
                    <a:pt x="340360" y="473710"/>
                  </a:lnTo>
                  <a:lnTo>
                    <a:pt x="334010" y="477520"/>
                  </a:lnTo>
                  <a:lnTo>
                    <a:pt x="328930" y="480060"/>
                  </a:lnTo>
                  <a:lnTo>
                    <a:pt x="325120" y="480060"/>
                  </a:lnTo>
                  <a:lnTo>
                    <a:pt x="309880" y="480060"/>
                  </a:lnTo>
                  <a:lnTo>
                    <a:pt x="287020" y="473710"/>
                  </a:lnTo>
                  <a:lnTo>
                    <a:pt x="260350" y="466090"/>
                  </a:lnTo>
                  <a:lnTo>
                    <a:pt x="232410" y="454660"/>
                  </a:lnTo>
                  <a:lnTo>
                    <a:pt x="201930" y="440690"/>
                  </a:lnTo>
                  <a:lnTo>
                    <a:pt x="173990" y="421640"/>
                  </a:lnTo>
                  <a:lnTo>
                    <a:pt x="148590" y="401320"/>
                  </a:lnTo>
                  <a:lnTo>
                    <a:pt x="127000" y="375920"/>
                  </a:lnTo>
                  <a:lnTo>
                    <a:pt x="118110" y="345440"/>
                  </a:lnTo>
                  <a:lnTo>
                    <a:pt x="110490" y="309880"/>
                  </a:lnTo>
                  <a:lnTo>
                    <a:pt x="104140" y="275590"/>
                  </a:lnTo>
                  <a:lnTo>
                    <a:pt x="104140" y="238760"/>
                  </a:lnTo>
                  <a:lnTo>
                    <a:pt x="105410" y="212090"/>
                  </a:lnTo>
                  <a:lnTo>
                    <a:pt x="110490" y="189230"/>
                  </a:lnTo>
                  <a:lnTo>
                    <a:pt x="116840" y="166370"/>
                  </a:lnTo>
                  <a:lnTo>
                    <a:pt x="123190" y="144780"/>
                  </a:lnTo>
                  <a:lnTo>
                    <a:pt x="132080" y="125730"/>
                  </a:lnTo>
                  <a:lnTo>
                    <a:pt x="139700" y="107950"/>
                  </a:lnTo>
                  <a:lnTo>
                    <a:pt x="163830" y="77470"/>
                  </a:lnTo>
                  <a:lnTo>
                    <a:pt x="189230" y="52070"/>
                  </a:lnTo>
                  <a:lnTo>
                    <a:pt x="219710" y="33020"/>
                  </a:lnTo>
                  <a:lnTo>
                    <a:pt x="251460" y="16510"/>
                  </a:lnTo>
                  <a:lnTo>
                    <a:pt x="287020" y="10160"/>
                  </a:lnTo>
                  <a:lnTo>
                    <a:pt x="321310" y="5080"/>
                  </a:lnTo>
                  <a:lnTo>
                    <a:pt x="358140" y="5080"/>
                  </a:lnTo>
                  <a:lnTo>
                    <a:pt x="393700" y="10160"/>
                  </a:lnTo>
                  <a:lnTo>
                    <a:pt x="427990" y="16510"/>
                  </a:lnTo>
                  <a:lnTo>
                    <a:pt x="461010" y="30480"/>
                  </a:lnTo>
                  <a:lnTo>
                    <a:pt x="492760" y="46990"/>
                  </a:lnTo>
                  <a:lnTo>
                    <a:pt x="520700" y="66040"/>
                  </a:lnTo>
                  <a:lnTo>
                    <a:pt x="544830" y="88900"/>
                  </a:lnTo>
                  <a:lnTo>
                    <a:pt x="588010" y="93980"/>
                  </a:lnTo>
                  <a:lnTo>
                    <a:pt x="604520" y="93980"/>
                  </a:lnTo>
                  <a:lnTo>
                    <a:pt x="622300" y="93980"/>
                  </a:lnTo>
                  <a:lnTo>
                    <a:pt x="665480" y="66040"/>
                  </a:lnTo>
                  <a:lnTo>
                    <a:pt x="703580" y="44450"/>
                  </a:lnTo>
                  <a:lnTo>
                    <a:pt x="739140" y="27940"/>
                  </a:lnTo>
                  <a:lnTo>
                    <a:pt x="770890" y="16510"/>
                  </a:lnTo>
                  <a:lnTo>
                    <a:pt x="801370" y="7620"/>
                  </a:lnTo>
                  <a:lnTo>
                    <a:pt x="826770" y="2540"/>
                  </a:lnTo>
                  <a:lnTo>
                    <a:pt x="852170" y="0"/>
                  </a:lnTo>
                  <a:lnTo>
                    <a:pt x="878840" y="2540"/>
                  </a:lnTo>
                  <a:lnTo>
                    <a:pt x="929640" y="10160"/>
                  </a:lnTo>
                  <a:lnTo>
                    <a:pt x="960120" y="13970"/>
                  </a:lnTo>
                  <a:lnTo>
                    <a:pt x="988060" y="21590"/>
                  </a:lnTo>
                  <a:lnTo>
                    <a:pt x="1021080" y="27940"/>
                  </a:lnTo>
                  <a:lnTo>
                    <a:pt x="1056640" y="35560"/>
                  </a:lnTo>
                  <a:lnTo>
                    <a:pt x="1098550" y="44450"/>
                  </a:lnTo>
                  <a:lnTo>
                    <a:pt x="1143000" y="52070"/>
                  </a:lnTo>
                  <a:lnTo>
                    <a:pt x="1155700" y="58420"/>
                  </a:lnTo>
                  <a:lnTo>
                    <a:pt x="1170940" y="72390"/>
                  </a:lnTo>
                  <a:lnTo>
                    <a:pt x="1186180" y="86360"/>
                  </a:lnTo>
                  <a:lnTo>
                    <a:pt x="1203960" y="105410"/>
                  </a:lnTo>
                  <a:lnTo>
                    <a:pt x="1239520" y="147320"/>
                  </a:lnTo>
                  <a:lnTo>
                    <a:pt x="1278890" y="195580"/>
                  </a:lnTo>
                  <a:lnTo>
                    <a:pt x="1319530" y="247650"/>
                  </a:lnTo>
                  <a:lnTo>
                    <a:pt x="1353820" y="294640"/>
                  </a:lnTo>
                  <a:lnTo>
                    <a:pt x="1371600" y="314960"/>
                  </a:lnTo>
                  <a:lnTo>
                    <a:pt x="1386840" y="334010"/>
                  </a:lnTo>
                  <a:lnTo>
                    <a:pt x="1402080" y="350520"/>
                  </a:lnTo>
                  <a:lnTo>
                    <a:pt x="1414780" y="364490"/>
                  </a:lnTo>
                  <a:lnTo>
                    <a:pt x="1430020" y="375920"/>
                  </a:lnTo>
                  <a:lnTo>
                    <a:pt x="1451610" y="382270"/>
                  </a:lnTo>
                  <a:lnTo>
                    <a:pt x="1477010" y="389890"/>
                  </a:lnTo>
                  <a:lnTo>
                    <a:pt x="1504950" y="393700"/>
                  </a:lnTo>
                  <a:lnTo>
                    <a:pt x="1530350" y="398780"/>
                  </a:lnTo>
                  <a:lnTo>
                    <a:pt x="1557020" y="403860"/>
                  </a:lnTo>
                  <a:lnTo>
                    <a:pt x="1576070" y="410210"/>
                  </a:lnTo>
                  <a:lnTo>
                    <a:pt x="1591310" y="420370"/>
                  </a:lnTo>
                  <a:lnTo>
                    <a:pt x="1597660" y="421640"/>
                  </a:lnTo>
                  <a:lnTo>
                    <a:pt x="1606550" y="426720"/>
                  </a:lnTo>
                  <a:lnTo>
                    <a:pt x="1629410" y="434340"/>
                  </a:lnTo>
                  <a:lnTo>
                    <a:pt x="1640840" y="435610"/>
                  </a:lnTo>
                  <a:lnTo>
                    <a:pt x="1647190" y="440690"/>
                  </a:lnTo>
                  <a:lnTo>
                    <a:pt x="1651000" y="443230"/>
                  </a:lnTo>
                  <a:lnTo>
                    <a:pt x="1648460" y="449580"/>
                  </a:lnTo>
                  <a:lnTo>
                    <a:pt x="1625600" y="457200"/>
                  </a:lnTo>
                  <a:lnTo>
                    <a:pt x="1598930" y="463550"/>
                  </a:lnTo>
                  <a:lnTo>
                    <a:pt x="1569720" y="466090"/>
                  </a:lnTo>
                  <a:lnTo>
                    <a:pt x="1539240" y="468630"/>
                  </a:lnTo>
                  <a:lnTo>
                    <a:pt x="1477010" y="466090"/>
                  </a:lnTo>
                  <a:lnTo>
                    <a:pt x="1414780" y="459740"/>
                  </a:lnTo>
                  <a:lnTo>
                    <a:pt x="1356360" y="449580"/>
                  </a:lnTo>
                  <a:lnTo>
                    <a:pt x="1330960" y="445770"/>
                  </a:lnTo>
                  <a:lnTo>
                    <a:pt x="1310640" y="440690"/>
                  </a:lnTo>
                  <a:lnTo>
                    <a:pt x="1291590" y="435610"/>
                  </a:lnTo>
                  <a:lnTo>
                    <a:pt x="1278890" y="434340"/>
                  </a:lnTo>
                  <a:lnTo>
                    <a:pt x="1270000" y="431800"/>
                  </a:lnTo>
                  <a:lnTo>
                    <a:pt x="1266190" y="431800"/>
                  </a:lnTo>
                  <a:lnTo>
                    <a:pt x="1248410" y="448310"/>
                  </a:lnTo>
                  <a:lnTo>
                    <a:pt x="1229360" y="462280"/>
                  </a:lnTo>
                  <a:lnTo>
                    <a:pt x="1205230" y="476250"/>
                  </a:lnTo>
                  <a:lnTo>
                    <a:pt x="1179830" y="487680"/>
                  </a:lnTo>
                  <a:lnTo>
                    <a:pt x="1154430" y="496570"/>
                  </a:lnTo>
                  <a:lnTo>
                    <a:pt x="1126490" y="504190"/>
                  </a:lnTo>
                  <a:lnTo>
                    <a:pt x="1070610" y="513080"/>
                  </a:lnTo>
                  <a:lnTo>
                    <a:pt x="1009650" y="515620"/>
                  </a:lnTo>
                  <a:lnTo>
                    <a:pt x="953770" y="510540"/>
                  </a:lnTo>
                  <a:lnTo>
                    <a:pt x="925830" y="505460"/>
                  </a:lnTo>
                  <a:lnTo>
                    <a:pt x="900430" y="499110"/>
                  </a:lnTo>
                  <a:lnTo>
                    <a:pt x="876300" y="491490"/>
                  </a:lnTo>
                  <a:lnTo>
                    <a:pt x="854710" y="482600"/>
                  </a:lnTo>
                  <a:lnTo>
                    <a:pt x="844550" y="487680"/>
                  </a:lnTo>
                  <a:lnTo>
                    <a:pt x="833120" y="491490"/>
                  </a:lnTo>
                  <a:lnTo>
                    <a:pt x="816610" y="508000"/>
                  </a:lnTo>
                  <a:lnTo>
                    <a:pt x="802640" y="527050"/>
                  </a:lnTo>
                  <a:lnTo>
                    <a:pt x="792480" y="546100"/>
                  </a:lnTo>
                  <a:lnTo>
                    <a:pt x="787400" y="552450"/>
                  </a:lnTo>
                  <a:lnTo>
                    <a:pt x="783590" y="563880"/>
                  </a:lnTo>
                  <a:lnTo>
                    <a:pt x="777240" y="577850"/>
                  </a:lnTo>
                  <a:lnTo>
                    <a:pt x="768350" y="594360"/>
                  </a:lnTo>
                  <a:lnTo>
                    <a:pt x="751840" y="629920"/>
                  </a:lnTo>
                  <a:lnTo>
                    <a:pt x="731520" y="661670"/>
                  </a:lnTo>
                  <a:lnTo>
                    <a:pt x="695960" y="720090"/>
                  </a:lnTo>
                  <a:lnTo>
                    <a:pt x="671830" y="745490"/>
                  </a:lnTo>
                  <a:lnTo>
                    <a:pt x="659130" y="756920"/>
                  </a:lnTo>
                  <a:lnTo>
                    <a:pt x="643890" y="769620"/>
                  </a:lnTo>
                  <a:lnTo>
                    <a:pt x="635000" y="786130"/>
                  </a:lnTo>
                  <a:lnTo>
                    <a:pt x="622300" y="803910"/>
                  </a:lnTo>
                  <a:lnTo>
                    <a:pt x="594360" y="843280"/>
                  </a:lnTo>
                  <a:lnTo>
                    <a:pt x="560070" y="885190"/>
                  </a:lnTo>
                  <a:lnTo>
                    <a:pt x="519430" y="927100"/>
                  </a:lnTo>
                  <a:lnTo>
                    <a:pt x="476250" y="969010"/>
                  </a:lnTo>
                  <a:lnTo>
                    <a:pt x="430530" y="1009650"/>
                  </a:lnTo>
                  <a:lnTo>
                    <a:pt x="383540" y="104902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8" name="Freeform 297">
              <a:extLst>
                <a:ext uri="{FF2B5EF4-FFF2-40B4-BE49-F238E27FC236}">
                  <a16:creationId xmlns:a16="http://schemas.microsoft.com/office/drawing/2014/main" id="{4A80B846-2A4D-FE77-85FF-5DA0A825819C}"/>
                </a:ext>
              </a:extLst>
            </p:cNvPr>
            <p:cNvSpPr/>
            <p:nvPr/>
          </p:nvSpPr>
          <p:spPr>
            <a:xfrm>
              <a:off x="2552853" y="2348566"/>
              <a:ext cx="564739" cy="218359"/>
            </a:xfrm>
            <a:custGeom>
              <a:avLst/>
              <a:gdLst/>
              <a:ahLst/>
              <a:cxnLst/>
              <a:rect l="0" t="0" r="0" b="0"/>
              <a:pathLst>
                <a:path w="565405" h="217552">
                  <a:moveTo>
                    <a:pt x="553212" y="103251"/>
                  </a:moveTo>
                  <a:lnTo>
                    <a:pt x="552323" y="80137"/>
                  </a:lnTo>
                  <a:lnTo>
                    <a:pt x="549021" y="63373"/>
                  </a:lnTo>
                  <a:lnTo>
                    <a:pt x="543433" y="52959"/>
                  </a:lnTo>
                  <a:lnTo>
                    <a:pt x="534416" y="47498"/>
                  </a:lnTo>
                  <a:lnTo>
                    <a:pt x="518922" y="44958"/>
                  </a:lnTo>
                  <a:lnTo>
                    <a:pt x="498729" y="45847"/>
                  </a:lnTo>
                  <a:lnTo>
                    <a:pt x="470027" y="49403"/>
                  </a:lnTo>
                  <a:lnTo>
                    <a:pt x="432816" y="52959"/>
                  </a:lnTo>
                  <a:lnTo>
                    <a:pt x="430276" y="56388"/>
                  </a:lnTo>
                  <a:lnTo>
                    <a:pt x="426974" y="65278"/>
                  </a:lnTo>
                  <a:lnTo>
                    <a:pt x="424688" y="79502"/>
                  </a:lnTo>
                  <a:lnTo>
                    <a:pt x="422021" y="96012"/>
                  </a:lnTo>
                  <a:lnTo>
                    <a:pt x="414782" y="135636"/>
                  </a:lnTo>
                  <a:lnTo>
                    <a:pt x="409194" y="155194"/>
                  </a:lnTo>
                  <a:lnTo>
                    <a:pt x="402717" y="173609"/>
                  </a:lnTo>
                  <a:lnTo>
                    <a:pt x="394462" y="184912"/>
                  </a:lnTo>
                  <a:lnTo>
                    <a:pt x="388112" y="188468"/>
                  </a:lnTo>
                  <a:lnTo>
                    <a:pt x="378968" y="188468"/>
                  </a:lnTo>
                  <a:lnTo>
                    <a:pt x="370840" y="184912"/>
                  </a:lnTo>
                  <a:lnTo>
                    <a:pt x="366141" y="183388"/>
                  </a:lnTo>
                  <a:lnTo>
                    <a:pt x="361950" y="184023"/>
                  </a:lnTo>
                  <a:lnTo>
                    <a:pt x="357886" y="182372"/>
                  </a:lnTo>
                  <a:lnTo>
                    <a:pt x="352044" y="178943"/>
                  </a:lnTo>
                  <a:lnTo>
                    <a:pt x="346456" y="174498"/>
                  </a:lnTo>
                  <a:lnTo>
                    <a:pt x="343281" y="169164"/>
                  </a:lnTo>
                  <a:lnTo>
                    <a:pt x="338328" y="170942"/>
                  </a:lnTo>
                  <a:lnTo>
                    <a:pt x="333629" y="173609"/>
                  </a:lnTo>
                  <a:lnTo>
                    <a:pt x="326898" y="177927"/>
                  </a:lnTo>
                  <a:lnTo>
                    <a:pt x="320421" y="178943"/>
                  </a:lnTo>
                  <a:lnTo>
                    <a:pt x="313944" y="177927"/>
                  </a:lnTo>
                  <a:lnTo>
                    <a:pt x="310769" y="177927"/>
                  </a:lnTo>
                  <a:lnTo>
                    <a:pt x="304038" y="180594"/>
                  </a:lnTo>
                  <a:lnTo>
                    <a:pt x="301752" y="197358"/>
                  </a:lnTo>
                  <a:lnTo>
                    <a:pt x="296164" y="211328"/>
                  </a:lnTo>
                  <a:lnTo>
                    <a:pt x="292100" y="215646"/>
                  </a:lnTo>
                  <a:lnTo>
                    <a:pt x="285623" y="217551"/>
                  </a:lnTo>
                  <a:lnTo>
                    <a:pt x="278892" y="216662"/>
                  </a:lnTo>
                  <a:lnTo>
                    <a:pt x="273304" y="209677"/>
                  </a:lnTo>
                  <a:lnTo>
                    <a:pt x="258699" y="194691"/>
                  </a:lnTo>
                  <a:lnTo>
                    <a:pt x="249682" y="188468"/>
                  </a:lnTo>
                  <a:lnTo>
                    <a:pt x="238252" y="183388"/>
                  </a:lnTo>
                  <a:lnTo>
                    <a:pt x="226822" y="181483"/>
                  </a:lnTo>
                  <a:lnTo>
                    <a:pt x="217170" y="181483"/>
                  </a:lnTo>
                  <a:lnTo>
                    <a:pt x="211582" y="184023"/>
                  </a:lnTo>
                  <a:lnTo>
                    <a:pt x="206629" y="187579"/>
                  </a:lnTo>
                  <a:lnTo>
                    <a:pt x="202565" y="190373"/>
                  </a:lnTo>
                  <a:lnTo>
                    <a:pt x="197612" y="191262"/>
                  </a:lnTo>
                  <a:lnTo>
                    <a:pt x="182245" y="189357"/>
                  </a:lnTo>
                  <a:lnTo>
                    <a:pt x="160147" y="184023"/>
                  </a:lnTo>
                  <a:lnTo>
                    <a:pt x="133350" y="175133"/>
                  </a:lnTo>
                  <a:lnTo>
                    <a:pt x="104775" y="164719"/>
                  </a:lnTo>
                  <a:lnTo>
                    <a:pt x="75565" y="149733"/>
                  </a:lnTo>
                  <a:lnTo>
                    <a:pt x="46228" y="131445"/>
                  </a:lnTo>
                  <a:lnTo>
                    <a:pt x="21082" y="109220"/>
                  </a:lnTo>
                  <a:lnTo>
                    <a:pt x="0" y="83693"/>
                  </a:lnTo>
                  <a:lnTo>
                    <a:pt x="0" y="82931"/>
                  </a:lnTo>
                  <a:lnTo>
                    <a:pt x="1397" y="82931"/>
                  </a:lnTo>
                  <a:lnTo>
                    <a:pt x="4953" y="85471"/>
                  </a:lnTo>
                  <a:lnTo>
                    <a:pt x="9652" y="89027"/>
                  </a:lnTo>
                  <a:lnTo>
                    <a:pt x="24257" y="99441"/>
                  </a:lnTo>
                  <a:lnTo>
                    <a:pt x="44704" y="113665"/>
                  </a:lnTo>
                  <a:lnTo>
                    <a:pt x="69850" y="128651"/>
                  </a:lnTo>
                  <a:lnTo>
                    <a:pt x="100965" y="143510"/>
                  </a:lnTo>
                  <a:lnTo>
                    <a:pt x="136652" y="156718"/>
                  </a:lnTo>
                  <a:lnTo>
                    <a:pt x="177292" y="164719"/>
                  </a:lnTo>
                  <a:lnTo>
                    <a:pt x="185547" y="147955"/>
                  </a:lnTo>
                  <a:lnTo>
                    <a:pt x="194310" y="133985"/>
                  </a:lnTo>
                  <a:lnTo>
                    <a:pt x="204216" y="124206"/>
                  </a:lnTo>
                  <a:lnTo>
                    <a:pt x="213868" y="117221"/>
                  </a:lnTo>
                  <a:lnTo>
                    <a:pt x="233553" y="110236"/>
                  </a:lnTo>
                  <a:lnTo>
                    <a:pt x="248158" y="110236"/>
                  </a:lnTo>
                  <a:lnTo>
                    <a:pt x="255397" y="120650"/>
                  </a:lnTo>
                  <a:lnTo>
                    <a:pt x="265176" y="130429"/>
                  </a:lnTo>
                  <a:lnTo>
                    <a:pt x="276606" y="138430"/>
                  </a:lnTo>
                  <a:lnTo>
                    <a:pt x="289433" y="144399"/>
                  </a:lnTo>
                  <a:lnTo>
                    <a:pt x="304038" y="146304"/>
                  </a:lnTo>
                  <a:lnTo>
                    <a:pt x="318135" y="145415"/>
                  </a:lnTo>
                  <a:lnTo>
                    <a:pt x="330962" y="140970"/>
                  </a:lnTo>
                  <a:lnTo>
                    <a:pt x="343281" y="131445"/>
                  </a:lnTo>
                  <a:lnTo>
                    <a:pt x="355600" y="137414"/>
                  </a:lnTo>
                  <a:lnTo>
                    <a:pt x="366141" y="142748"/>
                  </a:lnTo>
                  <a:lnTo>
                    <a:pt x="374904" y="145415"/>
                  </a:lnTo>
                  <a:lnTo>
                    <a:pt x="383921" y="146304"/>
                  </a:lnTo>
                  <a:lnTo>
                    <a:pt x="390398" y="144399"/>
                  </a:lnTo>
                  <a:lnTo>
                    <a:pt x="395351" y="139954"/>
                  </a:lnTo>
                  <a:lnTo>
                    <a:pt x="398653" y="132969"/>
                  </a:lnTo>
                  <a:lnTo>
                    <a:pt x="400050" y="122555"/>
                  </a:lnTo>
                  <a:lnTo>
                    <a:pt x="406781" y="109220"/>
                  </a:lnTo>
                  <a:lnTo>
                    <a:pt x="412369" y="93472"/>
                  </a:lnTo>
                  <a:lnTo>
                    <a:pt x="420497" y="59944"/>
                  </a:lnTo>
                  <a:lnTo>
                    <a:pt x="426212" y="26543"/>
                  </a:lnTo>
                  <a:lnTo>
                    <a:pt x="429641" y="11430"/>
                  </a:lnTo>
                  <a:lnTo>
                    <a:pt x="432816" y="0"/>
                  </a:lnTo>
                  <a:lnTo>
                    <a:pt x="435991" y="9779"/>
                  </a:lnTo>
                  <a:lnTo>
                    <a:pt x="441706" y="16764"/>
                  </a:lnTo>
                  <a:lnTo>
                    <a:pt x="454787" y="27559"/>
                  </a:lnTo>
                  <a:lnTo>
                    <a:pt x="470916" y="32639"/>
                  </a:lnTo>
                  <a:lnTo>
                    <a:pt x="489712" y="33528"/>
                  </a:lnTo>
                  <a:lnTo>
                    <a:pt x="525399" y="30099"/>
                  </a:lnTo>
                  <a:lnTo>
                    <a:pt x="540258" y="27559"/>
                  </a:lnTo>
                  <a:lnTo>
                    <a:pt x="551434" y="28194"/>
                  </a:lnTo>
                  <a:lnTo>
                    <a:pt x="558038" y="32639"/>
                  </a:lnTo>
                  <a:lnTo>
                    <a:pt x="562229" y="40513"/>
                  </a:lnTo>
                  <a:lnTo>
                    <a:pt x="564515" y="51943"/>
                  </a:lnTo>
                  <a:lnTo>
                    <a:pt x="565404" y="65278"/>
                  </a:lnTo>
                  <a:lnTo>
                    <a:pt x="564515" y="78486"/>
                  </a:lnTo>
                  <a:lnTo>
                    <a:pt x="562229" y="89916"/>
                  </a:lnTo>
                  <a:lnTo>
                    <a:pt x="558038" y="98806"/>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9" name="Freeform 298">
              <a:extLst>
                <a:ext uri="{FF2B5EF4-FFF2-40B4-BE49-F238E27FC236}">
                  <a16:creationId xmlns:a16="http://schemas.microsoft.com/office/drawing/2014/main" id="{97972729-9772-6CB1-5C79-2CCC23460324}"/>
                </a:ext>
              </a:extLst>
            </p:cNvPr>
            <p:cNvSpPr/>
            <p:nvPr/>
          </p:nvSpPr>
          <p:spPr>
            <a:xfrm>
              <a:off x="2769528" y="2467473"/>
              <a:ext cx="23051" cy="45402"/>
            </a:xfrm>
            <a:custGeom>
              <a:avLst/>
              <a:gdLst/>
              <a:ahLst/>
              <a:cxnLst/>
              <a:rect l="0" t="0" r="0" b="0"/>
              <a:pathLst>
                <a:path w="21972" h="44832">
                  <a:moveTo>
                    <a:pt x="9652" y="43180"/>
                  </a:moveTo>
                  <a:lnTo>
                    <a:pt x="4953" y="40386"/>
                  </a:lnTo>
                  <a:lnTo>
                    <a:pt x="1651" y="36195"/>
                  </a:lnTo>
                  <a:lnTo>
                    <a:pt x="0" y="29845"/>
                  </a:lnTo>
                  <a:lnTo>
                    <a:pt x="4064" y="14986"/>
                  </a:lnTo>
                  <a:lnTo>
                    <a:pt x="10541" y="3556"/>
                  </a:lnTo>
                  <a:lnTo>
                    <a:pt x="13716" y="0"/>
                  </a:lnTo>
                  <a:lnTo>
                    <a:pt x="15494" y="762"/>
                  </a:lnTo>
                  <a:lnTo>
                    <a:pt x="20447" y="11430"/>
                  </a:lnTo>
                  <a:lnTo>
                    <a:pt x="21971" y="22860"/>
                  </a:lnTo>
                  <a:lnTo>
                    <a:pt x="21082" y="35179"/>
                  </a:lnTo>
                  <a:lnTo>
                    <a:pt x="16383" y="44831"/>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0" name="Freeform 299">
              <a:extLst>
                <a:ext uri="{FF2B5EF4-FFF2-40B4-BE49-F238E27FC236}">
                  <a16:creationId xmlns:a16="http://schemas.microsoft.com/office/drawing/2014/main" id="{CE862376-4047-1505-F067-DC34AF5376A6}"/>
                </a:ext>
              </a:extLst>
            </p:cNvPr>
            <p:cNvSpPr/>
            <p:nvPr/>
          </p:nvSpPr>
          <p:spPr>
            <a:xfrm>
              <a:off x="2522888" y="2363699"/>
              <a:ext cx="1553605" cy="862628"/>
            </a:xfrm>
            <a:custGeom>
              <a:avLst/>
              <a:gdLst/>
              <a:ahLst/>
              <a:cxnLst/>
              <a:rect l="0" t="0" r="0" b="0"/>
              <a:pathLst>
                <a:path w="1552195" h="863728">
                  <a:moveTo>
                    <a:pt x="239141" y="776351"/>
                  </a:moveTo>
                  <a:lnTo>
                    <a:pt x="222758" y="788670"/>
                  </a:lnTo>
                  <a:lnTo>
                    <a:pt x="209804" y="800989"/>
                  </a:lnTo>
                  <a:lnTo>
                    <a:pt x="197612" y="811784"/>
                  </a:lnTo>
                  <a:lnTo>
                    <a:pt x="180594" y="821309"/>
                  </a:lnTo>
                  <a:lnTo>
                    <a:pt x="171577" y="835533"/>
                  </a:lnTo>
                  <a:lnTo>
                    <a:pt x="161798" y="845058"/>
                  </a:lnTo>
                  <a:lnTo>
                    <a:pt x="151257" y="849503"/>
                  </a:lnTo>
                  <a:lnTo>
                    <a:pt x="139065" y="852043"/>
                  </a:lnTo>
                  <a:lnTo>
                    <a:pt x="125222" y="852932"/>
                  </a:lnTo>
                  <a:lnTo>
                    <a:pt x="108077" y="853948"/>
                  </a:lnTo>
                  <a:lnTo>
                    <a:pt x="87757" y="856488"/>
                  </a:lnTo>
                  <a:lnTo>
                    <a:pt x="61722" y="862711"/>
                  </a:lnTo>
                  <a:lnTo>
                    <a:pt x="27559" y="863727"/>
                  </a:lnTo>
                  <a:lnTo>
                    <a:pt x="12065" y="863727"/>
                  </a:lnTo>
                  <a:lnTo>
                    <a:pt x="0" y="863727"/>
                  </a:lnTo>
                  <a:lnTo>
                    <a:pt x="2413" y="862711"/>
                  </a:lnTo>
                  <a:lnTo>
                    <a:pt x="8001" y="861822"/>
                  </a:lnTo>
                  <a:lnTo>
                    <a:pt x="15240" y="859917"/>
                  </a:lnTo>
                  <a:lnTo>
                    <a:pt x="36576" y="855726"/>
                  </a:lnTo>
                  <a:lnTo>
                    <a:pt x="61722" y="848487"/>
                  </a:lnTo>
                  <a:lnTo>
                    <a:pt x="116205" y="833628"/>
                  </a:lnTo>
                  <a:lnTo>
                    <a:pt x="139954" y="824738"/>
                  </a:lnTo>
                  <a:lnTo>
                    <a:pt x="157734" y="816864"/>
                  </a:lnTo>
                  <a:lnTo>
                    <a:pt x="173228" y="802005"/>
                  </a:lnTo>
                  <a:lnTo>
                    <a:pt x="192659" y="787019"/>
                  </a:lnTo>
                  <a:lnTo>
                    <a:pt x="216281" y="768477"/>
                  </a:lnTo>
                  <a:lnTo>
                    <a:pt x="241554" y="749046"/>
                  </a:lnTo>
                  <a:lnTo>
                    <a:pt x="269240" y="728091"/>
                  </a:lnTo>
                  <a:lnTo>
                    <a:pt x="298577" y="705104"/>
                  </a:lnTo>
                  <a:lnTo>
                    <a:pt x="356235" y="654050"/>
                  </a:lnTo>
                  <a:lnTo>
                    <a:pt x="413258" y="595122"/>
                  </a:lnTo>
                  <a:lnTo>
                    <a:pt x="465328" y="534289"/>
                  </a:lnTo>
                  <a:lnTo>
                    <a:pt x="488823" y="505206"/>
                  </a:lnTo>
                  <a:lnTo>
                    <a:pt x="509905" y="477012"/>
                  </a:lnTo>
                  <a:lnTo>
                    <a:pt x="529463" y="450723"/>
                  </a:lnTo>
                  <a:lnTo>
                    <a:pt x="547370" y="427863"/>
                  </a:lnTo>
                  <a:lnTo>
                    <a:pt x="553212" y="417195"/>
                  </a:lnTo>
                  <a:lnTo>
                    <a:pt x="561975" y="400685"/>
                  </a:lnTo>
                  <a:lnTo>
                    <a:pt x="575183" y="378460"/>
                  </a:lnTo>
                  <a:lnTo>
                    <a:pt x="590677" y="352171"/>
                  </a:lnTo>
                  <a:lnTo>
                    <a:pt x="609092" y="322199"/>
                  </a:lnTo>
                  <a:lnTo>
                    <a:pt x="630428" y="289560"/>
                  </a:lnTo>
                  <a:lnTo>
                    <a:pt x="653923" y="254381"/>
                  </a:lnTo>
                  <a:lnTo>
                    <a:pt x="679958" y="219202"/>
                  </a:lnTo>
                  <a:lnTo>
                    <a:pt x="736981" y="147955"/>
                  </a:lnTo>
                  <a:lnTo>
                    <a:pt x="767969" y="114427"/>
                  </a:lnTo>
                  <a:lnTo>
                    <a:pt x="800481" y="82677"/>
                  </a:lnTo>
                  <a:lnTo>
                    <a:pt x="834517" y="55499"/>
                  </a:lnTo>
                  <a:lnTo>
                    <a:pt x="867918" y="31623"/>
                  </a:lnTo>
                  <a:lnTo>
                    <a:pt x="902970" y="13335"/>
                  </a:lnTo>
                  <a:lnTo>
                    <a:pt x="937895" y="889"/>
                  </a:lnTo>
                  <a:lnTo>
                    <a:pt x="944499" y="0"/>
                  </a:lnTo>
                  <a:lnTo>
                    <a:pt x="949198" y="889"/>
                  </a:lnTo>
                  <a:lnTo>
                    <a:pt x="950976" y="4445"/>
                  </a:lnTo>
                  <a:lnTo>
                    <a:pt x="951865" y="8890"/>
                  </a:lnTo>
                  <a:lnTo>
                    <a:pt x="947801" y="22860"/>
                  </a:lnTo>
                  <a:lnTo>
                    <a:pt x="940435" y="40513"/>
                  </a:lnTo>
                  <a:lnTo>
                    <a:pt x="923163" y="84582"/>
                  </a:lnTo>
                  <a:lnTo>
                    <a:pt x="916686" y="107442"/>
                  </a:lnTo>
                  <a:lnTo>
                    <a:pt x="915289" y="128524"/>
                  </a:lnTo>
                  <a:lnTo>
                    <a:pt x="923163" y="139954"/>
                  </a:lnTo>
                  <a:lnTo>
                    <a:pt x="935482" y="151384"/>
                  </a:lnTo>
                  <a:lnTo>
                    <a:pt x="954151" y="160274"/>
                  </a:lnTo>
                  <a:lnTo>
                    <a:pt x="966470" y="163703"/>
                  </a:lnTo>
                  <a:lnTo>
                    <a:pt x="980186" y="166370"/>
                  </a:lnTo>
                  <a:lnTo>
                    <a:pt x="995807" y="167259"/>
                  </a:lnTo>
                  <a:lnTo>
                    <a:pt x="1013587" y="165354"/>
                  </a:lnTo>
                  <a:lnTo>
                    <a:pt x="1033145" y="162814"/>
                  </a:lnTo>
                  <a:lnTo>
                    <a:pt x="1055116" y="157480"/>
                  </a:lnTo>
                  <a:lnTo>
                    <a:pt x="1079500" y="149606"/>
                  </a:lnTo>
                  <a:lnTo>
                    <a:pt x="1105535" y="138176"/>
                  </a:lnTo>
                  <a:lnTo>
                    <a:pt x="1134745" y="125095"/>
                  </a:lnTo>
                  <a:lnTo>
                    <a:pt x="1166495" y="107442"/>
                  </a:lnTo>
                  <a:lnTo>
                    <a:pt x="1208786" y="114427"/>
                  </a:lnTo>
                  <a:lnTo>
                    <a:pt x="1255141" y="120650"/>
                  </a:lnTo>
                  <a:lnTo>
                    <a:pt x="1303147" y="125095"/>
                  </a:lnTo>
                  <a:lnTo>
                    <a:pt x="1349629" y="128524"/>
                  </a:lnTo>
                  <a:lnTo>
                    <a:pt x="1391158" y="131191"/>
                  </a:lnTo>
                  <a:lnTo>
                    <a:pt x="1424559" y="132969"/>
                  </a:lnTo>
                  <a:lnTo>
                    <a:pt x="1438275" y="134620"/>
                  </a:lnTo>
                  <a:lnTo>
                    <a:pt x="1448816" y="135509"/>
                  </a:lnTo>
                  <a:lnTo>
                    <a:pt x="1455293" y="136525"/>
                  </a:lnTo>
                  <a:lnTo>
                    <a:pt x="1459357" y="138176"/>
                  </a:lnTo>
                  <a:lnTo>
                    <a:pt x="1466723" y="140970"/>
                  </a:lnTo>
                  <a:lnTo>
                    <a:pt x="1479804" y="140970"/>
                  </a:lnTo>
                  <a:lnTo>
                    <a:pt x="1513840" y="139065"/>
                  </a:lnTo>
                  <a:lnTo>
                    <a:pt x="1530223" y="138176"/>
                  </a:lnTo>
                  <a:lnTo>
                    <a:pt x="1543177" y="138176"/>
                  </a:lnTo>
                  <a:lnTo>
                    <a:pt x="1550416" y="140970"/>
                  </a:lnTo>
                  <a:lnTo>
                    <a:pt x="1552194" y="141605"/>
                  </a:lnTo>
                  <a:lnTo>
                    <a:pt x="1550416" y="144399"/>
                  </a:lnTo>
                  <a:lnTo>
                    <a:pt x="1526159" y="153035"/>
                  </a:lnTo>
                  <a:lnTo>
                    <a:pt x="1499235" y="159385"/>
                  </a:lnTo>
                  <a:lnTo>
                    <a:pt x="1470787" y="162814"/>
                  </a:lnTo>
                  <a:lnTo>
                    <a:pt x="1439799" y="163703"/>
                  </a:lnTo>
                  <a:lnTo>
                    <a:pt x="1376553" y="161925"/>
                  </a:lnTo>
                  <a:lnTo>
                    <a:pt x="1313942" y="154940"/>
                  </a:lnTo>
                  <a:lnTo>
                    <a:pt x="1256792" y="145161"/>
                  </a:lnTo>
                  <a:lnTo>
                    <a:pt x="1232535" y="140970"/>
                  </a:lnTo>
                  <a:lnTo>
                    <a:pt x="1210564" y="135509"/>
                  </a:lnTo>
                  <a:lnTo>
                    <a:pt x="1192530" y="132080"/>
                  </a:lnTo>
                  <a:lnTo>
                    <a:pt x="1178687" y="129286"/>
                  </a:lnTo>
                  <a:lnTo>
                    <a:pt x="1170559" y="126746"/>
                  </a:lnTo>
                  <a:lnTo>
                    <a:pt x="1166495" y="126746"/>
                  </a:lnTo>
                  <a:lnTo>
                    <a:pt x="1149477" y="143510"/>
                  </a:lnTo>
                  <a:lnTo>
                    <a:pt x="1129157" y="157480"/>
                  </a:lnTo>
                  <a:lnTo>
                    <a:pt x="1106424" y="170688"/>
                  </a:lnTo>
                  <a:lnTo>
                    <a:pt x="1081151" y="181229"/>
                  </a:lnTo>
                  <a:lnTo>
                    <a:pt x="1055751" y="191008"/>
                  </a:lnTo>
                  <a:lnTo>
                    <a:pt x="1028192" y="197993"/>
                  </a:lnTo>
                  <a:lnTo>
                    <a:pt x="970534" y="207772"/>
                  </a:lnTo>
                  <a:lnTo>
                    <a:pt x="911098" y="209423"/>
                  </a:lnTo>
                  <a:lnTo>
                    <a:pt x="854075" y="205867"/>
                  </a:lnTo>
                  <a:lnTo>
                    <a:pt x="827151" y="201549"/>
                  </a:lnTo>
                  <a:lnTo>
                    <a:pt x="802005" y="195453"/>
                  </a:lnTo>
                  <a:lnTo>
                    <a:pt x="777748" y="187452"/>
                  </a:lnTo>
                  <a:lnTo>
                    <a:pt x="756539" y="177673"/>
                  </a:lnTo>
                  <a:lnTo>
                    <a:pt x="745236" y="182118"/>
                  </a:lnTo>
                  <a:lnTo>
                    <a:pt x="734695" y="187452"/>
                  </a:lnTo>
                  <a:lnTo>
                    <a:pt x="717423" y="204343"/>
                  </a:lnTo>
                  <a:lnTo>
                    <a:pt x="702818" y="222631"/>
                  </a:lnTo>
                  <a:lnTo>
                    <a:pt x="692277" y="241046"/>
                  </a:lnTo>
                  <a:lnTo>
                    <a:pt x="688975" y="248285"/>
                  </a:lnTo>
                  <a:lnTo>
                    <a:pt x="684022" y="259715"/>
                  </a:lnTo>
                  <a:lnTo>
                    <a:pt x="677545" y="272796"/>
                  </a:lnTo>
                  <a:lnTo>
                    <a:pt x="670306" y="288798"/>
                  </a:lnTo>
                  <a:lnTo>
                    <a:pt x="652399" y="323977"/>
                  </a:lnTo>
                  <a:lnTo>
                    <a:pt x="632841" y="357251"/>
                  </a:lnTo>
                  <a:lnTo>
                    <a:pt x="595376" y="415544"/>
                  </a:lnTo>
                  <a:lnTo>
                    <a:pt x="573405" y="441833"/>
                  </a:lnTo>
                  <a:lnTo>
                    <a:pt x="559689" y="454152"/>
                  </a:lnTo>
                  <a:lnTo>
                    <a:pt x="544195" y="463931"/>
                  </a:lnTo>
                  <a:lnTo>
                    <a:pt x="535305" y="481457"/>
                  </a:lnTo>
                  <a:lnTo>
                    <a:pt x="523875" y="500126"/>
                  </a:lnTo>
                  <a:lnTo>
                    <a:pt x="495300" y="538734"/>
                  </a:lnTo>
                  <a:lnTo>
                    <a:pt x="461264" y="580263"/>
                  </a:lnTo>
                  <a:lnTo>
                    <a:pt x="421259" y="623316"/>
                  </a:lnTo>
                  <a:lnTo>
                    <a:pt x="377317" y="664591"/>
                  </a:lnTo>
                  <a:lnTo>
                    <a:pt x="331851" y="705993"/>
                  </a:lnTo>
                  <a:lnTo>
                    <a:pt x="285369" y="743077"/>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1" name="Freeform 300">
              <a:extLst>
                <a:ext uri="{FF2B5EF4-FFF2-40B4-BE49-F238E27FC236}">
                  <a16:creationId xmlns:a16="http://schemas.microsoft.com/office/drawing/2014/main" id="{B69B98D2-FC5C-69C0-23A0-B33067D6F27A}"/>
                </a:ext>
              </a:extLst>
            </p:cNvPr>
            <p:cNvSpPr/>
            <p:nvPr/>
          </p:nvSpPr>
          <p:spPr>
            <a:xfrm>
              <a:off x="2628920" y="2099938"/>
              <a:ext cx="318097" cy="419423"/>
            </a:xfrm>
            <a:custGeom>
              <a:avLst/>
              <a:gdLst/>
              <a:ahLst/>
              <a:cxnLst/>
              <a:rect l="0" t="0" r="0" b="0"/>
              <a:pathLst>
                <a:path w="316485" h="419863">
                  <a:moveTo>
                    <a:pt x="312293" y="86106"/>
                  </a:moveTo>
                  <a:lnTo>
                    <a:pt x="316484" y="153035"/>
                  </a:lnTo>
                  <a:lnTo>
                    <a:pt x="316484" y="187452"/>
                  </a:lnTo>
                  <a:lnTo>
                    <a:pt x="315595" y="223520"/>
                  </a:lnTo>
                  <a:lnTo>
                    <a:pt x="312293" y="261239"/>
                  </a:lnTo>
                  <a:lnTo>
                    <a:pt x="307594" y="301879"/>
                  </a:lnTo>
                  <a:lnTo>
                    <a:pt x="300990" y="298323"/>
                  </a:lnTo>
                  <a:lnTo>
                    <a:pt x="294513" y="292989"/>
                  </a:lnTo>
                  <a:lnTo>
                    <a:pt x="283083" y="277114"/>
                  </a:lnTo>
                  <a:lnTo>
                    <a:pt x="274828" y="260350"/>
                  </a:lnTo>
                  <a:lnTo>
                    <a:pt x="271653" y="255270"/>
                  </a:lnTo>
                  <a:lnTo>
                    <a:pt x="270129" y="252476"/>
                  </a:lnTo>
                  <a:lnTo>
                    <a:pt x="258699" y="245491"/>
                  </a:lnTo>
                  <a:lnTo>
                    <a:pt x="247396" y="241046"/>
                  </a:lnTo>
                  <a:lnTo>
                    <a:pt x="234188" y="239395"/>
                  </a:lnTo>
                  <a:lnTo>
                    <a:pt x="221234" y="241046"/>
                  </a:lnTo>
                  <a:lnTo>
                    <a:pt x="209042" y="245491"/>
                  </a:lnTo>
                  <a:lnTo>
                    <a:pt x="196977" y="252476"/>
                  </a:lnTo>
                  <a:lnTo>
                    <a:pt x="186182" y="262255"/>
                  </a:lnTo>
                  <a:lnTo>
                    <a:pt x="177419" y="274574"/>
                  </a:lnTo>
                  <a:lnTo>
                    <a:pt x="173228" y="277114"/>
                  </a:lnTo>
                  <a:lnTo>
                    <a:pt x="166878" y="273685"/>
                  </a:lnTo>
                  <a:lnTo>
                    <a:pt x="151384" y="260350"/>
                  </a:lnTo>
                  <a:lnTo>
                    <a:pt x="144018" y="255270"/>
                  </a:lnTo>
                  <a:lnTo>
                    <a:pt x="138176" y="254254"/>
                  </a:lnTo>
                  <a:lnTo>
                    <a:pt x="136652" y="256159"/>
                  </a:lnTo>
                  <a:lnTo>
                    <a:pt x="135890" y="259715"/>
                  </a:lnTo>
                  <a:lnTo>
                    <a:pt x="135890" y="265684"/>
                  </a:lnTo>
                  <a:lnTo>
                    <a:pt x="136652" y="274574"/>
                  </a:lnTo>
                  <a:lnTo>
                    <a:pt x="137541" y="292227"/>
                  </a:lnTo>
                  <a:lnTo>
                    <a:pt x="135001" y="305308"/>
                  </a:lnTo>
                  <a:lnTo>
                    <a:pt x="129413" y="314198"/>
                  </a:lnTo>
                  <a:lnTo>
                    <a:pt x="122047" y="319532"/>
                  </a:lnTo>
                  <a:lnTo>
                    <a:pt x="113919" y="321183"/>
                  </a:lnTo>
                  <a:lnTo>
                    <a:pt x="105029" y="321183"/>
                  </a:lnTo>
                  <a:lnTo>
                    <a:pt x="89535" y="315087"/>
                  </a:lnTo>
                  <a:lnTo>
                    <a:pt x="85471" y="313182"/>
                  </a:lnTo>
                  <a:lnTo>
                    <a:pt x="81407" y="313182"/>
                  </a:lnTo>
                  <a:lnTo>
                    <a:pt x="75565" y="321183"/>
                  </a:lnTo>
                  <a:lnTo>
                    <a:pt x="71628" y="334391"/>
                  </a:lnTo>
                  <a:lnTo>
                    <a:pt x="69088" y="352806"/>
                  </a:lnTo>
                  <a:lnTo>
                    <a:pt x="65913" y="391668"/>
                  </a:lnTo>
                  <a:lnTo>
                    <a:pt x="64389" y="407543"/>
                  </a:lnTo>
                  <a:lnTo>
                    <a:pt x="61849" y="418973"/>
                  </a:lnTo>
                  <a:lnTo>
                    <a:pt x="58547" y="419862"/>
                  </a:lnTo>
                  <a:lnTo>
                    <a:pt x="53594" y="418973"/>
                  </a:lnTo>
                  <a:lnTo>
                    <a:pt x="38989" y="412750"/>
                  </a:lnTo>
                  <a:lnTo>
                    <a:pt x="23749" y="405638"/>
                  </a:lnTo>
                  <a:lnTo>
                    <a:pt x="18796" y="403098"/>
                  </a:lnTo>
                  <a:lnTo>
                    <a:pt x="16383" y="403098"/>
                  </a:lnTo>
                  <a:lnTo>
                    <a:pt x="12319" y="406654"/>
                  </a:lnTo>
                  <a:lnTo>
                    <a:pt x="9017" y="406654"/>
                  </a:lnTo>
                  <a:lnTo>
                    <a:pt x="6477" y="404114"/>
                  </a:lnTo>
                  <a:lnTo>
                    <a:pt x="4064" y="399669"/>
                  </a:lnTo>
                  <a:lnTo>
                    <a:pt x="1778" y="384556"/>
                  </a:lnTo>
                  <a:lnTo>
                    <a:pt x="0" y="365125"/>
                  </a:lnTo>
                  <a:lnTo>
                    <a:pt x="1778" y="322961"/>
                  </a:lnTo>
                  <a:lnTo>
                    <a:pt x="2413" y="306197"/>
                  </a:lnTo>
                  <a:lnTo>
                    <a:pt x="3175" y="296418"/>
                  </a:lnTo>
                  <a:lnTo>
                    <a:pt x="4064" y="284353"/>
                  </a:lnTo>
                  <a:lnTo>
                    <a:pt x="5588" y="268478"/>
                  </a:lnTo>
                  <a:lnTo>
                    <a:pt x="9017" y="253365"/>
                  </a:lnTo>
                  <a:lnTo>
                    <a:pt x="13843" y="241935"/>
                  </a:lnTo>
                  <a:lnTo>
                    <a:pt x="35687" y="216535"/>
                  </a:lnTo>
                  <a:lnTo>
                    <a:pt x="60960" y="196342"/>
                  </a:lnTo>
                  <a:lnTo>
                    <a:pt x="89535" y="178562"/>
                  </a:lnTo>
                  <a:lnTo>
                    <a:pt x="119634" y="163703"/>
                  </a:lnTo>
                  <a:lnTo>
                    <a:pt x="181483" y="136398"/>
                  </a:lnTo>
                  <a:lnTo>
                    <a:pt x="211582" y="123190"/>
                  </a:lnTo>
                  <a:lnTo>
                    <a:pt x="239141" y="108966"/>
                  </a:lnTo>
                  <a:lnTo>
                    <a:pt x="249682" y="99441"/>
                  </a:lnTo>
                  <a:lnTo>
                    <a:pt x="256413" y="87122"/>
                  </a:lnTo>
                  <a:lnTo>
                    <a:pt x="260223" y="72898"/>
                  </a:lnTo>
                  <a:lnTo>
                    <a:pt x="262890" y="57023"/>
                  </a:lnTo>
                  <a:lnTo>
                    <a:pt x="266065" y="26289"/>
                  </a:lnTo>
                  <a:lnTo>
                    <a:pt x="270129" y="12319"/>
                  </a:lnTo>
                  <a:lnTo>
                    <a:pt x="277495" y="0"/>
                  </a:lnTo>
                  <a:lnTo>
                    <a:pt x="279781" y="0"/>
                  </a:lnTo>
                  <a:lnTo>
                    <a:pt x="283083" y="1524"/>
                  </a:lnTo>
                  <a:lnTo>
                    <a:pt x="292989" y="9525"/>
                  </a:lnTo>
                  <a:lnTo>
                    <a:pt x="302641" y="17399"/>
                  </a:lnTo>
                  <a:lnTo>
                    <a:pt x="305054" y="20193"/>
                  </a:lnTo>
                  <a:lnTo>
                    <a:pt x="306705" y="20955"/>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2" name="Freeform 301">
              <a:extLst>
                <a:ext uri="{FF2B5EF4-FFF2-40B4-BE49-F238E27FC236}">
                  <a16:creationId xmlns:a16="http://schemas.microsoft.com/office/drawing/2014/main" id="{AB16F401-2F8A-E107-12C1-0E058BA76571}"/>
                </a:ext>
              </a:extLst>
            </p:cNvPr>
            <p:cNvSpPr/>
            <p:nvPr/>
          </p:nvSpPr>
          <p:spPr>
            <a:xfrm>
              <a:off x="3829852" y="2465312"/>
              <a:ext cx="516332" cy="315648"/>
            </a:xfrm>
            <a:custGeom>
              <a:avLst/>
              <a:gdLst/>
              <a:ahLst/>
              <a:cxnLst/>
              <a:rect l="0" t="0" r="0" b="0"/>
              <a:pathLst>
                <a:path w="516637" h="314199">
                  <a:moveTo>
                    <a:pt x="511683" y="94996"/>
                  </a:moveTo>
                  <a:lnTo>
                    <a:pt x="505206" y="116205"/>
                  </a:lnTo>
                  <a:lnTo>
                    <a:pt x="487299" y="154813"/>
                  </a:lnTo>
                  <a:lnTo>
                    <a:pt x="465455" y="187452"/>
                  </a:lnTo>
                  <a:lnTo>
                    <a:pt x="438531" y="215646"/>
                  </a:lnTo>
                  <a:lnTo>
                    <a:pt x="410718" y="238506"/>
                  </a:lnTo>
                  <a:lnTo>
                    <a:pt x="383159" y="256159"/>
                  </a:lnTo>
                  <a:lnTo>
                    <a:pt x="356235" y="267589"/>
                  </a:lnTo>
                  <a:lnTo>
                    <a:pt x="331978" y="273685"/>
                  </a:lnTo>
                  <a:lnTo>
                    <a:pt x="336042" y="282448"/>
                  </a:lnTo>
                  <a:lnTo>
                    <a:pt x="338455" y="289687"/>
                  </a:lnTo>
                  <a:lnTo>
                    <a:pt x="340106" y="299212"/>
                  </a:lnTo>
                  <a:lnTo>
                    <a:pt x="337566" y="304673"/>
                  </a:lnTo>
                  <a:lnTo>
                    <a:pt x="332867" y="306197"/>
                  </a:lnTo>
                  <a:lnTo>
                    <a:pt x="316484" y="308102"/>
                  </a:lnTo>
                  <a:lnTo>
                    <a:pt x="308229" y="309753"/>
                  </a:lnTo>
                  <a:lnTo>
                    <a:pt x="299466" y="314198"/>
                  </a:lnTo>
                  <a:lnTo>
                    <a:pt x="282194" y="313436"/>
                  </a:lnTo>
                  <a:lnTo>
                    <a:pt x="262890" y="313436"/>
                  </a:lnTo>
                  <a:lnTo>
                    <a:pt x="217170" y="313436"/>
                  </a:lnTo>
                  <a:lnTo>
                    <a:pt x="118872" y="313436"/>
                  </a:lnTo>
                  <a:lnTo>
                    <a:pt x="74041" y="312547"/>
                  </a:lnTo>
                  <a:lnTo>
                    <a:pt x="53594" y="310642"/>
                  </a:lnTo>
                  <a:lnTo>
                    <a:pt x="35814" y="309753"/>
                  </a:lnTo>
                  <a:lnTo>
                    <a:pt x="21082" y="308102"/>
                  </a:lnTo>
                  <a:lnTo>
                    <a:pt x="10541" y="305562"/>
                  </a:lnTo>
                  <a:lnTo>
                    <a:pt x="2413" y="301879"/>
                  </a:lnTo>
                  <a:lnTo>
                    <a:pt x="0" y="298323"/>
                  </a:lnTo>
                  <a:lnTo>
                    <a:pt x="1524" y="292227"/>
                  </a:lnTo>
                  <a:lnTo>
                    <a:pt x="1524" y="288798"/>
                  </a:lnTo>
                  <a:lnTo>
                    <a:pt x="2413" y="281559"/>
                  </a:lnTo>
                  <a:lnTo>
                    <a:pt x="4064" y="277368"/>
                  </a:lnTo>
                  <a:lnTo>
                    <a:pt x="8255" y="271145"/>
                  </a:lnTo>
                  <a:lnTo>
                    <a:pt x="14605" y="262255"/>
                  </a:lnTo>
                  <a:lnTo>
                    <a:pt x="24384" y="249174"/>
                  </a:lnTo>
                  <a:lnTo>
                    <a:pt x="43053" y="205105"/>
                  </a:lnTo>
                  <a:lnTo>
                    <a:pt x="64135" y="166243"/>
                  </a:lnTo>
                  <a:lnTo>
                    <a:pt x="85471" y="131064"/>
                  </a:lnTo>
                  <a:lnTo>
                    <a:pt x="108077" y="99441"/>
                  </a:lnTo>
                  <a:lnTo>
                    <a:pt x="131699" y="71247"/>
                  </a:lnTo>
                  <a:lnTo>
                    <a:pt x="156083" y="45847"/>
                  </a:lnTo>
                  <a:lnTo>
                    <a:pt x="205867" y="0"/>
                  </a:lnTo>
                  <a:lnTo>
                    <a:pt x="219583" y="4445"/>
                  </a:lnTo>
                  <a:lnTo>
                    <a:pt x="236855" y="7874"/>
                  </a:lnTo>
                  <a:lnTo>
                    <a:pt x="256159" y="8763"/>
                  </a:lnTo>
                  <a:lnTo>
                    <a:pt x="277495" y="9779"/>
                  </a:lnTo>
                  <a:lnTo>
                    <a:pt x="325501" y="7874"/>
                  </a:lnTo>
                  <a:lnTo>
                    <a:pt x="375031" y="6985"/>
                  </a:lnTo>
                  <a:lnTo>
                    <a:pt x="423037" y="9779"/>
                  </a:lnTo>
                  <a:lnTo>
                    <a:pt x="445008" y="14224"/>
                  </a:lnTo>
                  <a:lnTo>
                    <a:pt x="465455" y="20193"/>
                  </a:lnTo>
                  <a:lnTo>
                    <a:pt x="482346" y="28194"/>
                  </a:lnTo>
                  <a:lnTo>
                    <a:pt x="497967" y="39497"/>
                  </a:lnTo>
                  <a:lnTo>
                    <a:pt x="509270" y="54483"/>
                  </a:lnTo>
                  <a:lnTo>
                    <a:pt x="516636" y="73152"/>
                  </a:lnTo>
                  <a:close/>
                </a:path>
              </a:pathLst>
            </a:custGeom>
            <a:solidFill>
              <a:srgbClr val="001E00"/>
            </a:solidFill>
            <a:ln w="0" cap="flat" cmpd="sng" algn="ctr">
              <a:solidFill>
                <a:srgbClr val="001E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3" name="Freeform 302">
              <a:extLst>
                <a:ext uri="{FF2B5EF4-FFF2-40B4-BE49-F238E27FC236}">
                  <a16:creationId xmlns:a16="http://schemas.microsoft.com/office/drawing/2014/main" id="{6E3B0696-5FA7-D628-AFF8-30129337339D}"/>
                </a:ext>
              </a:extLst>
            </p:cNvPr>
            <p:cNvSpPr/>
            <p:nvPr/>
          </p:nvSpPr>
          <p:spPr>
            <a:xfrm>
              <a:off x="3829852" y="2465312"/>
              <a:ext cx="516332" cy="313485"/>
            </a:xfrm>
            <a:custGeom>
              <a:avLst/>
              <a:gdLst/>
              <a:ahLst/>
              <a:cxnLst/>
              <a:rect l="0" t="0" r="0" b="0"/>
              <a:pathLst>
                <a:path w="516891" h="313691">
                  <a:moveTo>
                    <a:pt x="516890" y="73660"/>
                  </a:moveTo>
                  <a:lnTo>
                    <a:pt x="508000" y="55880"/>
                  </a:lnTo>
                  <a:lnTo>
                    <a:pt x="496570" y="41910"/>
                  </a:lnTo>
                  <a:lnTo>
                    <a:pt x="482600" y="29210"/>
                  </a:lnTo>
                  <a:lnTo>
                    <a:pt x="464820" y="20320"/>
                  </a:lnTo>
                  <a:lnTo>
                    <a:pt x="443230" y="15240"/>
                  </a:lnTo>
                  <a:lnTo>
                    <a:pt x="421640" y="11430"/>
                  </a:lnTo>
                  <a:lnTo>
                    <a:pt x="374650" y="6350"/>
                  </a:lnTo>
                  <a:lnTo>
                    <a:pt x="325120" y="8890"/>
                  </a:lnTo>
                  <a:lnTo>
                    <a:pt x="278130" y="11430"/>
                  </a:lnTo>
                  <a:lnTo>
                    <a:pt x="256540" y="8890"/>
                  </a:lnTo>
                  <a:lnTo>
                    <a:pt x="236220" y="8890"/>
                  </a:lnTo>
                  <a:lnTo>
                    <a:pt x="219710" y="3810"/>
                  </a:lnTo>
                  <a:lnTo>
                    <a:pt x="204470" y="0"/>
                  </a:lnTo>
                  <a:lnTo>
                    <a:pt x="154940" y="45720"/>
                  </a:lnTo>
                  <a:lnTo>
                    <a:pt x="130810" y="71120"/>
                  </a:lnTo>
                  <a:lnTo>
                    <a:pt x="107950" y="99060"/>
                  </a:lnTo>
                  <a:lnTo>
                    <a:pt x="83820" y="132080"/>
                  </a:lnTo>
                  <a:lnTo>
                    <a:pt x="64770" y="167640"/>
                  </a:lnTo>
                  <a:lnTo>
                    <a:pt x="43180" y="207010"/>
                  </a:lnTo>
                  <a:lnTo>
                    <a:pt x="24130" y="251460"/>
                  </a:lnTo>
                  <a:lnTo>
                    <a:pt x="12700" y="262890"/>
                  </a:lnTo>
                  <a:lnTo>
                    <a:pt x="8890" y="271780"/>
                  </a:lnTo>
                  <a:lnTo>
                    <a:pt x="3810" y="279400"/>
                  </a:lnTo>
                  <a:lnTo>
                    <a:pt x="2540" y="280670"/>
                  </a:lnTo>
                  <a:lnTo>
                    <a:pt x="0" y="288290"/>
                  </a:lnTo>
                  <a:lnTo>
                    <a:pt x="0" y="293370"/>
                  </a:lnTo>
                  <a:lnTo>
                    <a:pt x="0" y="299720"/>
                  </a:lnTo>
                  <a:lnTo>
                    <a:pt x="2540" y="302260"/>
                  </a:lnTo>
                  <a:lnTo>
                    <a:pt x="10160" y="307340"/>
                  </a:lnTo>
                  <a:lnTo>
                    <a:pt x="21590" y="308610"/>
                  </a:lnTo>
                  <a:lnTo>
                    <a:pt x="34290" y="308610"/>
                  </a:lnTo>
                  <a:lnTo>
                    <a:pt x="53340" y="311150"/>
                  </a:lnTo>
                  <a:lnTo>
                    <a:pt x="73660" y="313690"/>
                  </a:lnTo>
                  <a:lnTo>
                    <a:pt x="118110" y="313690"/>
                  </a:lnTo>
                  <a:lnTo>
                    <a:pt x="217170" y="313690"/>
                  </a:lnTo>
                  <a:lnTo>
                    <a:pt x="262890" y="313690"/>
                  </a:lnTo>
                  <a:lnTo>
                    <a:pt x="281940" y="313690"/>
                  </a:lnTo>
                  <a:lnTo>
                    <a:pt x="299720" y="313690"/>
                  </a:lnTo>
                  <a:lnTo>
                    <a:pt x="307340" y="308610"/>
                  </a:lnTo>
                  <a:lnTo>
                    <a:pt x="316230" y="308610"/>
                  </a:lnTo>
                  <a:lnTo>
                    <a:pt x="331470" y="307340"/>
                  </a:lnTo>
                  <a:lnTo>
                    <a:pt x="335280" y="304800"/>
                  </a:lnTo>
                  <a:lnTo>
                    <a:pt x="340360" y="299720"/>
                  </a:lnTo>
                  <a:lnTo>
                    <a:pt x="337820" y="290830"/>
                  </a:lnTo>
                  <a:lnTo>
                    <a:pt x="335280" y="283210"/>
                  </a:lnTo>
                  <a:lnTo>
                    <a:pt x="331470" y="274320"/>
                  </a:lnTo>
                  <a:lnTo>
                    <a:pt x="355600" y="266700"/>
                  </a:lnTo>
                  <a:lnTo>
                    <a:pt x="383540" y="257810"/>
                  </a:lnTo>
                  <a:lnTo>
                    <a:pt x="411480" y="238760"/>
                  </a:lnTo>
                  <a:lnTo>
                    <a:pt x="436880" y="215900"/>
                  </a:lnTo>
                  <a:lnTo>
                    <a:pt x="464820" y="187960"/>
                  </a:lnTo>
                  <a:lnTo>
                    <a:pt x="486410" y="154940"/>
                  </a:lnTo>
                  <a:lnTo>
                    <a:pt x="504190" y="115570"/>
                  </a:lnTo>
                  <a:lnTo>
                    <a:pt x="510540" y="9525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4" name="Freeform 303">
              <a:extLst>
                <a:ext uri="{FF2B5EF4-FFF2-40B4-BE49-F238E27FC236}">
                  <a16:creationId xmlns:a16="http://schemas.microsoft.com/office/drawing/2014/main" id="{8EF47E81-E180-139E-83D1-D77ABDA65D79}"/>
                </a:ext>
              </a:extLst>
            </p:cNvPr>
            <p:cNvSpPr/>
            <p:nvPr/>
          </p:nvSpPr>
          <p:spPr>
            <a:xfrm>
              <a:off x="2465261" y="3150657"/>
              <a:ext cx="57627" cy="8648"/>
            </a:xfrm>
            <a:custGeom>
              <a:avLst/>
              <a:gdLst/>
              <a:ahLst/>
              <a:cxnLst/>
              <a:rect l="0" t="0" r="0" b="0"/>
              <a:pathLst>
                <a:path w="57659" h="8510">
                  <a:moveTo>
                    <a:pt x="0" y="3429"/>
                  </a:moveTo>
                  <a:lnTo>
                    <a:pt x="3175" y="635"/>
                  </a:lnTo>
                  <a:lnTo>
                    <a:pt x="10541" y="0"/>
                  </a:lnTo>
                  <a:lnTo>
                    <a:pt x="20193" y="0"/>
                  </a:lnTo>
                  <a:lnTo>
                    <a:pt x="42164" y="1524"/>
                  </a:lnTo>
                  <a:lnTo>
                    <a:pt x="51816" y="2540"/>
                  </a:lnTo>
                  <a:lnTo>
                    <a:pt x="57658" y="2540"/>
                  </a:lnTo>
                  <a:lnTo>
                    <a:pt x="8763" y="6985"/>
                  </a:lnTo>
                  <a:lnTo>
                    <a:pt x="5588" y="6985"/>
                  </a:lnTo>
                  <a:lnTo>
                    <a:pt x="3175" y="8509"/>
                  </a:lnTo>
                  <a:close/>
                </a:path>
              </a:pathLst>
            </a:custGeom>
            <a:solidFill>
              <a:srgbClr val="F2C9AD"/>
            </a:solidFill>
            <a:ln w="0" cap="flat" cmpd="sng" algn="ctr">
              <a:solidFill>
                <a:srgbClr val="F2C9A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5" name="Freeform 304">
              <a:extLst>
                <a:ext uri="{FF2B5EF4-FFF2-40B4-BE49-F238E27FC236}">
                  <a16:creationId xmlns:a16="http://schemas.microsoft.com/office/drawing/2014/main" id="{62CD4B0A-CF5A-32A2-D8E3-32C8A59F30D4}"/>
                </a:ext>
              </a:extLst>
            </p:cNvPr>
            <p:cNvSpPr/>
            <p:nvPr/>
          </p:nvSpPr>
          <p:spPr>
            <a:xfrm>
              <a:off x="2465261" y="3152820"/>
              <a:ext cx="57627" cy="6485"/>
            </a:xfrm>
            <a:custGeom>
              <a:avLst/>
              <a:gdLst/>
              <a:ahLst/>
              <a:cxnLst/>
              <a:rect l="0" t="0" r="0" b="0"/>
              <a:pathLst>
                <a:path w="58421" h="6351">
                  <a:moveTo>
                    <a:pt x="2540" y="6350"/>
                  </a:moveTo>
                  <a:lnTo>
                    <a:pt x="5080" y="6350"/>
                  </a:lnTo>
                  <a:lnTo>
                    <a:pt x="8890" y="6350"/>
                  </a:lnTo>
                  <a:lnTo>
                    <a:pt x="58420" y="1270"/>
                  </a:lnTo>
                  <a:lnTo>
                    <a:pt x="52070" y="1270"/>
                  </a:lnTo>
                  <a:lnTo>
                    <a:pt x="43180" y="0"/>
                  </a:lnTo>
                  <a:lnTo>
                    <a:pt x="20320" y="0"/>
                  </a:lnTo>
                  <a:lnTo>
                    <a:pt x="11430" y="0"/>
                  </a:lnTo>
                  <a:lnTo>
                    <a:pt x="2540" y="0"/>
                  </a:lnTo>
                  <a:lnTo>
                    <a:pt x="0" y="12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6" name="Freeform 305">
              <a:extLst>
                <a:ext uri="{FF2B5EF4-FFF2-40B4-BE49-F238E27FC236}">
                  <a16:creationId xmlns:a16="http://schemas.microsoft.com/office/drawing/2014/main" id="{B8BE86BA-053A-7A6E-EFC5-AE0CFCAF82AA}"/>
                </a:ext>
              </a:extLst>
            </p:cNvPr>
            <p:cNvSpPr/>
            <p:nvPr/>
          </p:nvSpPr>
          <p:spPr>
            <a:xfrm>
              <a:off x="2568989" y="3124713"/>
              <a:ext cx="69152" cy="17296"/>
            </a:xfrm>
            <a:custGeom>
              <a:avLst/>
              <a:gdLst/>
              <a:ahLst/>
              <a:cxnLst/>
              <a:rect l="0" t="0" r="0" b="0"/>
              <a:pathLst>
                <a:path w="68454" h="15876">
                  <a:moveTo>
                    <a:pt x="9779" y="12319"/>
                  </a:moveTo>
                  <a:lnTo>
                    <a:pt x="4064" y="8890"/>
                  </a:lnTo>
                  <a:lnTo>
                    <a:pt x="889" y="6096"/>
                  </a:lnTo>
                  <a:lnTo>
                    <a:pt x="0" y="4445"/>
                  </a:lnTo>
                  <a:lnTo>
                    <a:pt x="3302" y="1651"/>
                  </a:lnTo>
                  <a:lnTo>
                    <a:pt x="12319" y="0"/>
                  </a:lnTo>
                  <a:lnTo>
                    <a:pt x="26035" y="0"/>
                  </a:lnTo>
                  <a:lnTo>
                    <a:pt x="41529" y="889"/>
                  </a:lnTo>
                  <a:lnTo>
                    <a:pt x="56261" y="2540"/>
                  </a:lnTo>
                  <a:lnTo>
                    <a:pt x="68453" y="4445"/>
                  </a:lnTo>
                  <a:lnTo>
                    <a:pt x="67564" y="7874"/>
                  </a:lnTo>
                  <a:lnTo>
                    <a:pt x="62611" y="10414"/>
                  </a:lnTo>
                  <a:lnTo>
                    <a:pt x="46355" y="13208"/>
                  </a:lnTo>
                  <a:lnTo>
                    <a:pt x="29337" y="14859"/>
                  </a:lnTo>
                  <a:lnTo>
                    <a:pt x="21971" y="15875"/>
                  </a:lnTo>
                  <a:lnTo>
                    <a:pt x="17907" y="15875"/>
                  </a:lnTo>
                  <a:close/>
                </a:path>
              </a:pathLst>
            </a:custGeom>
            <a:solidFill>
              <a:srgbClr val="F2C9AD"/>
            </a:solidFill>
            <a:ln w="0" cap="flat" cmpd="sng" algn="ctr">
              <a:solidFill>
                <a:srgbClr val="F2C9A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 name="Freeform 306">
              <a:extLst>
                <a:ext uri="{FF2B5EF4-FFF2-40B4-BE49-F238E27FC236}">
                  <a16:creationId xmlns:a16="http://schemas.microsoft.com/office/drawing/2014/main" id="{1D5B9F3A-227B-0C7F-FD54-234E5FCCC99C}"/>
                </a:ext>
              </a:extLst>
            </p:cNvPr>
            <p:cNvSpPr/>
            <p:nvPr/>
          </p:nvSpPr>
          <p:spPr>
            <a:xfrm>
              <a:off x="2571293" y="3124713"/>
              <a:ext cx="66847" cy="15134"/>
            </a:xfrm>
            <a:custGeom>
              <a:avLst/>
              <a:gdLst/>
              <a:ahLst/>
              <a:cxnLst/>
              <a:rect l="0" t="0" r="0" b="0"/>
              <a:pathLst>
                <a:path w="67311" h="13971">
                  <a:moveTo>
                    <a:pt x="17780" y="13970"/>
                  </a:moveTo>
                  <a:lnTo>
                    <a:pt x="21590" y="13970"/>
                  </a:lnTo>
                  <a:lnTo>
                    <a:pt x="27940" y="13970"/>
                  </a:lnTo>
                  <a:lnTo>
                    <a:pt x="45720" y="12700"/>
                  </a:lnTo>
                  <a:lnTo>
                    <a:pt x="63500" y="10160"/>
                  </a:lnTo>
                  <a:lnTo>
                    <a:pt x="67310" y="7620"/>
                  </a:lnTo>
                  <a:lnTo>
                    <a:pt x="67310" y="5080"/>
                  </a:lnTo>
                  <a:lnTo>
                    <a:pt x="55880" y="2540"/>
                  </a:lnTo>
                  <a:lnTo>
                    <a:pt x="41910" y="0"/>
                  </a:lnTo>
                  <a:lnTo>
                    <a:pt x="26670" y="0"/>
                  </a:lnTo>
                  <a:lnTo>
                    <a:pt x="11430" y="0"/>
                  </a:lnTo>
                  <a:lnTo>
                    <a:pt x="2540" y="0"/>
                  </a:lnTo>
                  <a:lnTo>
                    <a:pt x="0" y="5080"/>
                  </a:lnTo>
                  <a:lnTo>
                    <a:pt x="0" y="5080"/>
                  </a:lnTo>
                  <a:lnTo>
                    <a:pt x="5080" y="7620"/>
                  </a:lnTo>
                  <a:lnTo>
                    <a:pt x="8890" y="127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 name="Freeform 307">
              <a:extLst>
                <a:ext uri="{FF2B5EF4-FFF2-40B4-BE49-F238E27FC236}">
                  <a16:creationId xmlns:a16="http://schemas.microsoft.com/office/drawing/2014/main" id="{1D56A9BE-1CC1-0EB9-19CF-C15C71537E4E}"/>
                </a:ext>
              </a:extLst>
            </p:cNvPr>
            <p:cNvSpPr/>
            <p:nvPr/>
          </p:nvSpPr>
          <p:spPr>
            <a:xfrm>
              <a:off x="3087625" y="3122552"/>
              <a:ext cx="99118" cy="17296"/>
            </a:xfrm>
            <a:custGeom>
              <a:avLst/>
              <a:gdLst/>
              <a:ahLst/>
              <a:cxnLst/>
              <a:rect l="0" t="0" r="0" b="0"/>
              <a:pathLst>
                <a:path w="98299" h="16765">
                  <a:moveTo>
                    <a:pt x="635" y="12319"/>
                  </a:moveTo>
                  <a:lnTo>
                    <a:pt x="0" y="10795"/>
                  </a:lnTo>
                  <a:lnTo>
                    <a:pt x="2286" y="8001"/>
                  </a:lnTo>
                  <a:lnTo>
                    <a:pt x="14605" y="2794"/>
                  </a:lnTo>
                  <a:lnTo>
                    <a:pt x="26670" y="0"/>
                  </a:lnTo>
                  <a:lnTo>
                    <a:pt x="51181" y="0"/>
                  </a:lnTo>
                  <a:lnTo>
                    <a:pt x="75565" y="3556"/>
                  </a:lnTo>
                  <a:lnTo>
                    <a:pt x="98298" y="4445"/>
                  </a:lnTo>
                  <a:lnTo>
                    <a:pt x="77216" y="6350"/>
                  </a:lnTo>
                  <a:lnTo>
                    <a:pt x="55245" y="8890"/>
                  </a:lnTo>
                  <a:lnTo>
                    <a:pt x="12827" y="15875"/>
                  </a:lnTo>
                  <a:lnTo>
                    <a:pt x="8763" y="16764"/>
                  </a:lnTo>
                  <a:lnTo>
                    <a:pt x="7239" y="15875"/>
                  </a:lnTo>
                  <a:lnTo>
                    <a:pt x="6350" y="16764"/>
                  </a:lnTo>
                  <a:close/>
                </a:path>
              </a:pathLst>
            </a:custGeom>
            <a:solidFill>
              <a:srgbClr val="E5BC99"/>
            </a:solidFill>
            <a:ln w="0" cap="flat" cmpd="sng" algn="ctr">
              <a:solidFill>
                <a:srgbClr val="E5BC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 name="Freeform 308">
              <a:extLst>
                <a:ext uri="{FF2B5EF4-FFF2-40B4-BE49-F238E27FC236}">
                  <a16:creationId xmlns:a16="http://schemas.microsoft.com/office/drawing/2014/main" id="{48DF9138-B357-FE47-DF47-D720082A374E}"/>
                </a:ext>
              </a:extLst>
            </p:cNvPr>
            <p:cNvSpPr/>
            <p:nvPr/>
          </p:nvSpPr>
          <p:spPr>
            <a:xfrm>
              <a:off x="3087625" y="3124713"/>
              <a:ext cx="99118" cy="15134"/>
            </a:xfrm>
            <a:custGeom>
              <a:avLst/>
              <a:gdLst/>
              <a:ahLst/>
              <a:cxnLst/>
              <a:rect l="0" t="0" r="0" b="0"/>
              <a:pathLst>
                <a:path w="99061" h="15241">
                  <a:moveTo>
                    <a:pt x="6350" y="15240"/>
                  </a:moveTo>
                  <a:lnTo>
                    <a:pt x="8890" y="15240"/>
                  </a:lnTo>
                  <a:lnTo>
                    <a:pt x="11430" y="15240"/>
                  </a:lnTo>
                  <a:lnTo>
                    <a:pt x="12700" y="15240"/>
                  </a:lnTo>
                  <a:lnTo>
                    <a:pt x="55880" y="8890"/>
                  </a:lnTo>
                  <a:lnTo>
                    <a:pt x="77470" y="6350"/>
                  </a:lnTo>
                  <a:lnTo>
                    <a:pt x="99060" y="3810"/>
                  </a:lnTo>
                  <a:lnTo>
                    <a:pt x="77470" y="1270"/>
                  </a:lnTo>
                  <a:lnTo>
                    <a:pt x="52070" y="0"/>
                  </a:lnTo>
                  <a:lnTo>
                    <a:pt x="27940" y="0"/>
                  </a:lnTo>
                  <a:lnTo>
                    <a:pt x="15240" y="1270"/>
                  </a:lnTo>
                  <a:lnTo>
                    <a:pt x="2540" y="6350"/>
                  </a:lnTo>
                  <a:lnTo>
                    <a:pt x="0" y="8890"/>
                  </a:lnTo>
                  <a:lnTo>
                    <a:pt x="2540" y="114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 name="Freeform 309">
              <a:extLst>
                <a:ext uri="{FF2B5EF4-FFF2-40B4-BE49-F238E27FC236}">
                  <a16:creationId xmlns:a16="http://schemas.microsoft.com/office/drawing/2014/main" id="{138BB6E2-FE3B-1ED1-AEBB-D4961DD7C33F}"/>
                </a:ext>
              </a:extLst>
            </p:cNvPr>
            <p:cNvSpPr/>
            <p:nvPr/>
          </p:nvSpPr>
          <p:spPr>
            <a:xfrm>
              <a:off x="3039220" y="3129037"/>
              <a:ext cx="112947" cy="49726"/>
            </a:xfrm>
            <a:custGeom>
              <a:avLst/>
              <a:gdLst/>
              <a:ahLst/>
              <a:cxnLst/>
              <a:rect l="0" t="0" r="0" b="0"/>
              <a:pathLst>
                <a:path w="111507" h="50039">
                  <a:moveTo>
                    <a:pt x="7366" y="44958"/>
                  </a:moveTo>
                  <a:lnTo>
                    <a:pt x="1524" y="39624"/>
                  </a:lnTo>
                  <a:lnTo>
                    <a:pt x="0" y="35179"/>
                  </a:lnTo>
                  <a:lnTo>
                    <a:pt x="2413" y="30734"/>
                  </a:lnTo>
                  <a:lnTo>
                    <a:pt x="7366" y="26289"/>
                  </a:lnTo>
                  <a:lnTo>
                    <a:pt x="14605" y="21844"/>
                  </a:lnTo>
                  <a:lnTo>
                    <a:pt x="35687" y="14859"/>
                  </a:lnTo>
                  <a:lnTo>
                    <a:pt x="59436" y="8763"/>
                  </a:lnTo>
                  <a:lnTo>
                    <a:pt x="82804" y="4445"/>
                  </a:lnTo>
                  <a:lnTo>
                    <a:pt x="102489" y="889"/>
                  </a:lnTo>
                  <a:lnTo>
                    <a:pt x="108204" y="0"/>
                  </a:lnTo>
                  <a:lnTo>
                    <a:pt x="111506" y="0"/>
                  </a:lnTo>
                  <a:lnTo>
                    <a:pt x="100965" y="1651"/>
                  </a:lnTo>
                  <a:lnTo>
                    <a:pt x="88646" y="5969"/>
                  </a:lnTo>
                  <a:lnTo>
                    <a:pt x="62611" y="18415"/>
                  </a:lnTo>
                  <a:lnTo>
                    <a:pt x="38100" y="33274"/>
                  </a:lnTo>
                  <a:lnTo>
                    <a:pt x="28448" y="41148"/>
                  </a:lnTo>
                  <a:lnTo>
                    <a:pt x="21971" y="47498"/>
                  </a:lnTo>
                  <a:lnTo>
                    <a:pt x="19558" y="49149"/>
                  </a:lnTo>
                  <a:lnTo>
                    <a:pt x="18669" y="50038"/>
                  </a:lnTo>
                  <a:close/>
                </a:path>
              </a:pathLst>
            </a:custGeom>
            <a:solidFill>
              <a:srgbClr val="E5BC99"/>
            </a:solidFill>
            <a:ln w="0" cap="flat" cmpd="sng" algn="ctr">
              <a:solidFill>
                <a:srgbClr val="E5BC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 name="Freeform 310">
              <a:extLst>
                <a:ext uri="{FF2B5EF4-FFF2-40B4-BE49-F238E27FC236}">
                  <a16:creationId xmlns:a16="http://schemas.microsoft.com/office/drawing/2014/main" id="{FD39DD35-386D-19C8-A2C2-60C8FA8B9433}"/>
                </a:ext>
              </a:extLst>
            </p:cNvPr>
            <p:cNvSpPr/>
            <p:nvPr/>
          </p:nvSpPr>
          <p:spPr>
            <a:xfrm>
              <a:off x="3041524" y="3131200"/>
              <a:ext cx="110643" cy="49725"/>
            </a:xfrm>
            <a:custGeom>
              <a:avLst/>
              <a:gdLst/>
              <a:ahLst/>
              <a:cxnLst/>
              <a:rect l="0" t="0" r="0" b="0"/>
              <a:pathLst>
                <a:path w="111761" h="49531">
                  <a:moveTo>
                    <a:pt x="16510" y="49530"/>
                  </a:moveTo>
                  <a:lnTo>
                    <a:pt x="19050" y="49530"/>
                  </a:lnTo>
                  <a:lnTo>
                    <a:pt x="21590" y="46990"/>
                  </a:lnTo>
                  <a:lnTo>
                    <a:pt x="27940" y="39370"/>
                  </a:lnTo>
                  <a:lnTo>
                    <a:pt x="36830" y="33020"/>
                  </a:lnTo>
                  <a:lnTo>
                    <a:pt x="62230" y="16510"/>
                  </a:lnTo>
                  <a:lnTo>
                    <a:pt x="87630" y="5080"/>
                  </a:lnTo>
                  <a:lnTo>
                    <a:pt x="101600" y="0"/>
                  </a:lnTo>
                  <a:lnTo>
                    <a:pt x="111760" y="0"/>
                  </a:lnTo>
                  <a:lnTo>
                    <a:pt x="107950" y="0"/>
                  </a:lnTo>
                  <a:lnTo>
                    <a:pt x="101600" y="0"/>
                  </a:lnTo>
                  <a:lnTo>
                    <a:pt x="81280" y="2540"/>
                  </a:lnTo>
                  <a:lnTo>
                    <a:pt x="58420" y="7620"/>
                  </a:lnTo>
                  <a:lnTo>
                    <a:pt x="34290" y="13970"/>
                  </a:lnTo>
                  <a:lnTo>
                    <a:pt x="15240" y="21590"/>
                  </a:lnTo>
                  <a:lnTo>
                    <a:pt x="6350" y="25400"/>
                  </a:lnTo>
                  <a:lnTo>
                    <a:pt x="2540" y="30480"/>
                  </a:lnTo>
                  <a:lnTo>
                    <a:pt x="0" y="35560"/>
                  </a:lnTo>
                  <a:lnTo>
                    <a:pt x="0" y="39370"/>
                  </a:lnTo>
                  <a:lnTo>
                    <a:pt x="6350" y="4445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2" name="Freeform 311">
              <a:extLst>
                <a:ext uri="{FF2B5EF4-FFF2-40B4-BE49-F238E27FC236}">
                  <a16:creationId xmlns:a16="http://schemas.microsoft.com/office/drawing/2014/main" id="{6F488F03-31E6-9A54-A675-673BC53ED181}"/>
                </a:ext>
              </a:extLst>
            </p:cNvPr>
            <p:cNvSpPr/>
            <p:nvPr/>
          </p:nvSpPr>
          <p:spPr>
            <a:xfrm>
              <a:off x="3064575" y="3146333"/>
              <a:ext cx="92202" cy="56211"/>
            </a:xfrm>
            <a:custGeom>
              <a:avLst/>
              <a:gdLst/>
              <a:ahLst/>
              <a:cxnLst/>
              <a:rect l="0" t="0" r="0" b="0"/>
              <a:pathLst>
                <a:path w="91441" h="55881">
                  <a:moveTo>
                    <a:pt x="91440" y="0"/>
                  </a:moveTo>
                  <a:lnTo>
                    <a:pt x="62230" y="13970"/>
                  </a:lnTo>
                  <a:lnTo>
                    <a:pt x="35560" y="30480"/>
                  </a:lnTo>
                  <a:lnTo>
                    <a:pt x="16510" y="44450"/>
                  </a:lnTo>
                  <a:lnTo>
                    <a:pt x="0" y="55880"/>
                  </a:lnTo>
                </a:path>
              </a:pathLst>
            </a:custGeom>
            <a:ln w="21463"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13" name="Freeform 312">
              <a:extLst>
                <a:ext uri="{FF2B5EF4-FFF2-40B4-BE49-F238E27FC236}">
                  <a16:creationId xmlns:a16="http://schemas.microsoft.com/office/drawing/2014/main" id="{05BCDE99-3FD9-6AD6-9096-19116B1B5019}"/>
                </a:ext>
              </a:extLst>
            </p:cNvPr>
            <p:cNvSpPr/>
            <p:nvPr/>
          </p:nvSpPr>
          <p:spPr>
            <a:xfrm>
              <a:off x="3818328" y="2767988"/>
              <a:ext cx="873614" cy="432395"/>
            </a:xfrm>
            <a:custGeom>
              <a:avLst/>
              <a:gdLst/>
              <a:ahLst/>
              <a:cxnLst/>
              <a:rect l="0" t="0" r="0" b="0"/>
              <a:pathLst>
                <a:path w="874650" h="432309">
                  <a:moveTo>
                    <a:pt x="5588" y="22098"/>
                  </a:moveTo>
                  <a:lnTo>
                    <a:pt x="8890" y="14097"/>
                  </a:lnTo>
                  <a:lnTo>
                    <a:pt x="13843" y="5334"/>
                  </a:lnTo>
                  <a:lnTo>
                    <a:pt x="15494" y="889"/>
                  </a:lnTo>
                  <a:lnTo>
                    <a:pt x="16129" y="0"/>
                  </a:lnTo>
                  <a:lnTo>
                    <a:pt x="17907" y="0"/>
                  </a:lnTo>
                  <a:lnTo>
                    <a:pt x="21971" y="0"/>
                  </a:lnTo>
                  <a:lnTo>
                    <a:pt x="37465" y="0"/>
                  </a:lnTo>
                  <a:lnTo>
                    <a:pt x="62738" y="0"/>
                  </a:lnTo>
                  <a:lnTo>
                    <a:pt x="94361" y="0"/>
                  </a:lnTo>
                  <a:lnTo>
                    <a:pt x="132588" y="0"/>
                  </a:lnTo>
                  <a:lnTo>
                    <a:pt x="175641" y="1778"/>
                  </a:lnTo>
                  <a:lnTo>
                    <a:pt x="221361" y="5334"/>
                  </a:lnTo>
                  <a:lnTo>
                    <a:pt x="268478" y="10668"/>
                  </a:lnTo>
                  <a:lnTo>
                    <a:pt x="310896" y="11557"/>
                  </a:lnTo>
                  <a:lnTo>
                    <a:pt x="350647" y="15113"/>
                  </a:lnTo>
                  <a:lnTo>
                    <a:pt x="386461" y="21209"/>
                  </a:lnTo>
                  <a:lnTo>
                    <a:pt x="420624" y="30988"/>
                  </a:lnTo>
                  <a:lnTo>
                    <a:pt x="451485" y="41402"/>
                  </a:lnTo>
                  <a:lnTo>
                    <a:pt x="480060" y="54737"/>
                  </a:lnTo>
                  <a:lnTo>
                    <a:pt x="506095" y="68707"/>
                  </a:lnTo>
                  <a:lnTo>
                    <a:pt x="530479" y="83566"/>
                  </a:lnTo>
                  <a:lnTo>
                    <a:pt x="574294" y="115443"/>
                  </a:lnTo>
                  <a:lnTo>
                    <a:pt x="613537" y="147828"/>
                  </a:lnTo>
                  <a:lnTo>
                    <a:pt x="650113" y="176022"/>
                  </a:lnTo>
                  <a:lnTo>
                    <a:pt x="684149" y="198120"/>
                  </a:lnTo>
                  <a:lnTo>
                    <a:pt x="696341" y="207772"/>
                  </a:lnTo>
                  <a:lnTo>
                    <a:pt x="707771" y="214884"/>
                  </a:lnTo>
                  <a:lnTo>
                    <a:pt x="727329" y="225425"/>
                  </a:lnTo>
                  <a:lnTo>
                    <a:pt x="749300" y="234315"/>
                  </a:lnTo>
                  <a:lnTo>
                    <a:pt x="763143" y="241300"/>
                  </a:lnTo>
                  <a:lnTo>
                    <a:pt x="779526" y="250063"/>
                  </a:lnTo>
                  <a:lnTo>
                    <a:pt x="813435" y="261493"/>
                  </a:lnTo>
                  <a:lnTo>
                    <a:pt x="839470" y="273812"/>
                  </a:lnTo>
                  <a:lnTo>
                    <a:pt x="857377" y="285242"/>
                  </a:lnTo>
                  <a:lnTo>
                    <a:pt x="868807" y="297688"/>
                  </a:lnTo>
                  <a:lnTo>
                    <a:pt x="874649" y="308991"/>
                  </a:lnTo>
                  <a:lnTo>
                    <a:pt x="874649" y="320421"/>
                  </a:lnTo>
                  <a:lnTo>
                    <a:pt x="870585" y="331851"/>
                  </a:lnTo>
                  <a:lnTo>
                    <a:pt x="864108" y="341630"/>
                  </a:lnTo>
                  <a:lnTo>
                    <a:pt x="850138" y="352171"/>
                  </a:lnTo>
                  <a:lnTo>
                    <a:pt x="832231" y="360934"/>
                  </a:lnTo>
                  <a:lnTo>
                    <a:pt x="788289" y="377698"/>
                  </a:lnTo>
                  <a:lnTo>
                    <a:pt x="765429" y="386588"/>
                  </a:lnTo>
                  <a:lnTo>
                    <a:pt x="746125" y="396113"/>
                  </a:lnTo>
                  <a:lnTo>
                    <a:pt x="730631" y="409448"/>
                  </a:lnTo>
                  <a:lnTo>
                    <a:pt x="724789" y="416433"/>
                  </a:lnTo>
                  <a:lnTo>
                    <a:pt x="720979" y="425323"/>
                  </a:lnTo>
                  <a:lnTo>
                    <a:pt x="682625" y="426847"/>
                  </a:lnTo>
                  <a:lnTo>
                    <a:pt x="649224" y="429641"/>
                  </a:lnTo>
                  <a:lnTo>
                    <a:pt x="620014" y="431292"/>
                  </a:lnTo>
                  <a:lnTo>
                    <a:pt x="593979" y="432308"/>
                  </a:lnTo>
                  <a:lnTo>
                    <a:pt x="571119" y="432308"/>
                  </a:lnTo>
                  <a:lnTo>
                    <a:pt x="550037" y="430657"/>
                  </a:lnTo>
                  <a:lnTo>
                    <a:pt x="530479" y="426847"/>
                  </a:lnTo>
                  <a:lnTo>
                    <a:pt x="511683" y="421767"/>
                  </a:lnTo>
                  <a:lnTo>
                    <a:pt x="515747" y="415544"/>
                  </a:lnTo>
                  <a:lnTo>
                    <a:pt x="515747" y="410337"/>
                  </a:lnTo>
                  <a:lnTo>
                    <a:pt x="518160" y="401447"/>
                  </a:lnTo>
                  <a:lnTo>
                    <a:pt x="523113" y="398018"/>
                  </a:lnTo>
                  <a:lnTo>
                    <a:pt x="534543" y="393573"/>
                  </a:lnTo>
                  <a:lnTo>
                    <a:pt x="553212" y="389128"/>
                  </a:lnTo>
                  <a:lnTo>
                    <a:pt x="566166" y="387350"/>
                  </a:lnTo>
                  <a:lnTo>
                    <a:pt x="581660" y="384683"/>
                  </a:lnTo>
                  <a:lnTo>
                    <a:pt x="605282" y="374904"/>
                  </a:lnTo>
                  <a:lnTo>
                    <a:pt x="628142" y="364490"/>
                  </a:lnTo>
                  <a:lnTo>
                    <a:pt x="649224" y="351155"/>
                  </a:lnTo>
                  <a:lnTo>
                    <a:pt x="666242" y="334645"/>
                  </a:lnTo>
                  <a:lnTo>
                    <a:pt x="647573" y="324866"/>
                  </a:lnTo>
                  <a:lnTo>
                    <a:pt x="628777" y="315976"/>
                  </a:lnTo>
                  <a:lnTo>
                    <a:pt x="590677" y="304673"/>
                  </a:lnTo>
                  <a:lnTo>
                    <a:pt x="572897" y="301117"/>
                  </a:lnTo>
                  <a:lnTo>
                    <a:pt x="557276" y="297688"/>
                  </a:lnTo>
                  <a:lnTo>
                    <a:pt x="545084" y="295021"/>
                  </a:lnTo>
                  <a:lnTo>
                    <a:pt x="536194" y="293243"/>
                  </a:lnTo>
                  <a:lnTo>
                    <a:pt x="427990" y="264033"/>
                  </a:lnTo>
                  <a:lnTo>
                    <a:pt x="320548" y="231521"/>
                  </a:lnTo>
                  <a:lnTo>
                    <a:pt x="267589" y="216535"/>
                  </a:lnTo>
                  <a:lnTo>
                    <a:pt x="215519" y="203327"/>
                  </a:lnTo>
                  <a:lnTo>
                    <a:pt x="164338" y="193802"/>
                  </a:lnTo>
                  <a:lnTo>
                    <a:pt x="114808" y="187452"/>
                  </a:lnTo>
                  <a:lnTo>
                    <a:pt x="91059" y="183261"/>
                  </a:lnTo>
                  <a:lnTo>
                    <a:pt x="69088" y="172593"/>
                  </a:lnTo>
                  <a:lnTo>
                    <a:pt x="48895" y="156718"/>
                  </a:lnTo>
                  <a:lnTo>
                    <a:pt x="30861" y="136398"/>
                  </a:lnTo>
                  <a:lnTo>
                    <a:pt x="16129" y="113665"/>
                  </a:lnTo>
                  <a:lnTo>
                    <a:pt x="5588" y="88011"/>
                  </a:lnTo>
                  <a:lnTo>
                    <a:pt x="889" y="59817"/>
                  </a:lnTo>
                  <a:lnTo>
                    <a:pt x="0" y="31623"/>
                  </a:lnTo>
                  <a:close/>
                </a:path>
              </a:pathLst>
            </a:custGeom>
            <a:solidFill>
              <a:srgbClr val="D8B08C"/>
            </a:solidFill>
            <a:ln w="0" cap="flat" cmpd="sng" algn="ctr">
              <a:solidFill>
                <a:srgbClr val="D8B08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4" name="Freeform 313">
              <a:extLst>
                <a:ext uri="{FF2B5EF4-FFF2-40B4-BE49-F238E27FC236}">
                  <a16:creationId xmlns:a16="http://schemas.microsoft.com/office/drawing/2014/main" id="{CB90CE2F-C56C-27B2-57A8-890B23DC65E4}"/>
                </a:ext>
              </a:extLst>
            </p:cNvPr>
            <p:cNvSpPr/>
            <p:nvPr/>
          </p:nvSpPr>
          <p:spPr>
            <a:xfrm>
              <a:off x="3818328" y="2767988"/>
              <a:ext cx="875920" cy="432395"/>
            </a:xfrm>
            <a:custGeom>
              <a:avLst/>
              <a:gdLst/>
              <a:ahLst/>
              <a:cxnLst/>
              <a:rect l="0" t="0" r="0" b="0"/>
              <a:pathLst>
                <a:path w="876301" h="433071">
                  <a:moveTo>
                    <a:pt x="0" y="33020"/>
                  </a:moveTo>
                  <a:lnTo>
                    <a:pt x="1270" y="60960"/>
                  </a:lnTo>
                  <a:lnTo>
                    <a:pt x="6350" y="88900"/>
                  </a:lnTo>
                  <a:lnTo>
                    <a:pt x="16510" y="114300"/>
                  </a:lnTo>
                  <a:lnTo>
                    <a:pt x="31750" y="137160"/>
                  </a:lnTo>
                  <a:lnTo>
                    <a:pt x="49530" y="156210"/>
                  </a:lnTo>
                  <a:lnTo>
                    <a:pt x="68580" y="172720"/>
                  </a:lnTo>
                  <a:lnTo>
                    <a:pt x="92710" y="184150"/>
                  </a:lnTo>
                  <a:lnTo>
                    <a:pt x="115570" y="189230"/>
                  </a:lnTo>
                  <a:lnTo>
                    <a:pt x="165100" y="193040"/>
                  </a:lnTo>
                  <a:lnTo>
                    <a:pt x="217170" y="203200"/>
                  </a:lnTo>
                  <a:lnTo>
                    <a:pt x="269240" y="217170"/>
                  </a:lnTo>
                  <a:lnTo>
                    <a:pt x="320040" y="231140"/>
                  </a:lnTo>
                  <a:lnTo>
                    <a:pt x="427990" y="262890"/>
                  </a:lnTo>
                  <a:lnTo>
                    <a:pt x="537210" y="293370"/>
                  </a:lnTo>
                  <a:lnTo>
                    <a:pt x="546100" y="295910"/>
                  </a:lnTo>
                  <a:lnTo>
                    <a:pt x="557530" y="298450"/>
                  </a:lnTo>
                  <a:lnTo>
                    <a:pt x="574040" y="300990"/>
                  </a:lnTo>
                  <a:lnTo>
                    <a:pt x="591820" y="304800"/>
                  </a:lnTo>
                  <a:lnTo>
                    <a:pt x="628650" y="316230"/>
                  </a:lnTo>
                  <a:lnTo>
                    <a:pt x="647700" y="326390"/>
                  </a:lnTo>
                  <a:lnTo>
                    <a:pt x="666750" y="335280"/>
                  </a:lnTo>
                  <a:lnTo>
                    <a:pt x="650240" y="351790"/>
                  </a:lnTo>
                  <a:lnTo>
                    <a:pt x="628650" y="365760"/>
                  </a:lnTo>
                  <a:lnTo>
                    <a:pt x="607060" y="374650"/>
                  </a:lnTo>
                  <a:lnTo>
                    <a:pt x="582930" y="384810"/>
                  </a:lnTo>
                  <a:lnTo>
                    <a:pt x="566420" y="386080"/>
                  </a:lnTo>
                  <a:lnTo>
                    <a:pt x="552450" y="388620"/>
                  </a:lnTo>
                  <a:lnTo>
                    <a:pt x="535940" y="393700"/>
                  </a:lnTo>
                  <a:lnTo>
                    <a:pt x="523240" y="398780"/>
                  </a:lnTo>
                  <a:lnTo>
                    <a:pt x="518160" y="402590"/>
                  </a:lnTo>
                  <a:lnTo>
                    <a:pt x="516890" y="410210"/>
                  </a:lnTo>
                  <a:lnTo>
                    <a:pt x="516890" y="414020"/>
                  </a:lnTo>
                  <a:lnTo>
                    <a:pt x="511810" y="421640"/>
                  </a:lnTo>
                  <a:lnTo>
                    <a:pt x="530860" y="426720"/>
                  </a:lnTo>
                  <a:lnTo>
                    <a:pt x="551180" y="430530"/>
                  </a:lnTo>
                  <a:lnTo>
                    <a:pt x="572770" y="433070"/>
                  </a:lnTo>
                  <a:lnTo>
                    <a:pt x="594360" y="433070"/>
                  </a:lnTo>
                  <a:lnTo>
                    <a:pt x="619760" y="430530"/>
                  </a:lnTo>
                  <a:lnTo>
                    <a:pt x="650240" y="430530"/>
                  </a:lnTo>
                  <a:lnTo>
                    <a:pt x="681990" y="426720"/>
                  </a:lnTo>
                  <a:lnTo>
                    <a:pt x="721360" y="426720"/>
                  </a:lnTo>
                  <a:lnTo>
                    <a:pt x="725170" y="416560"/>
                  </a:lnTo>
                  <a:lnTo>
                    <a:pt x="731520" y="410210"/>
                  </a:lnTo>
                  <a:lnTo>
                    <a:pt x="746760" y="396240"/>
                  </a:lnTo>
                  <a:lnTo>
                    <a:pt x="765810" y="386080"/>
                  </a:lnTo>
                  <a:lnTo>
                    <a:pt x="789940" y="377190"/>
                  </a:lnTo>
                  <a:lnTo>
                    <a:pt x="833120" y="360680"/>
                  </a:lnTo>
                  <a:lnTo>
                    <a:pt x="849630" y="351790"/>
                  </a:lnTo>
                  <a:lnTo>
                    <a:pt x="864870" y="342900"/>
                  </a:lnTo>
                  <a:lnTo>
                    <a:pt x="871220" y="332740"/>
                  </a:lnTo>
                  <a:lnTo>
                    <a:pt x="876300" y="321310"/>
                  </a:lnTo>
                  <a:lnTo>
                    <a:pt x="876300" y="309880"/>
                  </a:lnTo>
                  <a:lnTo>
                    <a:pt x="869950" y="298450"/>
                  </a:lnTo>
                  <a:lnTo>
                    <a:pt x="858520" y="287020"/>
                  </a:lnTo>
                  <a:lnTo>
                    <a:pt x="839470" y="274320"/>
                  </a:lnTo>
                  <a:lnTo>
                    <a:pt x="812800" y="260350"/>
                  </a:lnTo>
                  <a:lnTo>
                    <a:pt x="778510" y="251460"/>
                  </a:lnTo>
                  <a:lnTo>
                    <a:pt x="763270" y="242570"/>
                  </a:lnTo>
                  <a:lnTo>
                    <a:pt x="749300" y="234950"/>
                  </a:lnTo>
                  <a:lnTo>
                    <a:pt x="727710" y="226060"/>
                  </a:lnTo>
                  <a:lnTo>
                    <a:pt x="707390" y="214630"/>
                  </a:lnTo>
                  <a:lnTo>
                    <a:pt x="697230" y="207010"/>
                  </a:lnTo>
                  <a:lnTo>
                    <a:pt x="684530" y="198120"/>
                  </a:lnTo>
                  <a:lnTo>
                    <a:pt x="650240" y="176530"/>
                  </a:lnTo>
                  <a:lnTo>
                    <a:pt x="613410" y="148590"/>
                  </a:lnTo>
                  <a:lnTo>
                    <a:pt x="574040" y="116840"/>
                  </a:lnTo>
                  <a:lnTo>
                    <a:pt x="530860" y="83820"/>
                  </a:lnTo>
                  <a:lnTo>
                    <a:pt x="508000" y="69850"/>
                  </a:lnTo>
                  <a:lnTo>
                    <a:pt x="480060" y="55880"/>
                  </a:lnTo>
                  <a:lnTo>
                    <a:pt x="452120" y="41910"/>
                  </a:lnTo>
                  <a:lnTo>
                    <a:pt x="421640" y="30480"/>
                  </a:lnTo>
                  <a:lnTo>
                    <a:pt x="387350" y="20320"/>
                  </a:lnTo>
                  <a:lnTo>
                    <a:pt x="350520" y="16510"/>
                  </a:lnTo>
                  <a:lnTo>
                    <a:pt x="312420" y="11430"/>
                  </a:lnTo>
                  <a:lnTo>
                    <a:pt x="269240" y="11430"/>
                  </a:lnTo>
                  <a:lnTo>
                    <a:pt x="220980" y="5080"/>
                  </a:lnTo>
                  <a:lnTo>
                    <a:pt x="176530" y="2540"/>
                  </a:lnTo>
                  <a:lnTo>
                    <a:pt x="133350" y="0"/>
                  </a:lnTo>
                  <a:lnTo>
                    <a:pt x="93980" y="0"/>
                  </a:lnTo>
                  <a:lnTo>
                    <a:pt x="64770" y="0"/>
                  </a:lnTo>
                  <a:lnTo>
                    <a:pt x="38100" y="0"/>
                  </a:lnTo>
                  <a:lnTo>
                    <a:pt x="22860" y="0"/>
                  </a:lnTo>
                  <a:lnTo>
                    <a:pt x="19050" y="0"/>
                  </a:lnTo>
                  <a:lnTo>
                    <a:pt x="16510" y="0"/>
                  </a:lnTo>
                  <a:lnTo>
                    <a:pt x="16510" y="2540"/>
                  </a:lnTo>
                  <a:lnTo>
                    <a:pt x="15240" y="5080"/>
                  </a:lnTo>
                  <a:lnTo>
                    <a:pt x="10160" y="13970"/>
                  </a:lnTo>
                  <a:lnTo>
                    <a:pt x="6350" y="2286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 name="Freeform 314">
              <a:extLst>
                <a:ext uri="{FF2B5EF4-FFF2-40B4-BE49-F238E27FC236}">
                  <a16:creationId xmlns:a16="http://schemas.microsoft.com/office/drawing/2014/main" id="{8FD3E98B-7E71-EDE9-2EEB-2ECC053EBC86}"/>
                </a:ext>
              </a:extLst>
            </p:cNvPr>
            <p:cNvSpPr/>
            <p:nvPr/>
          </p:nvSpPr>
          <p:spPr>
            <a:xfrm>
              <a:off x="4671197" y="2480445"/>
              <a:ext cx="799852" cy="750205"/>
            </a:xfrm>
            <a:custGeom>
              <a:avLst/>
              <a:gdLst/>
              <a:ahLst/>
              <a:cxnLst/>
              <a:rect l="0" t="0" r="0" b="0"/>
              <a:pathLst>
                <a:path w="799847" h="750952">
                  <a:moveTo>
                    <a:pt x="124587" y="1905"/>
                  </a:moveTo>
                  <a:lnTo>
                    <a:pt x="149733" y="0"/>
                  </a:lnTo>
                  <a:lnTo>
                    <a:pt x="177292" y="6350"/>
                  </a:lnTo>
                  <a:lnTo>
                    <a:pt x="208280" y="16764"/>
                  </a:lnTo>
                  <a:lnTo>
                    <a:pt x="240792" y="34544"/>
                  </a:lnTo>
                  <a:lnTo>
                    <a:pt x="275082" y="56388"/>
                  </a:lnTo>
                  <a:lnTo>
                    <a:pt x="310769" y="82042"/>
                  </a:lnTo>
                  <a:lnTo>
                    <a:pt x="347345" y="111125"/>
                  </a:lnTo>
                  <a:lnTo>
                    <a:pt x="384810" y="142748"/>
                  </a:lnTo>
                  <a:lnTo>
                    <a:pt x="459740" y="210566"/>
                  </a:lnTo>
                  <a:lnTo>
                    <a:pt x="532130" y="280924"/>
                  </a:lnTo>
                  <a:lnTo>
                    <a:pt x="567182" y="314452"/>
                  </a:lnTo>
                  <a:lnTo>
                    <a:pt x="599694" y="346837"/>
                  </a:lnTo>
                  <a:lnTo>
                    <a:pt x="630428" y="376936"/>
                  </a:lnTo>
                  <a:lnTo>
                    <a:pt x="659130" y="403225"/>
                  </a:lnTo>
                  <a:lnTo>
                    <a:pt x="671957" y="413004"/>
                  </a:lnTo>
                  <a:lnTo>
                    <a:pt x="686689" y="419989"/>
                  </a:lnTo>
                  <a:lnTo>
                    <a:pt x="716788" y="427863"/>
                  </a:lnTo>
                  <a:lnTo>
                    <a:pt x="742823" y="433197"/>
                  </a:lnTo>
                  <a:lnTo>
                    <a:pt x="753364" y="435864"/>
                  </a:lnTo>
                  <a:lnTo>
                    <a:pt x="760730" y="439293"/>
                  </a:lnTo>
                  <a:lnTo>
                    <a:pt x="780288" y="457962"/>
                  </a:lnTo>
                  <a:lnTo>
                    <a:pt x="787527" y="467487"/>
                  </a:lnTo>
                  <a:lnTo>
                    <a:pt x="794004" y="478155"/>
                  </a:lnTo>
                  <a:lnTo>
                    <a:pt x="798068" y="489585"/>
                  </a:lnTo>
                  <a:lnTo>
                    <a:pt x="799846" y="503555"/>
                  </a:lnTo>
                  <a:lnTo>
                    <a:pt x="798957" y="518541"/>
                  </a:lnTo>
                  <a:lnTo>
                    <a:pt x="795782" y="537083"/>
                  </a:lnTo>
                  <a:lnTo>
                    <a:pt x="761492" y="566293"/>
                  </a:lnTo>
                  <a:lnTo>
                    <a:pt x="732282" y="591693"/>
                  </a:lnTo>
                  <a:lnTo>
                    <a:pt x="719074" y="602996"/>
                  </a:lnTo>
                  <a:lnTo>
                    <a:pt x="710311" y="615442"/>
                  </a:lnTo>
                  <a:lnTo>
                    <a:pt x="702945" y="626110"/>
                  </a:lnTo>
                  <a:lnTo>
                    <a:pt x="698881" y="636651"/>
                  </a:lnTo>
                  <a:lnTo>
                    <a:pt x="693928" y="657733"/>
                  </a:lnTo>
                  <a:lnTo>
                    <a:pt x="689864" y="676148"/>
                  </a:lnTo>
                  <a:lnTo>
                    <a:pt x="684276" y="692023"/>
                  </a:lnTo>
                  <a:lnTo>
                    <a:pt x="677799" y="705358"/>
                  </a:lnTo>
                  <a:lnTo>
                    <a:pt x="670433" y="715772"/>
                  </a:lnTo>
                  <a:lnTo>
                    <a:pt x="661416" y="724662"/>
                  </a:lnTo>
                  <a:lnTo>
                    <a:pt x="651764" y="732536"/>
                  </a:lnTo>
                  <a:lnTo>
                    <a:pt x="640334" y="737870"/>
                  </a:lnTo>
                  <a:lnTo>
                    <a:pt x="626618" y="742061"/>
                  </a:lnTo>
                  <a:lnTo>
                    <a:pt x="610235" y="743966"/>
                  </a:lnTo>
                  <a:lnTo>
                    <a:pt x="590677" y="744855"/>
                  </a:lnTo>
                  <a:lnTo>
                    <a:pt x="566293" y="743966"/>
                  </a:lnTo>
                  <a:lnTo>
                    <a:pt x="552577" y="745871"/>
                  </a:lnTo>
                  <a:lnTo>
                    <a:pt x="537083" y="748411"/>
                  </a:lnTo>
                  <a:lnTo>
                    <a:pt x="520700" y="750951"/>
                  </a:lnTo>
                  <a:lnTo>
                    <a:pt x="505968" y="750062"/>
                  </a:lnTo>
                  <a:lnTo>
                    <a:pt x="501269" y="747522"/>
                  </a:lnTo>
                  <a:lnTo>
                    <a:pt x="500380" y="743077"/>
                  </a:lnTo>
                  <a:lnTo>
                    <a:pt x="502793" y="736981"/>
                  </a:lnTo>
                  <a:lnTo>
                    <a:pt x="506857" y="729107"/>
                  </a:lnTo>
                  <a:lnTo>
                    <a:pt x="518287" y="713232"/>
                  </a:lnTo>
                  <a:lnTo>
                    <a:pt x="529717" y="699897"/>
                  </a:lnTo>
                  <a:lnTo>
                    <a:pt x="560451" y="664718"/>
                  </a:lnTo>
                  <a:lnTo>
                    <a:pt x="585851" y="632206"/>
                  </a:lnTo>
                  <a:lnTo>
                    <a:pt x="593852" y="616331"/>
                  </a:lnTo>
                  <a:lnTo>
                    <a:pt x="599694" y="600456"/>
                  </a:lnTo>
                  <a:lnTo>
                    <a:pt x="601980" y="583692"/>
                  </a:lnTo>
                  <a:lnTo>
                    <a:pt x="599694" y="566928"/>
                  </a:lnTo>
                  <a:lnTo>
                    <a:pt x="585851" y="536194"/>
                  </a:lnTo>
                  <a:lnTo>
                    <a:pt x="563880" y="506349"/>
                  </a:lnTo>
                  <a:lnTo>
                    <a:pt x="535305" y="477266"/>
                  </a:lnTo>
                  <a:lnTo>
                    <a:pt x="501269" y="449072"/>
                  </a:lnTo>
                  <a:lnTo>
                    <a:pt x="463804" y="423418"/>
                  </a:lnTo>
                  <a:lnTo>
                    <a:pt x="423799" y="398780"/>
                  </a:lnTo>
                  <a:lnTo>
                    <a:pt x="383286" y="375920"/>
                  </a:lnTo>
                  <a:lnTo>
                    <a:pt x="344170" y="355727"/>
                  </a:lnTo>
                  <a:lnTo>
                    <a:pt x="302006" y="335407"/>
                  </a:lnTo>
                  <a:lnTo>
                    <a:pt x="260477" y="316992"/>
                  </a:lnTo>
                  <a:lnTo>
                    <a:pt x="179959" y="283464"/>
                  </a:lnTo>
                  <a:lnTo>
                    <a:pt x="100076" y="250825"/>
                  </a:lnTo>
                  <a:lnTo>
                    <a:pt x="20447" y="215646"/>
                  </a:lnTo>
                  <a:lnTo>
                    <a:pt x="9906" y="199898"/>
                  </a:lnTo>
                  <a:lnTo>
                    <a:pt x="3175" y="183134"/>
                  </a:lnTo>
                  <a:lnTo>
                    <a:pt x="0" y="167259"/>
                  </a:lnTo>
                  <a:lnTo>
                    <a:pt x="0" y="149733"/>
                  </a:lnTo>
                  <a:lnTo>
                    <a:pt x="3175" y="132969"/>
                  </a:lnTo>
                  <a:lnTo>
                    <a:pt x="8128" y="117221"/>
                  </a:lnTo>
                  <a:lnTo>
                    <a:pt x="25400" y="85471"/>
                  </a:lnTo>
                  <a:lnTo>
                    <a:pt x="47371" y="57277"/>
                  </a:lnTo>
                  <a:lnTo>
                    <a:pt x="73406" y="32639"/>
                  </a:lnTo>
                  <a:lnTo>
                    <a:pt x="100076" y="14224"/>
                  </a:lnTo>
                  <a:lnTo>
                    <a:pt x="112395" y="7239"/>
                  </a:lnTo>
                  <a:close/>
                </a:path>
              </a:pathLst>
            </a:custGeom>
            <a:solidFill>
              <a:srgbClr val="E5BC99"/>
            </a:solidFill>
            <a:ln w="0" cap="flat" cmpd="sng" algn="ctr">
              <a:solidFill>
                <a:srgbClr val="E5BC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 name="Freeform 315">
              <a:extLst>
                <a:ext uri="{FF2B5EF4-FFF2-40B4-BE49-F238E27FC236}">
                  <a16:creationId xmlns:a16="http://schemas.microsoft.com/office/drawing/2014/main" id="{A04FB2E1-ADDA-93E2-3B01-3BFCF6E95357}"/>
                </a:ext>
              </a:extLst>
            </p:cNvPr>
            <p:cNvSpPr/>
            <p:nvPr/>
          </p:nvSpPr>
          <p:spPr>
            <a:xfrm>
              <a:off x="4671197" y="2480445"/>
              <a:ext cx="802158" cy="750205"/>
            </a:xfrm>
            <a:custGeom>
              <a:avLst/>
              <a:gdLst/>
              <a:ahLst/>
              <a:cxnLst/>
              <a:rect l="0" t="0" r="0" b="0"/>
              <a:pathLst>
                <a:path w="800101" h="750571">
                  <a:moveTo>
                    <a:pt x="124460" y="2540"/>
                  </a:moveTo>
                  <a:lnTo>
                    <a:pt x="149860" y="0"/>
                  </a:lnTo>
                  <a:lnTo>
                    <a:pt x="177800" y="7620"/>
                  </a:lnTo>
                  <a:lnTo>
                    <a:pt x="208280" y="16510"/>
                  </a:lnTo>
                  <a:lnTo>
                    <a:pt x="240030" y="35560"/>
                  </a:lnTo>
                  <a:lnTo>
                    <a:pt x="275590" y="55880"/>
                  </a:lnTo>
                  <a:lnTo>
                    <a:pt x="311150" y="82550"/>
                  </a:lnTo>
                  <a:lnTo>
                    <a:pt x="347980" y="111760"/>
                  </a:lnTo>
                  <a:lnTo>
                    <a:pt x="384810" y="142240"/>
                  </a:lnTo>
                  <a:lnTo>
                    <a:pt x="459740" y="209550"/>
                  </a:lnTo>
                  <a:lnTo>
                    <a:pt x="530860" y="281940"/>
                  </a:lnTo>
                  <a:lnTo>
                    <a:pt x="567690" y="314960"/>
                  </a:lnTo>
                  <a:lnTo>
                    <a:pt x="600710" y="347980"/>
                  </a:lnTo>
                  <a:lnTo>
                    <a:pt x="629920" y="378460"/>
                  </a:lnTo>
                  <a:lnTo>
                    <a:pt x="657860" y="403860"/>
                  </a:lnTo>
                  <a:lnTo>
                    <a:pt x="670560" y="412750"/>
                  </a:lnTo>
                  <a:lnTo>
                    <a:pt x="685800" y="420370"/>
                  </a:lnTo>
                  <a:lnTo>
                    <a:pt x="716280" y="429260"/>
                  </a:lnTo>
                  <a:lnTo>
                    <a:pt x="741680" y="434340"/>
                  </a:lnTo>
                  <a:lnTo>
                    <a:pt x="753110" y="435610"/>
                  </a:lnTo>
                  <a:lnTo>
                    <a:pt x="762000" y="440690"/>
                  </a:lnTo>
                  <a:lnTo>
                    <a:pt x="781050" y="457200"/>
                  </a:lnTo>
                  <a:lnTo>
                    <a:pt x="787400" y="468630"/>
                  </a:lnTo>
                  <a:lnTo>
                    <a:pt x="793750" y="477520"/>
                  </a:lnTo>
                  <a:lnTo>
                    <a:pt x="797560" y="490220"/>
                  </a:lnTo>
                  <a:lnTo>
                    <a:pt x="800100" y="504190"/>
                  </a:lnTo>
                  <a:lnTo>
                    <a:pt x="797560" y="518160"/>
                  </a:lnTo>
                  <a:lnTo>
                    <a:pt x="796290" y="538480"/>
                  </a:lnTo>
                  <a:lnTo>
                    <a:pt x="762000" y="566420"/>
                  </a:lnTo>
                  <a:lnTo>
                    <a:pt x="731520" y="591820"/>
                  </a:lnTo>
                  <a:lnTo>
                    <a:pt x="718820" y="603250"/>
                  </a:lnTo>
                  <a:lnTo>
                    <a:pt x="709930" y="615950"/>
                  </a:lnTo>
                  <a:lnTo>
                    <a:pt x="703580" y="627380"/>
                  </a:lnTo>
                  <a:lnTo>
                    <a:pt x="698500" y="636270"/>
                  </a:lnTo>
                  <a:lnTo>
                    <a:pt x="694690" y="657860"/>
                  </a:lnTo>
                  <a:lnTo>
                    <a:pt x="690880" y="675640"/>
                  </a:lnTo>
                  <a:lnTo>
                    <a:pt x="684530" y="692150"/>
                  </a:lnTo>
                  <a:lnTo>
                    <a:pt x="678180" y="706120"/>
                  </a:lnTo>
                  <a:lnTo>
                    <a:pt x="670560" y="715010"/>
                  </a:lnTo>
                  <a:lnTo>
                    <a:pt x="662940" y="725170"/>
                  </a:lnTo>
                  <a:lnTo>
                    <a:pt x="651510" y="731520"/>
                  </a:lnTo>
                  <a:lnTo>
                    <a:pt x="641350" y="739140"/>
                  </a:lnTo>
                  <a:lnTo>
                    <a:pt x="626110" y="742950"/>
                  </a:lnTo>
                  <a:lnTo>
                    <a:pt x="610870" y="742950"/>
                  </a:lnTo>
                  <a:lnTo>
                    <a:pt x="591820" y="745490"/>
                  </a:lnTo>
                  <a:lnTo>
                    <a:pt x="565150" y="742950"/>
                  </a:lnTo>
                  <a:lnTo>
                    <a:pt x="552450" y="745490"/>
                  </a:lnTo>
                  <a:lnTo>
                    <a:pt x="537210" y="748030"/>
                  </a:lnTo>
                  <a:lnTo>
                    <a:pt x="520700" y="750570"/>
                  </a:lnTo>
                  <a:lnTo>
                    <a:pt x="505460" y="750570"/>
                  </a:lnTo>
                  <a:lnTo>
                    <a:pt x="501650" y="748030"/>
                  </a:lnTo>
                  <a:lnTo>
                    <a:pt x="501650" y="742950"/>
                  </a:lnTo>
                  <a:lnTo>
                    <a:pt x="502920" y="736600"/>
                  </a:lnTo>
                  <a:lnTo>
                    <a:pt x="508000" y="728980"/>
                  </a:lnTo>
                  <a:lnTo>
                    <a:pt x="518160" y="713740"/>
                  </a:lnTo>
                  <a:lnTo>
                    <a:pt x="529590" y="699770"/>
                  </a:lnTo>
                  <a:lnTo>
                    <a:pt x="561340" y="664210"/>
                  </a:lnTo>
                  <a:lnTo>
                    <a:pt x="585470" y="631190"/>
                  </a:lnTo>
                  <a:lnTo>
                    <a:pt x="593090" y="617220"/>
                  </a:lnTo>
                  <a:lnTo>
                    <a:pt x="600710" y="601980"/>
                  </a:lnTo>
                  <a:lnTo>
                    <a:pt x="601980" y="585470"/>
                  </a:lnTo>
                  <a:lnTo>
                    <a:pt x="600710" y="566420"/>
                  </a:lnTo>
                  <a:lnTo>
                    <a:pt x="585470" y="535940"/>
                  </a:lnTo>
                  <a:lnTo>
                    <a:pt x="563880" y="505460"/>
                  </a:lnTo>
                  <a:lnTo>
                    <a:pt x="535940" y="477520"/>
                  </a:lnTo>
                  <a:lnTo>
                    <a:pt x="501650" y="449580"/>
                  </a:lnTo>
                  <a:lnTo>
                    <a:pt x="464820" y="424180"/>
                  </a:lnTo>
                  <a:lnTo>
                    <a:pt x="424180" y="398780"/>
                  </a:lnTo>
                  <a:lnTo>
                    <a:pt x="382270" y="375920"/>
                  </a:lnTo>
                  <a:lnTo>
                    <a:pt x="344170" y="356870"/>
                  </a:lnTo>
                  <a:lnTo>
                    <a:pt x="303530" y="335280"/>
                  </a:lnTo>
                  <a:lnTo>
                    <a:pt x="260350" y="317500"/>
                  </a:lnTo>
                  <a:lnTo>
                    <a:pt x="180340" y="284480"/>
                  </a:lnTo>
                  <a:lnTo>
                    <a:pt x="100330" y="251460"/>
                  </a:lnTo>
                  <a:lnTo>
                    <a:pt x="21590" y="214630"/>
                  </a:lnTo>
                  <a:lnTo>
                    <a:pt x="10160" y="200660"/>
                  </a:lnTo>
                  <a:lnTo>
                    <a:pt x="3810" y="184150"/>
                  </a:lnTo>
                  <a:lnTo>
                    <a:pt x="0" y="167640"/>
                  </a:lnTo>
                  <a:lnTo>
                    <a:pt x="0" y="149860"/>
                  </a:lnTo>
                  <a:lnTo>
                    <a:pt x="3810" y="133350"/>
                  </a:lnTo>
                  <a:lnTo>
                    <a:pt x="7620" y="116840"/>
                  </a:lnTo>
                  <a:lnTo>
                    <a:pt x="25400" y="86360"/>
                  </a:lnTo>
                  <a:lnTo>
                    <a:pt x="46990" y="58420"/>
                  </a:lnTo>
                  <a:lnTo>
                    <a:pt x="72390" y="33020"/>
                  </a:lnTo>
                  <a:lnTo>
                    <a:pt x="100330" y="13970"/>
                  </a:lnTo>
                  <a:lnTo>
                    <a:pt x="111760" y="762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 name="Freeform 316">
              <a:extLst>
                <a:ext uri="{FF2B5EF4-FFF2-40B4-BE49-F238E27FC236}">
                  <a16:creationId xmlns:a16="http://schemas.microsoft.com/office/drawing/2014/main" id="{6D934E65-E990-AC14-EA57-6C6C04D7FC73}"/>
                </a:ext>
              </a:extLst>
            </p:cNvPr>
            <p:cNvSpPr/>
            <p:nvPr/>
          </p:nvSpPr>
          <p:spPr>
            <a:xfrm>
              <a:off x="4655061" y="2616650"/>
              <a:ext cx="813684" cy="614000"/>
            </a:xfrm>
            <a:custGeom>
              <a:avLst/>
              <a:gdLst/>
              <a:ahLst/>
              <a:cxnLst/>
              <a:rect l="0" t="0" r="0" b="0"/>
              <a:pathLst>
                <a:path w="813690" h="615443">
                  <a:moveTo>
                    <a:pt x="75565" y="15240"/>
                  </a:moveTo>
                  <a:lnTo>
                    <a:pt x="142240" y="45974"/>
                  </a:lnTo>
                  <a:lnTo>
                    <a:pt x="212217" y="82042"/>
                  </a:lnTo>
                  <a:lnTo>
                    <a:pt x="283845" y="122555"/>
                  </a:lnTo>
                  <a:lnTo>
                    <a:pt x="356235" y="166624"/>
                  </a:lnTo>
                  <a:lnTo>
                    <a:pt x="427101" y="213233"/>
                  </a:lnTo>
                  <a:lnTo>
                    <a:pt x="495554" y="262509"/>
                  </a:lnTo>
                  <a:lnTo>
                    <a:pt x="559054" y="311658"/>
                  </a:lnTo>
                  <a:lnTo>
                    <a:pt x="616712" y="361061"/>
                  </a:lnTo>
                  <a:lnTo>
                    <a:pt x="619887" y="365506"/>
                  </a:lnTo>
                  <a:lnTo>
                    <a:pt x="624840" y="372491"/>
                  </a:lnTo>
                  <a:lnTo>
                    <a:pt x="630428" y="382270"/>
                  </a:lnTo>
                  <a:lnTo>
                    <a:pt x="635381" y="395351"/>
                  </a:lnTo>
                  <a:lnTo>
                    <a:pt x="638683" y="409575"/>
                  </a:lnTo>
                  <a:lnTo>
                    <a:pt x="640969" y="426974"/>
                  </a:lnTo>
                  <a:lnTo>
                    <a:pt x="640969" y="445643"/>
                  </a:lnTo>
                  <a:lnTo>
                    <a:pt x="637794" y="464947"/>
                  </a:lnTo>
                  <a:lnTo>
                    <a:pt x="629539" y="486918"/>
                  </a:lnTo>
                  <a:lnTo>
                    <a:pt x="618998" y="507111"/>
                  </a:lnTo>
                  <a:lnTo>
                    <a:pt x="607695" y="524891"/>
                  </a:lnTo>
                  <a:lnTo>
                    <a:pt x="595630" y="540639"/>
                  </a:lnTo>
                  <a:lnTo>
                    <a:pt x="585724" y="553974"/>
                  </a:lnTo>
                  <a:lnTo>
                    <a:pt x="578358" y="563499"/>
                  </a:lnTo>
                  <a:lnTo>
                    <a:pt x="575945" y="569849"/>
                  </a:lnTo>
                  <a:lnTo>
                    <a:pt x="576834" y="571373"/>
                  </a:lnTo>
                  <a:lnTo>
                    <a:pt x="579247" y="572389"/>
                  </a:lnTo>
                  <a:lnTo>
                    <a:pt x="585724" y="573278"/>
                  </a:lnTo>
                  <a:lnTo>
                    <a:pt x="593852" y="574929"/>
                  </a:lnTo>
                  <a:lnTo>
                    <a:pt x="614934" y="580263"/>
                  </a:lnTo>
                  <a:lnTo>
                    <a:pt x="638683" y="580263"/>
                  </a:lnTo>
                  <a:lnTo>
                    <a:pt x="649224" y="575818"/>
                  </a:lnTo>
                  <a:lnTo>
                    <a:pt x="658876" y="568833"/>
                  </a:lnTo>
                  <a:lnTo>
                    <a:pt x="667893" y="556514"/>
                  </a:lnTo>
                  <a:lnTo>
                    <a:pt x="676910" y="539750"/>
                  </a:lnTo>
                  <a:lnTo>
                    <a:pt x="690753" y="502031"/>
                  </a:lnTo>
                  <a:lnTo>
                    <a:pt x="706247" y="464058"/>
                  </a:lnTo>
                  <a:lnTo>
                    <a:pt x="715010" y="448183"/>
                  </a:lnTo>
                  <a:lnTo>
                    <a:pt x="726440" y="434975"/>
                  </a:lnTo>
                  <a:lnTo>
                    <a:pt x="742823" y="422783"/>
                  </a:lnTo>
                  <a:lnTo>
                    <a:pt x="758317" y="412115"/>
                  </a:lnTo>
                  <a:lnTo>
                    <a:pt x="773557" y="405130"/>
                  </a:lnTo>
                  <a:lnTo>
                    <a:pt x="786765" y="399796"/>
                  </a:lnTo>
                  <a:lnTo>
                    <a:pt x="798830" y="396240"/>
                  </a:lnTo>
                  <a:lnTo>
                    <a:pt x="806958" y="396240"/>
                  </a:lnTo>
                  <a:lnTo>
                    <a:pt x="811911" y="398145"/>
                  </a:lnTo>
                  <a:lnTo>
                    <a:pt x="813689" y="401574"/>
                  </a:lnTo>
                  <a:lnTo>
                    <a:pt x="779399" y="431419"/>
                  </a:lnTo>
                  <a:lnTo>
                    <a:pt x="749300" y="457073"/>
                  </a:lnTo>
                  <a:lnTo>
                    <a:pt x="736981" y="468503"/>
                  </a:lnTo>
                  <a:lnTo>
                    <a:pt x="727329" y="479933"/>
                  </a:lnTo>
                  <a:lnTo>
                    <a:pt x="720852" y="490601"/>
                  </a:lnTo>
                  <a:lnTo>
                    <a:pt x="716788" y="502031"/>
                  </a:lnTo>
                  <a:lnTo>
                    <a:pt x="711835" y="522986"/>
                  </a:lnTo>
                  <a:lnTo>
                    <a:pt x="706882" y="540639"/>
                  </a:lnTo>
                  <a:lnTo>
                    <a:pt x="701294" y="556514"/>
                  </a:lnTo>
                  <a:lnTo>
                    <a:pt x="694817" y="569849"/>
                  </a:lnTo>
                  <a:lnTo>
                    <a:pt x="687451" y="581152"/>
                  </a:lnTo>
                  <a:lnTo>
                    <a:pt x="679323" y="590042"/>
                  </a:lnTo>
                  <a:lnTo>
                    <a:pt x="669671" y="597027"/>
                  </a:lnTo>
                  <a:lnTo>
                    <a:pt x="658241" y="603123"/>
                  </a:lnTo>
                  <a:lnTo>
                    <a:pt x="643636" y="607568"/>
                  </a:lnTo>
                  <a:lnTo>
                    <a:pt x="628142" y="609346"/>
                  </a:lnTo>
                  <a:lnTo>
                    <a:pt x="608457" y="609346"/>
                  </a:lnTo>
                  <a:lnTo>
                    <a:pt x="583311" y="609346"/>
                  </a:lnTo>
                  <a:lnTo>
                    <a:pt x="570230" y="610362"/>
                  </a:lnTo>
                  <a:lnTo>
                    <a:pt x="554863" y="613791"/>
                  </a:lnTo>
                  <a:lnTo>
                    <a:pt x="538607" y="615442"/>
                  </a:lnTo>
                  <a:lnTo>
                    <a:pt x="522986" y="615442"/>
                  </a:lnTo>
                  <a:lnTo>
                    <a:pt x="518922" y="612902"/>
                  </a:lnTo>
                  <a:lnTo>
                    <a:pt x="518287" y="607568"/>
                  </a:lnTo>
                  <a:lnTo>
                    <a:pt x="519811" y="601472"/>
                  </a:lnTo>
                  <a:lnTo>
                    <a:pt x="524764" y="593598"/>
                  </a:lnTo>
                  <a:lnTo>
                    <a:pt x="536194" y="577723"/>
                  </a:lnTo>
                  <a:lnTo>
                    <a:pt x="547624" y="564388"/>
                  </a:lnTo>
                  <a:lnTo>
                    <a:pt x="577469" y="530225"/>
                  </a:lnTo>
                  <a:lnTo>
                    <a:pt x="602869" y="497586"/>
                  </a:lnTo>
                  <a:lnTo>
                    <a:pt x="611759" y="481711"/>
                  </a:lnTo>
                  <a:lnTo>
                    <a:pt x="617601" y="464947"/>
                  </a:lnTo>
                  <a:lnTo>
                    <a:pt x="618998" y="449199"/>
                  </a:lnTo>
                  <a:lnTo>
                    <a:pt x="616712" y="431419"/>
                  </a:lnTo>
                  <a:lnTo>
                    <a:pt x="603504" y="400685"/>
                  </a:lnTo>
                  <a:lnTo>
                    <a:pt x="581533" y="370840"/>
                  </a:lnTo>
                  <a:lnTo>
                    <a:pt x="552323" y="341757"/>
                  </a:lnTo>
                  <a:lnTo>
                    <a:pt x="518922" y="314452"/>
                  </a:lnTo>
                  <a:lnTo>
                    <a:pt x="481457" y="287909"/>
                  </a:lnTo>
                  <a:lnTo>
                    <a:pt x="441706" y="263271"/>
                  </a:lnTo>
                  <a:lnTo>
                    <a:pt x="400939" y="241427"/>
                  </a:lnTo>
                  <a:lnTo>
                    <a:pt x="362077" y="221107"/>
                  </a:lnTo>
                  <a:lnTo>
                    <a:pt x="319659" y="199898"/>
                  </a:lnTo>
                  <a:lnTo>
                    <a:pt x="278257" y="182499"/>
                  </a:lnTo>
                  <a:lnTo>
                    <a:pt x="196977" y="148844"/>
                  </a:lnTo>
                  <a:lnTo>
                    <a:pt x="117983" y="115316"/>
                  </a:lnTo>
                  <a:lnTo>
                    <a:pt x="38354" y="81153"/>
                  </a:lnTo>
                  <a:lnTo>
                    <a:pt x="26924" y="65278"/>
                  </a:lnTo>
                  <a:lnTo>
                    <a:pt x="17907" y="51943"/>
                  </a:lnTo>
                  <a:lnTo>
                    <a:pt x="10541" y="40640"/>
                  </a:lnTo>
                  <a:lnTo>
                    <a:pt x="4953" y="30988"/>
                  </a:lnTo>
                  <a:lnTo>
                    <a:pt x="889" y="22225"/>
                  </a:lnTo>
                  <a:lnTo>
                    <a:pt x="0" y="15240"/>
                  </a:lnTo>
                  <a:lnTo>
                    <a:pt x="0" y="9906"/>
                  </a:lnTo>
                  <a:lnTo>
                    <a:pt x="1651" y="4445"/>
                  </a:lnTo>
                  <a:lnTo>
                    <a:pt x="5588" y="1905"/>
                  </a:lnTo>
                  <a:lnTo>
                    <a:pt x="11430" y="0"/>
                  </a:lnTo>
                  <a:lnTo>
                    <a:pt x="17907" y="0"/>
                  </a:lnTo>
                  <a:lnTo>
                    <a:pt x="26924" y="0"/>
                  </a:lnTo>
                  <a:lnTo>
                    <a:pt x="48006" y="5461"/>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 name="Freeform 317">
              <a:extLst>
                <a:ext uri="{FF2B5EF4-FFF2-40B4-BE49-F238E27FC236}">
                  <a16:creationId xmlns:a16="http://schemas.microsoft.com/office/drawing/2014/main" id="{6FE68874-5993-7B6E-CF15-A5700C523929}"/>
                </a:ext>
              </a:extLst>
            </p:cNvPr>
            <p:cNvSpPr/>
            <p:nvPr/>
          </p:nvSpPr>
          <p:spPr>
            <a:xfrm>
              <a:off x="3852903" y="1946439"/>
              <a:ext cx="995783" cy="763176"/>
            </a:xfrm>
            <a:custGeom>
              <a:avLst/>
              <a:gdLst/>
              <a:ahLst/>
              <a:cxnLst/>
              <a:rect l="0" t="0" r="0" b="0"/>
              <a:pathLst>
                <a:path w="995681" h="761493">
                  <a:moveTo>
                    <a:pt x="183769" y="514985"/>
                  </a:moveTo>
                  <a:lnTo>
                    <a:pt x="183769" y="510540"/>
                  </a:lnTo>
                  <a:lnTo>
                    <a:pt x="179705" y="497332"/>
                  </a:lnTo>
                  <a:lnTo>
                    <a:pt x="170688" y="479806"/>
                  </a:lnTo>
                  <a:lnTo>
                    <a:pt x="157734" y="456819"/>
                  </a:lnTo>
                  <a:lnTo>
                    <a:pt x="142240" y="430403"/>
                  </a:lnTo>
                  <a:lnTo>
                    <a:pt x="124460" y="401320"/>
                  </a:lnTo>
                  <a:lnTo>
                    <a:pt x="84582" y="338963"/>
                  </a:lnTo>
                  <a:lnTo>
                    <a:pt x="46228" y="273685"/>
                  </a:lnTo>
                  <a:lnTo>
                    <a:pt x="29845" y="242951"/>
                  </a:lnTo>
                  <a:lnTo>
                    <a:pt x="16129" y="213868"/>
                  </a:lnTo>
                  <a:lnTo>
                    <a:pt x="5588" y="187579"/>
                  </a:lnTo>
                  <a:lnTo>
                    <a:pt x="0" y="164719"/>
                  </a:lnTo>
                  <a:lnTo>
                    <a:pt x="0" y="146050"/>
                  </a:lnTo>
                  <a:lnTo>
                    <a:pt x="1524" y="138176"/>
                  </a:lnTo>
                  <a:lnTo>
                    <a:pt x="5588" y="132080"/>
                  </a:lnTo>
                  <a:lnTo>
                    <a:pt x="31623" y="114427"/>
                  </a:lnTo>
                  <a:lnTo>
                    <a:pt x="56769" y="97663"/>
                  </a:lnTo>
                  <a:lnTo>
                    <a:pt x="102489" y="69469"/>
                  </a:lnTo>
                  <a:lnTo>
                    <a:pt x="146304" y="46609"/>
                  </a:lnTo>
                  <a:lnTo>
                    <a:pt x="190246" y="31750"/>
                  </a:lnTo>
                  <a:lnTo>
                    <a:pt x="221234" y="23749"/>
                  </a:lnTo>
                  <a:lnTo>
                    <a:pt x="249682" y="15875"/>
                  </a:lnTo>
                  <a:lnTo>
                    <a:pt x="277241" y="9525"/>
                  </a:lnTo>
                  <a:lnTo>
                    <a:pt x="305816" y="5334"/>
                  </a:lnTo>
                  <a:lnTo>
                    <a:pt x="336677" y="1651"/>
                  </a:lnTo>
                  <a:lnTo>
                    <a:pt x="371729" y="0"/>
                  </a:lnTo>
                  <a:lnTo>
                    <a:pt x="412369" y="889"/>
                  </a:lnTo>
                  <a:lnTo>
                    <a:pt x="435864" y="2540"/>
                  </a:lnTo>
                  <a:lnTo>
                    <a:pt x="461264" y="4445"/>
                  </a:lnTo>
                  <a:lnTo>
                    <a:pt x="496189" y="17526"/>
                  </a:lnTo>
                  <a:lnTo>
                    <a:pt x="530352" y="35179"/>
                  </a:lnTo>
                  <a:lnTo>
                    <a:pt x="562864" y="57277"/>
                  </a:lnTo>
                  <a:lnTo>
                    <a:pt x="592963" y="81788"/>
                  </a:lnTo>
                  <a:lnTo>
                    <a:pt x="620522" y="109220"/>
                  </a:lnTo>
                  <a:lnTo>
                    <a:pt x="643382" y="138176"/>
                  </a:lnTo>
                  <a:lnTo>
                    <a:pt x="660654" y="169164"/>
                  </a:lnTo>
                  <a:lnTo>
                    <a:pt x="671830" y="199898"/>
                  </a:lnTo>
                  <a:lnTo>
                    <a:pt x="728853" y="274574"/>
                  </a:lnTo>
                  <a:lnTo>
                    <a:pt x="785876" y="345948"/>
                  </a:lnTo>
                  <a:lnTo>
                    <a:pt x="813435" y="378460"/>
                  </a:lnTo>
                  <a:lnTo>
                    <a:pt x="839470" y="409321"/>
                  </a:lnTo>
                  <a:lnTo>
                    <a:pt x="863854" y="436753"/>
                  </a:lnTo>
                  <a:lnTo>
                    <a:pt x="886587" y="460502"/>
                  </a:lnTo>
                  <a:lnTo>
                    <a:pt x="894842" y="465582"/>
                  </a:lnTo>
                  <a:lnTo>
                    <a:pt x="907923" y="473583"/>
                  </a:lnTo>
                  <a:lnTo>
                    <a:pt x="924941" y="482346"/>
                  </a:lnTo>
                  <a:lnTo>
                    <a:pt x="943610" y="492887"/>
                  </a:lnTo>
                  <a:lnTo>
                    <a:pt x="962406" y="502666"/>
                  </a:lnTo>
                  <a:lnTo>
                    <a:pt x="977900" y="513207"/>
                  </a:lnTo>
                  <a:lnTo>
                    <a:pt x="989965" y="521970"/>
                  </a:lnTo>
                  <a:lnTo>
                    <a:pt x="995680" y="529971"/>
                  </a:lnTo>
                  <a:lnTo>
                    <a:pt x="981075" y="528955"/>
                  </a:lnTo>
                  <a:lnTo>
                    <a:pt x="964692" y="532765"/>
                  </a:lnTo>
                  <a:lnTo>
                    <a:pt x="947801" y="538734"/>
                  </a:lnTo>
                  <a:lnTo>
                    <a:pt x="929894" y="547624"/>
                  </a:lnTo>
                  <a:lnTo>
                    <a:pt x="894842" y="573913"/>
                  </a:lnTo>
                  <a:lnTo>
                    <a:pt x="877824" y="589788"/>
                  </a:lnTo>
                  <a:lnTo>
                    <a:pt x="862330" y="607441"/>
                  </a:lnTo>
                  <a:lnTo>
                    <a:pt x="849122" y="625856"/>
                  </a:lnTo>
                  <a:lnTo>
                    <a:pt x="838581" y="645160"/>
                  </a:lnTo>
                  <a:lnTo>
                    <a:pt x="830453" y="665480"/>
                  </a:lnTo>
                  <a:lnTo>
                    <a:pt x="826516" y="684784"/>
                  </a:lnTo>
                  <a:lnTo>
                    <a:pt x="825754" y="705104"/>
                  </a:lnTo>
                  <a:lnTo>
                    <a:pt x="828929" y="725297"/>
                  </a:lnTo>
                  <a:lnTo>
                    <a:pt x="837946" y="743966"/>
                  </a:lnTo>
                  <a:lnTo>
                    <a:pt x="851789" y="761492"/>
                  </a:lnTo>
                  <a:lnTo>
                    <a:pt x="850011" y="761492"/>
                  </a:lnTo>
                  <a:lnTo>
                    <a:pt x="850011" y="758825"/>
                  </a:lnTo>
                  <a:lnTo>
                    <a:pt x="851789" y="756285"/>
                  </a:lnTo>
                  <a:lnTo>
                    <a:pt x="830453" y="752602"/>
                  </a:lnTo>
                  <a:lnTo>
                    <a:pt x="811022" y="747522"/>
                  </a:lnTo>
                  <a:lnTo>
                    <a:pt x="773557" y="731647"/>
                  </a:lnTo>
                  <a:lnTo>
                    <a:pt x="736981" y="709549"/>
                  </a:lnTo>
                  <a:lnTo>
                    <a:pt x="702818" y="684784"/>
                  </a:lnTo>
                  <a:lnTo>
                    <a:pt x="668528" y="660400"/>
                  </a:lnTo>
                  <a:lnTo>
                    <a:pt x="634492" y="636397"/>
                  </a:lnTo>
                  <a:lnTo>
                    <a:pt x="598551" y="617093"/>
                  </a:lnTo>
                  <a:lnTo>
                    <a:pt x="560451" y="604012"/>
                  </a:lnTo>
                  <a:lnTo>
                    <a:pt x="540004" y="599567"/>
                  </a:lnTo>
                  <a:lnTo>
                    <a:pt x="518922" y="595122"/>
                  </a:lnTo>
                  <a:lnTo>
                    <a:pt x="501904" y="592582"/>
                  </a:lnTo>
                  <a:lnTo>
                    <a:pt x="496189" y="591693"/>
                  </a:lnTo>
                  <a:lnTo>
                    <a:pt x="493776" y="591693"/>
                  </a:lnTo>
                  <a:lnTo>
                    <a:pt x="483870" y="592582"/>
                  </a:lnTo>
                  <a:lnTo>
                    <a:pt x="470916" y="592582"/>
                  </a:lnTo>
                  <a:lnTo>
                    <a:pt x="456311" y="592582"/>
                  </a:lnTo>
                  <a:lnTo>
                    <a:pt x="438404" y="592582"/>
                  </a:lnTo>
                  <a:lnTo>
                    <a:pt x="397764" y="589788"/>
                  </a:lnTo>
                  <a:lnTo>
                    <a:pt x="353060" y="583692"/>
                  </a:lnTo>
                  <a:lnTo>
                    <a:pt x="305816" y="573913"/>
                  </a:lnTo>
                  <a:lnTo>
                    <a:pt x="260223" y="559943"/>
                  </a:lnTo>
                  <a:lnTo>
                    <a:pt x="218059" y="541274"/>
                  </a:lnTo>
                  <a:lnTo>
                    <a:pt x="199263" y="529971"/>
                  </a:lnTo>
                  <a:lnTo>
                    <a:pt x="183007" y="517525"/>
                  </a:lnTo>
                  <a:close/>
                </a:path>
              </a:pathLst>
            </a:custGeom>
            <a:solidFill>
              <a:srgbClr val="003F00"/>
            </a:solidFill>
            <a:ln w="0" cap="flat" cmpd="sng" algn="ctr">
              <a:solidFill>
                <a:srgbClr val="00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 name="Freeform 318">
              <a:extLst>
                <a:ext uri="{FF2B5EF4-FFF2-40B4-BE49-F238E27FC236}">
                  <a16:creationId xmlns:a16="http://schemas.microsoft.com/office/drawing/2014/main" id="{3B700ECA-9A8E-3895-1A4E-94FCF4FD57BA}"/>
                </a:ext>
              </a:extLst>
            </p:cNvPr>
            <p:cNvSpPr/>
            <p:nvPr/>
          </p:nvSpPr>
          <p:spPr>
            <a:xfrm>
              <a:off x="3852903" y="1946439"/>
              <a:ext cx="995783" cy="763176"/>
            </a:xfrm>
            <a:custGeom>
              <a:avLst/>
              <a:gdLst/>
              <a:ahLst/>
              <a:cxnLst/>
              <a:rect l="0" t="0" r="0" b="0"/>
              <a:pathLst>
                <a:path w="996951" h="762001">
                  <a:moveTo>
                    <a:pt x="182880" y="518160"/>
                  </a:moveTo>
                  <a:lnTo>
                    <a:pt x="200660" y="529590"/>
                  </a:lnTo>
                  <a:lnTo>
                    <a:pt x="219710" y="541020"/>
                  </a:lnTo>
                  <a:lnTo>
                    <a:pt x="260350" y="560070"/>
                  </a:lnTo>
                  <a:lnTo>
                    <a:pt x="306070" y="574040"/>
                  </a:lnTo>
                  <a:lnTo>
                    <a:pt x="353060" y="582930"/>
                  </a:lnTo>
                  <a:lnTo>
                    <a:pt x="397510" y="589280"/>
                  </a:lnTo>
                  <a:lnTo>
                    <a:pt x="439420" y="591820"/>
                  </a:lnTo>
                  <a:lnTo>
                    <a:pt x="455930" y="591820"/>
                  </a:lnTo>
                  <a:lnTo>
                    <a:pt x="471170" y="591820"/>
                  </a:lnTo>
                  <a:lnTo>
                    <a:pt x="483870" y="591820"/>
                  </a:lnTo>
                  <a:lnTo>
                    <a:pt x="495300" y="591820"/>
                  </a:lnTo>
                  <a:lnTo>
                    <a:pt x="496570" y="591820"/>
                  </a:lnTo>
                  <a:lnTo>
                    <a:pt x="502920" y="591820"/>
                  </a:lnTo>
                  <a:lnTo>
                    <a:pt x="518160" y="594360"/>
                  </a:lnTo>
                  <a:lnTo>
                    <a:pt x="539750" y="599440"/>
                  </a:lnTo>
                  <a:lnTo>
                    <a:pt x="561340" y="603250"/>
                  </a:lnTo>
                  <a:lnTo>
                    <a:pt x="598170" y="617220"/>
                  </a:lnTo>
                  <a:lnTo>
                    <a:pt x="635000" y="636270"/>
                  </a:lnTo>
                  <a:lnTo>
                    <a:pt x="669290" y="659130"/>
                  </a:lnTo>
                  <a:lnTo>
                    <a:pt x="703580" y="685800"/>
                  </a:lnTo>
                  <a:lnTo>
                    <a:pt x="737870" y="711200"/>
                  </a:lnTo>
                  <a:lnTo>
                    <a:pt x="774700" y="731520"/>
                  </a:lnTo>
                  <a:lnTo>
                    <a:pt x="811530" y="748030"/>
                  </a:lnTo>
                  <a:lnTo>
                    <a:pt x="830580" y="753110"/>
                  </a:lnTo>
                  <a:lnTo>
                    <a:pt x="852170" y="756920"/>
                  </a:lnTo>
                  <a:lnTo>
                    <a:pt x="849630" y="759460"/>
                  </a:lnTo>
                  <a:lnTo>
                    <a:pt x="849630" y="762000"/>
                  </a:lnTo>
                  <a:lnTo>
                    <a:pt x="852170" y="762000"/>
                  </a:lnTo>
                  <a:lnTo>
                    <a:pt x="839470" y="742950"/>
                  </a:lnTo>
                  <a:lnTo>
                    <a:pt x="828040" y="725170"/>
                  </a:lnTo>
                  <a:lnTo>
                    <a:pt x="826770" y="706120"/>
                  </a:lnTo>
                  <a:lnTo>
                    <a:pt x="826770" y="685800"/>
                  </a:lnTo>
                  <a:lnTo>
                    <a:pt x="830580" y="666750"/>
                  </a:lnTo>
                  <a:lnTo>
                    <a:pt x="839470" y="645160"/>
                  </a:lnTo>
                  <a:lnTo>
                    <a:pt x="849630" y="627380"/>
                  </a:lnTo>
                  <a:lnTo>
                    <a:pt x="863600" y="608330"/>
                  </a:lnTo>
                  <a:lnTo>
                    <a:pt x="877570" y="589280"/>
                  </a:lnTo>
                  <a:lnTo>
                    <a:pt x="895350" y="574040"/>
                  </a:lnTo>
                  <a:lnTo>
                    <a:pt x="929640" y="547370"/>
                  </a:lnTo>
                  <a:lnTo>
                    <a:pt x="948690" y="538480"/>
                  </a:lnTo>
                  <a:lnTo>
                    <a:pt x="966470" y="533400"/>
                  </a:lnTo>
                  <a:lnTo>
                    <a:pt x="981710" y="529590"/>
                  </a:lnTo>
                  <a:lnTo>
                    <a:pt x="996950" y="529590"/>
                  </a:lnTo>
                  <a:lnTo>
                    <a:pt x="990600" y="521970"/>
                  </a:lnTo>
                  <a:lnTo>
                    <a:pt x="979170" y="513080"/>
                  </a:lnTo>
                  <a:lnTo>
                    <a:pt x="962660" y="504190"/>
                  </a:lnTo>
                  <a:lnTo>
                    <a:pt x="944880" y="494030"/>
                  </a:lnTo>
                  <a:lnTo>
                    <a:pt x="925830" y="482600"/>
                  </a:lnTo>
                  <a:lnTo>
                    <a:pt x="908050" y="473710"/>
                  </a:lnTo>
                  <a:lnTo>
                    <a:pt x="895350" y="466090"/>
                  </a:lnTo>
                  <a:lnTo>
                    <a:pt x="886460" y="462280"/>
                  </a:lnTo>
                  <a:lnTo>
                    <a:pt x="864870" y="435610"/>
                  </a:lnTo>
                  <a:lnTo>
                    <a:pt x="839470" y="410210"/>
                  </a:lnTo>
                  <a:lnTo>
                    <a:pt x="814070" y="378460"/>
                  </a:lnTo>
                  <a:lnTo>
                    <a:pt x="786130" y="345440"/>
                  </a:lnTo>
                  <a:lnTo>
                    <a:pt x="728980" y="275590"/>
                  </a:lnTo>
                  <a:lnTo>
                    <a:pt x="671830" y="200660"/>
                  </a:lnTo>
                  <a:lnTo>
                    <a:pt x="660400" y="167640"/>
                  </a:lnTo>
                  <a:lnTo>
                    <a:pt x="643890" y="138430"/>
                  </a:lnTo>
                  <a:lnTo>
                    <a:pt x="622300" y="110490"/>
                  </a:lnTo>
                  <a:lnTo>
                    <a:pt x="594360" y="82550"/>
                  </a:lnTo>
                  <a:lnTo>
                    <a:pt x="563880" y="58420"/>
                  </a:lnTo>
                  <a:lnTo>
                    <a:pt x="532130" y="35560"/>
                  </a:lnTo>
                  <a:lnTo>
                    <a:pt x="496570" y="16510"/>
                  </a:lnTo>
                  <a:lnTo>
                    <a:pt x="462280" y="5080"/>
                  </a:lnTo>
                  <a:lnTo>
                    <a:pt x="436880" y="2540"/>
                  </a:lnTo>
                  <a:lnTo>
                    <a:pt x="412750" y="0"/>
                  </a:lnTo>
                  <a:lnTo>
                    <a:pt x="372110" y="0"/>
                  </a:lnTo>
                  <a:lnTo>
                    <a:pt x="337820" y="2540"/>
                  </a:lnTo>
                  <a:lnTo>
                    <a:pt x="306070" y="5080"/>
                  </a:lnTo>
                  <a:lnTo>
                    <a:pt x="278130" y="10160"/>
                  </a:lnTo>
                  <a:lnTo>
                    <a:pt x="248920" y="16510"/>
                  </a:lnTo>
                  <a:lnTo>
                    <a:pt x="220980" y="24130"/>
                  </a:lnTo>
                  <a:lnTo>
                    <a:pt x="191770" y="33020"/>
                  </a:lnTo>
                  <a:lnTo>
                    <a:pt x="146050" y="46990"/>
                  </a:lnTo>
                  <a:lnTo>
                    <a:pt x="102870" y="69850"/>
                  </a:lnTo>
                  <a:lnTo>
                    <a:pt x="58420" y="97790"/>
                  </a:lnTo>
                  <a:lnTo>
                    <a:pt x="31750" y="114300"/>
                  </a:lnTo>
                  <a:lnTo>
                    <a:pt x="6350" y="133350"/>
                  </a:lnTo>
                  <a:lnTo>
                    <a:pt x="2540" y="138430"/>
                  </a:lnTo>
                  <a:lnTo>
                    <a:pt x="0" y="147320"/>
                  </a:lnTo>
                  <a:lnTo>
                    <a:pt x="0" y="166370"/>
                  </a:lnTo>
                  <a:lnTo>
                    <a:pt x="6350" y="186690"/>
                  </a:lnTo>
                  <a:lnTo>
                    <a:pt x="16510" y="214630"/>
                  </a:lnTo>
                  <a:lnTo>
                    <a:pt x="30480" y="242570"/>
                  </a:lnTo>
                  <a:lnTo>
                    <a:pt x="46990" y="273050"/>
                  </a:lnTo>
                  <a:lnTo>
                    <a:pt x="86360" y="337820"/>
                  </a:lnTo>
                  <a:lnTo>
                    <a:pt x="124460" y="401320"/>
                  </a:lnTo>
                  <a:lnTo>
                    <a:pt x="142240" y="431800"/>
                  </a:lnTo>
                  <a:lnTo>
                    <a:pt x="158750" y="457200"/>
                  </a:lnTo>
                  <a:lnTo>
                    <a:pt x="171450" y="480060"/>
                  </a:lnTo>
                  <a:lnTo>
                    <a:pt x="180340" y="496570"/>
                  </a:lnTo>
                  <a:lnTo>
                    <a:pt x="185420" y="510540"/>
                  </a:lnTo>
                  <a:lnTo>
                    <a:pt x="185420" y="51562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 name="Freeform 319">
              <a:extLst>
                <a:ext uri="{FF2B5EF4-FFF2-40B4-BE49-F238E27FC236}">
                  <a16:creationId xmlns:a16="http://schemas.microsoft.com/office/drawing/2014/main" id="{6A040B9C-F763-F140-3B47-FC8B7BFEDB75}"/>
                </a:ext>
              </a:extLst>
            </p:cNvPr>
            <p:cNvSpPr/>
            <p:nvPr/>
          </p:nvSpPr>
          <p:spPr>
            <a:xfrm>
              <a:off x="3693855" y="2320459"/>
              <a:ext cx="184404" cy="198902"/>
            </a:xfrm>
            <a:custGeom>
              <a:avLst/>
              <a:gdLst/>
              <a:ahLst/>
              <a:cxnLst/>
              <a:rect l="0" t="0" r="0" b="0"/>
              <a:pathLst>
                <a:path w="186183" h="198883">
                  <a:moveTo>
                    <a:pt x="33401" y="0"/>
                  </a:moveTo>
                  <a:lnTo>
                    <a:pt x="48895" y="14097"/>
                  </a:lnTo>
                  <a:lnTo>
                    <a:pt x="68199" y="30734"/>
                  </a:lnTo>
                  <a:lnTo>
                    <a:pt x="115570" y="68707"/>
                  </a:lnTo>
                  <a:lnTo>
                    <a:pt x="139065" y="86360"/>
                  </a:lnTo>
                  <a:lnTo>
                    <a:pt x="160147" y="101219"/>
                  </a:lnTo>
                  <a:lnTo>
                    <a:pt x="176530" y="112649"/>
                  </a:lnTo>
                  <a:lnTo>
                    <a:pt x="182118" y="117094"/>
                  </a:lnTo>
                  <a:lnTo>
                    <a:pt x="186182" y="118745"/>
                  </a:lnTo>
                  <a:lnTo>
                    <a:pt x="179705" y="135509"/>
                  </a:lnTo>
                  <a:lnTo>
                    <a:pt x="170942" y="154813"/>
                  </a:lnTo>
                  <a:lnTo>
                    <a:pt x="148717" y="198120"/>
                  </a:lnTo>
                  <a:lnTo>
                    <a:pt x="136652" y="198882"/>
                  </a:lnTo>
                  <a:lnTo>
                    <a:pt x="117094" y="197231"/>
                  </a:lnTo>
                  <a:lnTo>
                    <a:pt x="93472" y="194437"/>
                  </a:lnTo>
                  <a:lnTo>
                    <a:pt x="68199" y="191008"/>
                  </a:lnTo>
                  <a:lnTo>
                    <a:pt x="43942" y="185801"/>
                  </a:lnTo>
                  <a:lnTo>
                    <a:pt x="22860" y="180467"/>
                  </a:lnTo>
                  <a:lnTo>
                    <a:pt x="7366" y="174371"/>
                  </a:lnTo>
                  <a:lnTo>
                    <a:pt x="0" y="169037"/>
                  </a:lnTo>
                  <a:lnTo>
                    <a:pt x="0" y="166497"/>
                  </a:lnTo>
                  <a:lnTo>
                    <a:pt x="889" y="160147"/>
                  </a:lnTo>
                  <a:lnTo>
                    <a:pt x="4064" y="141859"/>
                  </a:lnTo>
                  <a:lnTo>
                    <a:pt x="8128" y="117094"/>
                  </a:lnTo>
                  <a:lnTo>
                    <a:pt x="13716" y="88011"/>
                  </a:lnTo>
                  <a:lnTo>
                    <a:pt x="19558" y="58928"/>
                  </a:lnTo>
                  <a:lnTo>
                    <a:pt x="26035" y="32512"/>
                  </a:lnTo>
                  <a:lnTo>
                    <a:pt x="30099" y="11303"/>
                  </a:lnTo>
                  <a:lnTo>
                    <a:pt x="32512" y="4318"/>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 name="Freeform 320">
              <a:extLst>
                <a:ext uri="{FF2B5EF4-FFF2-40B4-BE49-F238E27FC236}">
                  <a16:creationId xmlns:a16="http://schemas.microsoft.com/office/drawing/2014/main" id="{B38F21D2-56B7-0250-7BDE-C2B08A7418C8}"/>
                </a:ext>
              </a:extLst>
            </p:cNvPr>
            <p:cNvSpPr/>
            <p:nvPr/>
          </p:nvSpPr>
          <p:spPr>
            <a:xfrm>
              <a:off x="3691549" y="2320459"/>
              <a:ext cx="189014" cy="201064"/>
            </a:xfrm>
            <a:custGeom>
              <a:avLst/>
              <a:gdLst/>
              <a:ahLst/>
              <a:cxnLst/>
              <a:rect l="0" t="0" r="0" b="0"/>
              <a:pathLst>
                <a:path w="187961" h="200661">
                  <a:moveTo>
                    <a:pt x="35560" y="0"/>
                  </a:moveTo>
                  <a:lnTo>
                    <a:pt x="49530" y="16510"/>
                  </a:lnTo>
                  <a:lnTo>
                    <a:pt x="69850" y="33020"/>
                  </a:lnTo>
                  <a:lnTo>
                    <a:pt x="116840" y="69850"/>
                  </a:lnTo>
                  <a:lnTo>
                    <a:pt x="140970" y="88900"/>
                  </a:lnTo>
                  <a:lnTo>
                    <a:pt x="162560" y="102870"/>
                  </a:lnTo>
                  <a:lnTo>
                    <a:pt x="176530" y="114300"/>
                  </a:lnTo>
                  <a:lnTo>
                    <a:pt x="184150" y="118110"/>
                  </a:lnTo>
                  <a:lnTo>
                    <a:pt x="187960" y="120650"/>
                  </a:lnTo>
                  <a:lnTo>
                    <a:pt x="181610" y="137160"/>
                  </a:lnTo>
                  <a:lnTo>
                    <a:pt x="172720" y="156210"/>
                  </a:lnTo>
                  <a:lnTo>
                    <a:pt x="148590" y="200660"/>
                  </a:lnTo>
                  <a:lnTo>
                    <a:pt x="138430" y="200660"/>
                  </a:lnTo>
                  <a:lnTo>
                    <a:pt x="119380" y="198120"/>
                  </a:lnTo>
                  <a:lnTo>
                    <a:pt x="95250" y="195580"/>
                  </a:lnTo>
                  <a:lnTo>
                    <a:pt x="69850" y="190500"/>
                  </a:lnTo>
                  <a:lnTo>
                    <a:pt x="45720" y="186690"/>
                  </a:lnTo>
                  <a:lnTo>
                    <a:pt x="24130" y="181610"/>
                  </a:lnTo>
                  <a:lnTo>
                    <a:pt x="8890" y="173990"/>
                  </a:lnTo>
                  <a:lnTo>
                    <a:pt x="0" y="170180"/>
                  </a:lnTo>
                  <a:lnTo>
                    <a:pt x="0" y="167640"/>
                  </a:lnTo>
                  <a:lnTo>
                    <a:pt x="2540" y="160020"/>
                  </a:lnTo>
                  <a:lnTo>
                    <a:pt x="5080" y="142240"/>
                  </a:lnTo>
                  <a:lnTo>
                    <a:pt x="8890" y="118110"/>
                  </a:lnTo>
                  <a:lnTo>
                    <a:pt x="15240" y="88900"/>
                  </a:lnTo>
                  <a:lnTo>
                    <a:pt x="20320" y="60960"/>
                  </a:lnTo>
                  <a:lnTo>
                    <a:pt x="26670" y="34290"/>
                  </a:lnTo>
                  <a:lnTo>
                    <a:pt x="30480" y="11430"/>
                  </a:lnTo>
                  <a:lnTo>
                    <a:pt x="33020" y="508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2" name="Freeform 321">
              <a:extLst>
                <a:ext uri="{FF2B5EF4-FFF2-40B4-BE49-F238E27FC236}">
                  <a16:creationId xmlns:a16="http://schemas.microsoft.com/office/drawing/2014/main" id="{8FE55DCB-4BFC-DD4F-957D-70445A2E0A40}"/>
                </a:ext>
              </a:extLst>
            </p:cNvPr>
            <p:cNvSpPr/>
            <p:nvPr/>
          </p:nvSpPr>
          <p:spPr>
            <a:xfrm>
              <a:off x="3857513" y="2013459"/>
              <a:ext cx="797548" cy="244304"/>
            </a:xfrm>
            <a:custGeom>
              <a:avLst/>
              <a:gdLst/>
              <a:ahLst/>
              <a:cxnLst/>
              <a:rect l="0" t="0" r="0" b="0"/>
              <a:pathLst>
                <a:path w="797307" h="242825">
                  <a:moveTo>
                    <a:pt x="65913" y="242824"/>
                  </a:moveTo>
                  <a:lnTo>
                    <a:pt x="45593" y="220091"/>
                  </a:lnTo>
                  <a:lnTo>
                    <a:pt x="30099" y="198882"/>
                  </a:lnTo>
                  <a:lnTo>
                    <a:pt x="18669" y="178562"/>
                  </a:lnTo>
                  <a:lnTo>
                    <a:pt x="11430" y="158369"/>
                  </a:lnTo>
                  <a:lnTo>
                    <a:pt x="3175" y="118745"/>
                  </a:lnTo>
                  <a:lnTo>
                    <a:pt x="0" y="76581"/>
                  </a:lnTo>
                  <a:lnTo>
                    <a:pt x="18669" y="58928"/>
                  </a:lnTo>
                  <a:lnTo>
                    <a:pt x="46228" y="43053"/>
                  </a:lnTo>
                  <a:lnTo>
                    <a:pt x="78994" y="29972"/>
                  </a:lnTo>
                  <a:lnTo>
                    <a:pt x="117983" y="20193"/>
                  </a:lnTo>
                  <a:lnTo>
                    <a:pt x="161036" y="11303"/>
                  </a:lnTo>
                  <a:lnTo>
                    <a:pt x="208407" y="5334"/>
                  </a:lnTo>
                  <a:lnTo>
                    <a:pt x="257048" y="889"/>
                  </a:lnTo>
                  <a:lnTo>
                    <a:pt x="307594" y="0"/>
                  </a:lnTo>
                  <a:lnTo>
                    <a:pt x="358013" y="0"/>
                  </a:lnTo>
                  <a:lnTo>
                    <a:pt x="408305" y="1778"/>
                  </a:lnTo>
                  <a:lnTo>
                    <a:pt x="457200" y="6223"/>
                  </a:lnTo>
                  <a:lnTo>
                    <a:pt x="503682" y="13208"/>
                  </a:lnTo>
                  <a:lnTo>
                    <a:pt x="545846" y="21082"/>
                  </a:lnTo>
                  <a:lnTo>
                    <a:pt x="584200" y="30734"/>
                  </a:lnTo>
                  <a:lnTo>
                    <a:pt x="615823" y="42291"/>
                  </a:lnTo>
                  <a:lnTo>
                    <a:pt x="641858" y="55372"/>
                  </a:lnTo>
                  <a:lnTo>
                    <a:pt x="662940" y="65151"/>
                  </a:lnTo>
                  <a:lnTo>
                    <a:pt x="681736" y="72136"/>
                  </a:lnTo>
                  <a:lnTo>
                    <a:pt x="715899" y="81915"/>
                  </a:lnTo>
                  <a:lnTo>
                    <a:pt x="732917" y="88011"/>
                  </a:lnTo>
                  <a:lnTo>
                    <a:pt x="751713" y="94996"/>
                  </a:lnTo>
                  <a:lnTo>
                    <a:pt x="772922" y="106426"/>
                  </a:lnTo>
                  <a:lnTo>
                    <a:pt x="797306" y="120650"/>
                  </a:lnTo>
                  <a:lnTo>
                    <a:pt x="773557" y="121539"/>
                  </a:lnTo>
                  <a:lnTo>
                    <a:pt x="753364" y="122174"/>
                  </a:lnTo>
                  <a:lnTo>
                    <a:pt x="720852" y="124968"/>
                  </a:lnTo>
                  <a:lnTo>
                    <a:pt x="693928" y="124968"/>
                  </a:lnTo>
                  <a:lnTo>
                    <a:pt x="679323" y="123190"/>
                  </a:lnTo>
                  <a:lnTo>
                    <a:pt x="664718" y="119634"/>
                  </a:lnTo>
                  <a:lnTo>
                    <a:pt x="632206" y="117983"/>
                  </a:lnTo>
                  <a:lnTo>
                    <a:pt x="594741" y="115189"/>
                  </a:lnTo>
                  <a:lnTo>
                    <a:pt x="554101" y="113665"/>
                  </a:lnTo>
                  <a:lnTo>
                    <a:pt x="511048" y="111760"/>
                  </a:lnTo>
                  <a:lnTo>
                    <a:pt x="419735" y="111760"/>
                  </a:lnTo>
                  <a:lnTo>
                    <a:pt x="326898" y="117983"/>
                  </a:lnTo>
                  <a:lnTo>
                    <a:pt x="281559" y="124079"/>
                  </a:lnTo>
                  <a:lnTo>
                    <a:pt x="238252" y="131953"/>
                  </a:lnTo>
                  <a:lnTo>
                    <a:pt x="198501" y="142494"/>
                  </a:lnTo>
                  <a:lnTo>
                    <a:pt x="161798" y="155702"/>
                  </a:lnTo>
                  <a:lnTo>
                    <a:pt x="129413" y="172593"/>
                  </a:lnTo>
                  <a:lnTo>
                    <a:pt x="101600" y="192786"/>
                  </a:lnTo>
                  <a:lnTo>
                    <a:pt x="80518" y="215646"/>
                  </a:lnTo>
                  <a:lnTo>
                    <a:pt x="72263" y="228854"/>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3" name="Freeform 322">
              <a:extLst>
                <a:ext uri="{FF2B5EF4-FFF2-40B4-BE49-F238E27FC236}">
                  <a16:creationId xmlns:a16="http://schemas.microsoft.com/office/drawing/2014/main" id="{2E5ABEC6-7A93-774F-3B80-EE441B35CA7E}"/>
                </a:ext>
              </a:extLst>
            </p:cNvPr>
            <p:cNvSpPr/>
            <p:nvPr/>
          </p:nvSpPr>
          <p:spPr>
            <a:xfrm>
              <a:off x="3857513" y="2015622"/>
              <a:ext cx="797548" cy="242141"/>
            </a:xfrm>
            <a:custGeom>
              <a:avLst/>
              <a:gdLst/>
              <a:ahLst/>
              <a:cxnLst/>
              <a:rect l="0" t="0" r="0" b="0"/>
              <a:pathLst>
                <a:path w="796291" h="241301">
                  <a:moveTo>
                    <a:pt x="67310" y="241300"/>
                  </a:moveTo>
                  <a:lnTo>
                    <a:pt x="45720" y="218440"/>
                  </a:lnTo>
                  <a:lnTo>
                    <a:pt x="30480" y="196850"/>
                  </a:lnTo>
                  <a:lnTo>
                    <a:pt x="19050" y="176530"/>
                  </a:lnTo>
                  <a:lnTo>
                    <a:pt x="10160" y="157480"/>
                  </a:lnTo>
                  <a:lnTo>
                    <a:pt x="2540" y="118110"/>
                  </a:lnTo>
                  <a:lnTo>
                    <a:pt x="0" y="76200"/>
                  </a:lnTo>
                  <a:lnTo>
                    <a:pt x="19050" y="57150"/>
                  </a:lnTo>
                  <a:lnTo>
                    <a:pt x="45720" y="41910"/>
                  </a:lnTo>
                  <a:lnTo>
                    <a:pt x="80010" y="29210"/>
                  </a:lnTo>
                  <a:lnTo>
                    <a:pt x="118110" y="17780"/>
                  </a:lnTo>
                  <a:lnTo>
                    <a:pt x="161290" y="11430"/>
                  </a:lnTo>
                  <a:lnTo>
                    <a:pt x="208280" y="3810"/>
                  </a:lnTo>
                  <a:lnTo>
                    <a:pt x="256540" y="0"/>
                  </a:lnTo>
                  <a:lnTo>
                    <a:pt x="307340" y="0"/>
                  </a:lnTo>
                  <a:lnTo>
                    <a:pt x="356870" y="0"/>
                  </a:lnTo>
                  <a:lnTo>
                    <a:pt x="408940" y="0"/>
                  </a:lnTo>
                  <a:lnTo>
                    <a:pt x="455930" y="3810"/>
                  </a:lnTo>
                  <a:lnTo>
                    <a:pt x="504190" y="11430"/>
                  </a:lnTo>
                  <a:lnTo>
                    <a:pt x="544830" y="20320"/>
                  </a:lnTo>
                  <a:lnTo>
                    <a:pt x="582930" y="29210"/>
                  </a:lnTo>
                  <a:lnTo>
                    <a:pt x="615950" y="41910"/>
                  </a:lnTo>
                  <a:lnTo>
                    <a:pt x="641350" y="53340"/>
                  </a:lnTo>
                  <a:lnTo>
                    <a:pt x="662940" y="64770"/>
                  </a:lnTo>
                  <a:lnTo>
                    <a:pt x="681990" y="71120"/>
                  </a:lnTo>
                  <a:lnTo>
                    <a:pt x="716280" y="81280"/>
                  </a:lnTo>
                  <a:lnTo>
                    <a:pt x="731520" y="85090"/>
                  </a:lnTo>
                  <a:lnTo>
                    <a:pt x="750570" y="92710"/>
                  </a:lnTo>
                  <a:lnTo>
                    <a:pt x="772160" y="104140"/>
                  </a:lnTo>
                  <a:lnTo>
                    <a:pt x="796290" y="118110"/>
                  </a:lnTo>
                  <a:lnTo>
                    <a:pt x="772160" y="120650"/>
                  </a:lnTo>
                  <a:lnTo>
                    <a:pt x="753110" y="120650"/>
                  </a:lnTo>
                  <a:lnTo>
                    <a:pt x="721360" y="123190"/>
                  </a:lnTo>
                  <a:lnTo>
                    <a:pt x="693420" y="123190"/>
                  </a:lnTo>
                  <a:lnTo>
                    <a:pt x="680720" y="123190"/>
                  </a:lnTo>
                  <a:lnTo>
                    <a:pt x="665480" y="118110"/>
                  </a:lnTo>
                  <a:lnTo>
                    <a:pt x="632460" y="115570"/>
                  </a:lnTo>
                  <a:lnTo>
                    <a:pt x="594360" y="113030"/>
                  </a:lnTo>
                  <a:lnTo>
                    <a:pt x="553720" y="111760"/>
                  </a:lnTo>
                  <a:lnTo>
                    <a:pt x="510540" y="111760"/>
                  </a:lnTo>
                  <a:lnTo>
                    <a:pt x="419100" y="111760"/>
                  </a:lnTo>
                  <a:lnTo>
                    <a:pt x="327660" y="115570"/>
                  </a:lnTo>
                  <a:lnTo>
                    <a:pt x="281940" y="123190"/>
                  </a:lnTo>
                  <a:lnTo>
                    <a:pt x="238760" y="129540"/>
                  </a:lnTo>
                  <a:lnTo>
                    <a:pt x="198120" y="140970"/>
                  </a:lnTo>
                  <a:lnTo>
                    <a:pt x="161290" y="153670"/>
                  </a:lnTo>
                  <a:lnTo>
                    <a:pt x="129540" y="171450"/>
                  </a:lnTo>
                  <a:lnTo>
                    <a:pt x="101600" y="190500"/>
                  </a:lnTo>
                  <a:lnTo>
                    <a:pt x="80010" y="213360"/>
                  </a:lnTo>
                  <a:lnTo>
                    <a:pt x="71120" y="22733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4" name="Freeform 323">
              <a:extLst>
                <a:ext uri="{FF2B5EF4-FFF2-40B4-BE49-F238E27FC236}">
                  <a16:creationId xmlns:a16="http://schemas.microsoft.com/office/drawing/2014/main" id="{D00A9EA6-4BE7-AF48-FD97-44AC713ECA05}"/>
                </a:ext>
              </a:extLst>
            </p:cNvPr>
            <p:cNvSpPr/>
            <p:nvPr/>
          </p:nvSpPr>
          <p:spPr>
            <a:xfrm>
              <a:off x="3816022" y="2404777"/>
              <a:ext cx="71457" cy="108099"/>
            </a:xfrm>
            <a:custGeom>
              <a:avLst/>
              <a:gdLst/>
              <a:ahLst/>
              <a:cxnLst/>
              <a:rect l="0" t="0" r="0" b="0"/>
              <a:pathLst>
                <a:path w="69978" h="106554">
                  <a:moveTo>
                    <a:pt x="56134" y="0"/>
                  </a:moveTo>
                  <a:lnTo>
                    <a:pt x="61976" y="0"/>
                  </a:lnTo>
                  <a:lnTo>
                    <a:pt x="66675" y="2667"/>
                  </a:lnTo>
                  <a:lnTo>
                    <a:pt x="69342" y="6985"/>
                  </a:lnTo>
                  <a:lnTo>
                    <a:pt x="69977" y="13335"/>
                  </a:lnTo>
                  <a:lnTo>
                    <a:pt x="66675" y="30099"/>
                  </a:lnTo>
                  <a:lnTo>
                    <a:pt x="58547" y="50165"/>
                  </a:lnTo>
                  <a:lnTo>
                    <a:pt x="46482" y="69723"/>
                  </a:lnTo>
                  <a:lnTo>
                    <a:pt x="31877" y="88138"/>
                  </a:lnTo>
                  <a:lnTo>
                    <a:pt x="16383" y="101346"/>
                  </a:lnTo>
                  <a:lnTo>
                    <a:pt x="0" y="106553"/>
                  </a:lnTo>
                  <a:lnTo>
                    <a:pt x="4953" y="99441"/>
                  </a:lnTo>
                  <a:lnTo>
                    <a:pt x="11430" y="87122"/>
                  </a:lnTo>
                  <a:lnTo>
                    <a:pt x="19558" y="72263"/>
                  </a:lnTo>
                  <a:lnTo>
                    <a:pt x="27686" y="56388"/>
                  </a:lnTo>
                  <a:lnTo>
                    <a:pt x="43942" y="22860"/>
                  </a:lnTo>
                  <a:lnTo>
                    <a:pt x="51181" y="9779"/>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5" name="Freeform 324">
              <a:extLst>
                <a:ext uri="{FF2B5EF4-FFF2-40B4-BE49-F238E27FC236}">
                  <a16:creationId xmlns:a16="http://schemas.microsoft.com/office/drawing/2014/main" id="{507E4F9E-111E-E94F-395C-DAA9C49F5CFE}"/>
                </a:ext>
              </a:extLst>
            </p:cNvPr>
            <p:cNvSpPr/>
            <p:nvPr/>
          </p:nvSpPr>
          <p:spPr>
            <a:xfrm>
              <a:off x="3576296" y="2082642"/>
              <a:ext cx="714566" cy="432395"/>
            </a:xfrm>
            <a:custGeom>
              <a:avLst/>
              <a:gdLst/>
              <a:ahLst/>
              <a:cxnLst/>
              <a:rect l="0" t="0" r="0" b="0"/>
              <a:pathLst>
                <a:path w="715011" h="431293">
                  <a:moveTo>
                    <a:pt x="30734" y="24638"/>
                  </a:moveTo>
                  <a:lnTo>
                    <a:pt x="57658" y="24638"/>
                  </a:lnTo>
                  <a:lnTo>
                    <a:pt x="82042" y="24638"/>
                  </a:lnTo>
                  <a:lnTo>
                    <a:pt x="104013" y="25527"/>
                  </a:lnTo>
                  <a:lnTo>
                    <a:pt x="140589" y="26289"/>
                  </a:lnTo>
                  <a:lnTo>
                    <a:pt x="169799" y="27178"/>
                  </a:lnTo>
                  <a:lnTo>
                    <a:pt x="195199" y="25527"/>
                  </a:lnTo>
                  <a:lnTo>
                    <a:pt x="218694" y="21844"/>
                  </a:lnTo>
                  <a:lnTo>
                    <a:pt x="241554" y="13208"/>
                  </a:lnTo>
                  <a:lnTo>
                    <a:pt x="268351" y="0"/>
                  </a:lnTo>
                  <a:lnTo>
                    <a:pt x="286258" y="17653"/>
                  </a:lnTo>
                  <a:lnTo>
                    <a:pt x="304165" y="38608"/>
                  </a:lnTo>
                  <a:lnTo>
                    <a:pt x="336042" y="85471"/>
                  </a:lnTo>
                  <a:lnTo>
                    <a:pt x="366776" y="137414"/>
                  </a:lnTo>
                  <a:lnTo>
                    <a:pt x="396875" y="189992"/>
                  </a:lnTo>
                  <a:lnTo>
                    <a:pt x="429387" y="241300"/>
                  </a:lnTo>
                  <a:lnTo>
                    <a:pt x="446659" y="264033"/>
                  </a:lnTo>
                  <a:lnTo>
                    <a:pt x="465963" y="286004"/>
                  </a:lnTo>
                  <a:lnTo>
                    <a:pt x="485648" y="305308"/>
                  </a:lnTo>
                  <a:lnTo>
                    <a:pt x="507492" y="322072"/>
                  </a:lnTo>
                  <a:lnTo>
                    <a:pt x="531241" y="336296"/>
                  </a:lnTo>
                  <a:lnTo>
                    <a:pt x="556387" y="346710"/>
                  </a:lnTo>
                  <a:lnTo>
                    <a:pt x="560451" y="347726"/>
                  </a:lnTo>
                  <a:lnTo>
                    <a:pt x="567817" y="349377"/>
                  </a:lnTo>
                  <a:lnTo>
                    <a:pt x="588010" y="353695"/>
                  </a:lnTo>
                  <a:lnTo>
                    <a:pt x="614045" y="360045"/>
                  </a:lnTo>
                  <a:lnTo>
                    <a:pt x="641858" y="367030"/>
                  </a:lnTo>
                  <a:lnTo>
                    <a:pt x="668528" y="376809"/>
                  </a:lnTo>
                  <a:lnTo>
                    <a:pt x="692277" y="386334"/>
                  </a:lnTo>
                  <a:lnTo>
                    <a:pt x="708660" y="397764"/>
                  </a:lnTo>
                  <a:lnTo>
                    <a:pt x="712470" y="404114"/>
                  </a:lnTo>
                  <a:lnTo>
                    <a:pt x="715010" y="411099"/>
                  </a:lnTo>
                  <a:lnTo>
                    <a:pt x="714248" y="407543"/>
                  </a:lnTo>
                  <a:lnTo>
                    <a:pt x="700405" y="418973"/>
                  </a:lnTo>
                  <a:lnTo>
                    <a:pt x="679958" y="425958"/>
                  </a:lnTo>
                  <a:lnTo>
                    <a:pt x="654812" y="429514"/>
                  </a:lnTo>
                  <a:lnTo>
                    <a:pt x="625475" y="431292"/>
                  </a:lnTo>
                  <a:lnTo>
                    <a:pt x="592963" y="429514"/>
                  </a:lnTo>
                  <a:lnTo>
                    <a:pt x="558800" y="425958"/>
                  </a:lnTo>
                  <a:lnTo>
                    <a:pt x="487934" y="413639"/>
                  </a:lnTo>
                  <a:lnTo>
                    <a:pt x="419735" y="397764"/>
                  </a:lnTo>
                  <a:lnTo>
                    <a:pt x="388747" y="389890"/>
                  </a:lnTo>
                  <a:lnTo>
                    <a:pt x="361823" y="381889"/>
                  </a:lnTo>
                  <a:lnTo>
                    <a:pt x="339217" y="374904"/>
                  </a:lnTo>
                  <a:lnTo>
                    <a:pt x="321183" y="369570"/>
                  </a:lnTo>
                  <a:lnTo>
                    <a:pt x="310642" y="365125"/>
                  </a:lnTo>
                  <a:lnTo>
                    <a:pt x="306451" y="363474"/>
                  </a:lnTo>
                  <a:lnTo>
                    <a:pt x="306451" y="367030"/>
                  </a:lnTo>
                  <a:lnTo>
                    <a:pt x="306451" y="363474"/>
                  </a:lnTo>
                  <a:lnTo>
                    <a:pt x="306451" y="367030"/>
                  </a:lnTo>
                  <a:lnTo>
                    <a:pt x="304165" y="363474"/>
                  </a:lnTo>
                  <a:lnTo>
                    <a:pt x="296799" y="358140"/>
                  </a:lnTo>
                  <a:lnTo>
                    <a:pt x="285369" y="350266"/>
                  </a:lnTo>
                  <a:lnTo>
                    <a:pt x="270764" y="339725"/>
                  </a:lnTo>
                  <a:lnTo>
                    <a:pt x="252857" y="327406"/>
                  </a:lnTo>
                  <a:lnTo>
                    <a:pt x="231775" y="312547"/>
                  </a:lnTo>
                  <a:lnTo>
                    <a:pt x="209804" y="294767"/>
                  </a:lnTo>
                  <a:lnTo>
                    <a:pt x="185293" y="274574"/>
                  </a:lnTo>
                  <a:lnTo>
                    <a:pt x="160147" y="251714"/>
                  </a:lnTo>
                  <a:lnTo>
                    <a:pt x="135001" y="227076"/>
                  </a:lnTo>
                  <a:lnTo>
                    <a:pt x="108966" y="199771"/>
                  </a:lnTo>
                  <a:lnTo>
                    <a:pt x="84582" y="169799"/>
                  </a:lnTo>
                  <a:lnTo>
                    <a:pt x="60071" y="137414"/>
                  </a:lnTo>
                  <a:lnTo>
                    <a:pt x="38100" y="101981"/>
                  </a:lnTo>
                  <a:lnTo>
                    <a:pt x="17907" y="65151"/>
                  </a:lnTo>
                  <a:lnTo>
                    <a:pt x="0" y="24638"/>
                  </a:lnTo>
                  <a:close/>
                </a:path>
              </a:pathLst>
            </a:custGeom>
            <a:solidFill>
              <a:srgbClr val="333333"/>
            </a:solidFill>
            <a:ln w="0" cap="flat" cmpd="sng" algn="ctr">
              <a:solidFill>
                <a:srgbClr val="3333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6" name="Freeform 325">
              <a:extLst>
                <a:ext uri="{FF2B5EF4-FFF2-40B4-BE49-F238E27FC236}">
                  <a16:creationId xmlns:a16="http://schemas.microsoft.com/office/drawing/2014/main" id="{F22747D8-4C82-5756-DB52-B7AB571374D7}"/>
                </a:ext>
              </a:extLst>
            </p:cNvPr>
            <p:cNvSpPr/>
            <p:nvPr/>
          </p:nvSpPr>
          <p:spPr>
            <a:xfrm>
              <a:off x="3576296" y="2082642"/>
              <a:ext cx="714566" cy="430233"/>
            </a:xfrm>
            <a:custGeom>
              <a:avLst/>
              <a:gdLst/>
              <a:ahLst/>
              <a:cxnLst/>
              <a:rect l="0" t="0" r="0" b="0"/>
              <a:pathLst>
                <a:path w="715011" h="430531">
                  <a:moveTo>
                    <a:pt x="0" y="25400"/>
                  </a:moveTo>
                  <a:lnTo>
                    <a:pt x="16510" y="64770"/>
                  </a:lnTo>
                  <a:lnTo>
                    <a:pt x="38100" y="101600"/>
                  </a:lnTo>
                  <a:lnTo>
                    <a:pt x="59690" y="137160"/>
                  </a:lnTo>
                  <a:lnTo>
                    <a:pt x="83820" y="170180"/>
                  </a:lnTo>
                  <a:lnTo>
                    <a:pt x="107950" y="199390"/>
                  </a:lnTo>
                  <a:lnTo>
                    <a:pt x="135890" y="228600"/>
                  </a:lnTo>
                  <a:lnTo>
                    <a:pt x="158750" y="251460"/>
                  </a:lnTo>
                  <a:lnTo>
                    <a:pt x="185420" y="274320"/>
                  </a:lnTo>
                  <a:lnTo>
                    <a:pt x="208280" y="295910"/>
                  </a:lnTo>
                  <a:lnTo>
                    <a:pt x="232410" y="312420"/>
                  </a:lnTo>
                  <a:lnTo>
                    <a:pt x="251460" y="327660"/>
                  </a:lnTo>
                  <a:lnTo>
                    <a:pt x="270510" y="340360"/>
                  </a:lnTo>
                  <a:lnTo>
                    <a:pt x="284480" y="351790"/>
                  </a:lnTo>
                  <a:lnTo>
                    <a:pt x="297180" y="358140"/>
                  </a:lnTo>
                  <a:lnTo>
                    <a:pt x="303530" y="363220"/>
                  </a:lnTo>
                  <a:lnTo>
                    <a:pt x="306070" y="368300"/>
                  </a:lnTo>
                  <a:lnTo>
                    <a:pt x="306070" y="363220"/>
                  </a:lnTo>
                  <a:lnTo>
                    <a:pt x="306070" y="368300"/>
                  </a:lnTo>
                  <a:lnTo>
                    <a:pt x="306070" y="363220"/>
                  </a:lnTo>
                  <a:lnTo>
                    <a:pt x="309880" y="365760"/>
                  </a:lnTo>
                  <a:lnTo>
                    <a:pt x="320040" y="369570"/>
                  </a:lnTo>
                  <a:lnTo>
                    <a:pt x="337820" y="374650"/>
                  </a:lnTo>
                  <a:lnTo>
                    <a:pt x="361950" y="382270"/>
                  </a:lnTo>
                  <a:lnTo>
                    <a:pt x="387350" y="388620"/>
                  </a:lnTo>
                  <a:lnTo>
                    <a:pt x="419100" y="397510"/>
                  </a:lnTo>
                  <a:lnTo>
                    <a:pt x="488950" y="414020"/>
                  </a:lnTo>
                  <a:lnTo>
                    <a:pt x="557530" y="425450"/>
                  </a:lnTo>
                  <a:lnTo>
                    <a:pt x="591820" y="427990"/>
                  </a:lnTo>
                  <a:lnTo>
                    <a:pt x="623570" y="430530"/>
                  </a:lnTo>
                  <a:lnTo>
                    <a:pt x="654050" y="427990"/>
                  </a:lnTo>
                  <a:lnTo>
                    <a:pt x="680720" y="425450"/>
                  </a:lnTo>
                  <a:lnTo>
                    <a:pt x="699770" y="419100"/>
                  </a:lnTo>
                  <a:lnTo>
                    <a:pt x="715010" y="407670"/>
                  </a:lnTo>
                  <a:lnTo>
                    <a:pt x="715010" y="411480"/>
                  </a:lnTo>
                  <a:lnTo>
                    <a:pt x="712470" y="405130"/>
                  </a:lnTo>
                  <a:lnTo>
                    <a:pt x="708660" y="397510"/>
                  </a:lnTo>
                  <a:lnTo>
                    <a:pt x="690880" y="386080"/>
                  </a:lnTo>
                  <a:lnTo>
                    <a:pt x="666750" y="377190"/>
                  </a:lnTo>
                  <a:lnTo>
                    <a:pt x="641350" y="368300"/>
                  </a:lnTo>
                  <a:lnTo>
                    <a:pt x="613410" y="360680"/>
                  </a:lnTo>
                  <a:lnTo>
                    <a:pt x="588010" y="354330"/>
                  </a:lnTo>
                  <a:lnTo>
                    <a:pt x="567690" y="349250"/>
                  </a:lnTo>
                  <a:lnTo>
                    <a:pt x="560070" y="346710"/>
                  </a:lnTo>
                  <a:lnTo>
                    <a:pt x="554990" y="346710"/>
                  </a:lnTo>
                  <a:lnTo>
                    <a:pt x="532130" y="335280"/>
                  </a:lnTo>
                  <a:lnTo>
                    <a:pt x="508000" y="321310"/>
                  </a:lnTo>
                  <a:lnTo>
                    <a:pt x="483870" y="304800"/>
                  </a:lnTo>
                  <a:lnTo>
                    <a:pt x="464820" y="285750"/>
                  </a:lnTo>
                  <a:lnTo>
                    <a:pt x="445770" y="265430"/>
                  </a:lnTo>
                  <a:lnTo>
                    <a:pt x="427990" y="242570"/>
                  </a:lnTo>
                  <a:lnTo>
                    <a:pt x="396240" y="190500"/>
                  </a:lnTo>
                  <a:lnTo>
                    <a:pt x="365760" y="137160"/>
                  </a:lnTo>
                  <a:lnTo>
                    <a:pt x="335280" y="86360"/>
                  </a:lnTo>
                  <a:lnTo>
                    <a:pt x="303530" y="39370"/>
                  </a:lnTo>
                  <a:lnTo>
                    <a:pt x="285750" y="17780"/>
                  </a:lnTo>
                  <a:lnTo>
                    <a:pt x="266700" y="0"/>
                  </a:lnTo>
                  <a:lnTo>
                    <a:pt x="241300" y="13970"/>
                  </a:lnTo>
                  <a:lnTo>
                    <a:pt x="217170" y="20320"/>
                  </a:lnTo>
                  <a:lnTo>
                    <a:pt x="193040" y="25400"/>
                  </a:lnTo>
                  <a:lnTo>
                    <a:pt x="170180" y="27940"/>
                  </a:lnTo>
                  <a:lnTo>
                    <a:pt x="139700" y="25400"/>
                  </a:lnTo>
                  <a:lnTo>
                    <a:pt x="102870" y="25400"/>
                  </a:lnTo>
                  <a:lnTo>
                    <a:pt x="81280" y="25400"/>
                  </a:lnTo>
                  <a:lnTo>
                    <a:pt x="58420" y="25400"/>
                  </a:lnTo>
                  <a:lnTo>
                    <a:pt x="30480" y="2540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7" name="Freeform 326">
              <a:extLst>
                <a:ext uri="{FF2B5EF4-FFF2-40B4-BE49-F238E27FC236}">
                  <a16:creationId xmlns:a16="http://schemas.microsoft.com/office/drawing/2014/main" id="{1C898BE8-503D-8ECE-61E5-F6B5D9350756}"/>
                </a:ext>
              </a:extLst>
            </p:cNvPr>
            <p:cNvSpPr/>
            <p:nvPr/>
          </p:nvSpPr>
          <p:spPr>
            <a:xfrm>
              <a:off x="3638533" y="2134530"/>
              <a:ext cx="235115" cy="216197"/>
            </a:xfrm>
            <a:custGeom>
              <a:avLst/>
              <a:gdLst/>
              <a:ahLst/>
              <a:cxnLst/>
              <a:rect l="0" t="0" r="0" b="0"/>
              <a:pathLst>
                <a:path w="235967" h="216663">
                  <a:moveTo>
                    <a:pt x="0" y="1905"/>
                  </a:moveTo>
                  <a:lnTo>
                    <a:pt x="1524" y="0"/>
                  </a:lnTo>
                  <a:lnTo>
                    <a:pt x="7366" y="2540"/>
                  </a:lnTo>
                  <a:lnTo>
                    <a:pt x="15494" y="8890"/>
                  </a:lnTo>
                  <a:lnTo>
                    <a:pt x="25273" y="16764"/>
                  </a:lnTo>
                  <a:lnTo>
                    <a:pt x="43942" y="33528"/>
                  </a:lnTo>
                  <a:lnTo>
                    <a:pt x="51308" y="39624"/>
                  </a:lnTo>
                  <a:lnTo>
                    <a:pt x="55372" y="41529"/>
                  </a:lnTo>
                  <a:lnTo>
                    <a:pt x="78867" y="72263"/>
                  </a:lnTo>
                  <a:lnTo>
                    <a:pt x="102489" y="98552"/>
                  </a:lnTo>
                  <a:lnTo>
                    <a:pt x="126238" y="121666"/>
                  </a:lnTo>
                  <a:lnTo>
                    <a:pt x="149606" y="142621"/>
                  </a:lnTo>
                  <a:lnTo>
                    <a:pt x="193548" y="178689"/>
                  </a:lnTo>
                  <a:lnTo>
                    <a:pt x="235966" y="216662"/>
                  </a:lnTo>
                  <a:lnTo>
                    <a:pt x="164338" y="175133"/>
                  </a:lnTo>
                  <a:lnTo>
                    <a:pt x="130302" y="153289"/>
                  </a:lnTo>
                  <a:lnTo>
                    <a:pt x="98425" y="128651"/>
                  </a:lnTo>
                  <a:lnTo>
                    <a:pt x="69088" y="101346"/>
                  </a:lnTo>
                  <a:lnTo>
                    <a:pt x="42291" y="71247"/>
                  </a:lnTo>
                  <a:lnTo>
                    <a:pt x="18796" y="38735"/>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8" name="Freeform 327">
              <a:extLst>
                <a:ext uri="{FF2B5EF4-FFF2-40B4-BE49-F238E27FC236}">
                  <a16:creationId xmlns:a16="http://schemas.microsoft.com/office/drawing/2014/main" id="{BF858C2D-4611-23F4-01AB-30381A63E4DB}"/>
                </a:ext>
              </a:extLst>
            </p:cNvPr>
            <p:cNvSpPr/>
            <p:nvPr/>
          </p:nvSpPr>
          <p:spPr>
            <a:xfrm>
              <a:off x="3767616" y="2400453"/>
              <a:ext cx="43795" cy="97288"/>
            </a:xfrm>
            <a:custGeom>
              <a:avLst/>
              <a:gdLst/>
              <a:ahLst/>
              <a:cxnLst/>
              <a:rect l="0" t="0" r="0" b="0"/>
              <a:pathLst>
                <a:path w="44578" h="97537">
                  <a:moveTo>
                    <a:pt x="1524" y="91440"/>
                  </a:moveTo>
                  <a:lnTo>
                    <a:pt x="4699" y="78232"/>
                  </a:lnTo>
                  <a:lnTo>
                    <a:pt x="10541" y="60579"/>
                  </a:lnTo>
                  <a:lnTo>
                    <a:pt x="16129" y="41148"/>
                  </a:lnTo>
                  <a:lnTo>
                    <a:pt x="23368" y="23749"/>
                  </a:lnTo>
                  <a:lnTo>
                    <a:pt x="29845" y="8636"/>
                  </a:lnTo>
                  <a:lnTo>
                    <a:pt x="36576" y="635"/>
                  </a:lnTo>
                  <a:lnTo>
                    <a:pt x="38989" y="0"/>
                  </a:lnTo>
                  <a:lnTo>
                    <a:pt x="41275" y="1651"/>
                  </a:lnTo>
                  <a:lnTo>
                    <a:pt x="44577" y="12954"/>
                  </a:lnTo>
                  <a:lnTo>
                    <a:pt x="43053" y="24384"/>
                  </a:lnTo>
                  <a:lnTo>
                    <a:pt x="36576" y="36068"/>
                  </a:lnTo>
                  <a:lnTo>
                    <a:pt x="27559" y="48133"/>
                  </a:lnTo>
                  <a:lnTo>
                    <a:pt x="7874" y="72898"/>
                  </a:lnTo>
                  <a:lnTo>
                    <a:pt x="1524" y="85217"/>
                  </a:lnTo>
                  <a:lnTo>
                    <a:pt x="0" y="97536"/>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9" name="Freeform 328">
              <a:extLst>
                <a:ext uri="{FF2B5EF4-FFF2-40B4-BE49-F238E27FC236}">
                  <a16:creationId xmlns:a16="http://schemas.microsoft.com/office/drawing/2014/main" id="{022F3F4C-D9DB-6F59-988A-D57D8BF0F782}"/>
                </a:ext>
              </a:extLst>
            </p:cNvPr>
            <p:cNvSpPr/>
            <p:nvPr/>
          </p:nvSpPr>
          <p:spPr>
            <a:xfrm>
              <a:off x="3629313" y="2184256"/>
              <a:ext cx="603924" cy="313485"/>
            </a:xfrm>
            <a:custGeom>
              <a:avLst/>
              <a:gdLst/>
              <a:ahLst/>
              <a:cxnLst/>
              <a:rect l="0" t="0" r="0" b="0"/>
              <a:pathLst>
                <a:path w="602616" h="312548">
                  <a:moveTo>
                    <a:pt x="212217" y="225425"/>
                  </a:moveTo>
                  <a:lnTo>
                    <a:pt x="211328" y="224536"/>
                  </a:lnTo>
                  <a:lnTo>
                    <a:pt x="205740" y="220980"/>
                  </a:lnTo>
                  <a:lnTo>
                    <a:pt x="197612" y="213995"/>
                  </a:lnTo>
                  <a:lnTo>
                    <a:pt x="185547" y="205232"/>
                  </a:lnTo>
                  <a:lnTo>
                    <a:pt x="171577" y="194691"/>
                  </a:lnTo>
                  <a:lnTo>
                    <a:pt x="155321" y="181483"/>
                  </a:lnTo>
                  <a:lnTo>
                    <a:pt x="118745" y="150622"/>
                  </a:lnTo>
                  <a:lnTo>
                    <a:pt x="81280" y="114554"/>
                  </a:lnTo>
                  <a:lnTo>
                    <a:pt x="45339" y="76581"/>
                  </a:lnTo>
                  <a:lnTo>
                    <a:pt x="17018" y="37973"/>
                  </a:lnTo>
                  <a:lnTo>
                    <a:pt x="6477" y="18669"/>
                  </a:lnTo>
                  <a:lnTo>
                    <a:pt x="0" y="0"/>
                  </a:lnTo>
                  <a:lnTo>
                    <a:pt x="2286" y="1905"/>
                  </a:lnTo>
                  <a:lnTo>
                    <a:pt x="8763" y="6223"/>
                  </a:lnTo>
                  <a:lnTo>
                    <a:pt x="18669" y="15113"/>
                  </a:lnTo>
                  <a:lnTo>
                    <a:pt x="31623" y="26543"/>
                  </a:lnTo>
                  <a:lnTo>
                    <a:pt x="48006" y="40513"/>
                  </a:lnTo>
                  <a:lnTo>
                    <a:pt x="66675" y="55372"/>
                  </a:lnTo>
                  <a:lnTo>
                    <a:pt x="86868" y="73152"/>
                  </a:lnTo>
                  <a:lnTo>
                    <a:pt x="109728" y="92456"/>
                  </a:lnTo>
                  <a:lnTo>
                    <a:pt x="160147" y="131318"/>
                  </a:lnTo>
                  <a:lnTo>
                    <a:pt x="214757" y="170053"/>
                  </a:lnTo>
                  <a:lnTo>
                    <a:pt x="270764" y="205232"/>
                  </a:lnTo>
                  <a:lnTo>
                    <a:pt x="298577" y="220980"/>
                  </a:lnTo>
                  <a:lnTo>
                    <a:pt x="326898" y="233426"/>
                  </a:lnTo>
                  <a:lnTo>
                    <a:pt x="337439" y="237744"/>
                  </a:lnTo>
                  <a:lnTo>
                    <a:pt x="355346" y="243205"/>
                  </a:lnTo>
                  <a:lnTo>
                    <a:pt x="378968" y="250190"/>
                  </a:lnTo>
                  <a:lnTo>
                    <a:pt x="409194" y="258064"/>
                  </a:lnTo>
                  <a:lnTo>
                    <a:pt x="446659" y="267589"/>
                  </a:lnTo>
                  <a:lnTo>
                    <a:pt x="491363" y="280924"/>
                  </a:lnTo>
                  <a:lnTo>
                    <a:pt x="542671" y="295148"/>
                  </a:lnTo>
                  <a:lnTo>
                    <a:pt x="571881" y="303657"/>
                  </a:lnTo>
                  <a:lnTo>
                    <a:pt x="602615" y="312547"/>
                  </a:lnTo>
                  <a:lnTo>
                    <a:pt x="540893" y="310007"/>
                  </a:lnTo>
                  <a:lnTo>
                    <a:pt x="481457" y="304673"/>
                  </a:lnTo>
                  <a:lnTo>
                    <a:pt x="425323" y="296672"/>
                  </a:lnTo>
                  <a:lnTo>
                    <a:pt x="372618" y="286258"/>
                  </a:lnTo>
                  <a:lnTo>
                    <a:pt x="324612" y="274828"/>
                  </a:lnTo>
                  <a:lnTo>
                    <a:pt x="281559" y="259715"/>
                  </a:lnTo>
                  <a:lnTo>
                    <a:pt x="244094" y="24384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0" name="Freeform 329">
              <a:extLst>
                <a:ext uri="{FF2B5EF4-FFF2-40B4-BE49-F238E27FC236}">
                  <a16:creationId xmlns:a16="http://schemas.microsoft.com/office/drawing/2014/main" id="{A6DEDA50-191A-BC5B-916C-D7E9A6041F29}"/>
                </a:ext>
              </a:extLst>
            </p:cNvPr>
            <p:cNvSpPr/>
            <p:nvPr/>
          </p:nvSpPr>
          <p:spPr>
            <a:xfrm>
              <a:off x="3896699" y="2372347"/>
              <a:ext cx="244336" cy="77831"/>
            </a:xfrm>
            <a:custGeom>
              <a:avLst/>
              <a:gdLst/>
              <a:ahLst/>
              <a:cxnLst/>
              <a:rect l="0" t="0" r="0" b="0"/>
              <a:pathLst>
                <a:path w="243333" h="77598">
                  <a:moveTo>
                    <a:pt x="0" y="0"/>
                  </a:moveTo>
                  <a:lnTo>
                    <a:pt x="9144" y="1016"/>
                  </a:lnTo>
                  <a:lnTo>
                    <a:pt x="21971" y="3810"/>
                  </a:lnTo>
                  <a:lnTo>
                    <a:pt x="32512" y="6350"/>
                  </a:lnTo>
                  <a:lnTo>
                    <a:pt x="36068" y="8001"/>
                  </a:lnTo>
                  <a:lnTo>
                    <a:pt x="36703" y="8001"/>
                  </a:lnTo>
                  <a:lnTo>
                    <a:pt x="63500" y="8890"/>
                  </a:lnTo>
                  <a:lnTo>
                    <a:pt x="85471" y="11684"/>
                  </a:lnTo>
                  <a:lnTo>
                    <a:pt x="104267" y="17780"/>
                  </a:lnTo>
                  <a:lnTo>
                    <a:pt x="122936" y="26543"/>
                  </a:lnTo>
                  <a:lnTo>
                    <a:pt x="144018" y="37084"/>
                  </a:lnTo>
                  <a:lnTo>
                    <a:pt x="170053" y="48514"/>
                  </a:lnTo>
                  <a:lnTo>
                    <a:pt x="201930" y="62738"/>
                  </a:lnTo>
                  <a:lnTo>
                    <a:pt x="221361" y="69723"/>
                  </a:lnTo>
                  <a:lnTo>
                    <a:pt x="243332" y="77597"/>
                  </a:lnTo>
                  <a:lnTo>
                    <a:pt x="202565" y="73152"/>
                  </a:lnTo>
                  <a:lnTo>
                    <a:pt x="168656" y="67056"/>
                  </a:lnTo>
                  <a:lnTo>
                    <a:pt x="139319" y="59944"/>
                  </a:lnTo>
                  <a:lnTo>
                    <a:pt x="112395" y="51308"/>
                  </a:lnTo>
                  <a:lnTo>
                    <a:pt x="61214" y="28194"/>
                  </a:lnTo>
                  <a:lnTo>
                    <a:pt x="32512" y="14224"/>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1" name="Freeform 330">
              <a:extLst>
                <a:ext uri="{FF2B5EF4-FFF2-40B4-BE49-F238E27FC236}">
                  <a16:creationId xmlns:a16="http://schemas.microsoft.com/office/drawing/2014/main" id="{EB95958B-A385-A957-0AC9-8ABE6A666692}"/>
                </a:ext>
              </a:extLst>
            </p:cNvPr>
            <p:cNvSpPr/>
            <p:nvPr/>
          </p:nvSpPr>
          <p:spPr>
            <a:xfrm>
              <a:off x="3949715" y="2080481"/>
              <a:ext cx="354978" cy="84316"/>
            </a:xfrm>
            <a:custGeom>
              <a:avLst/>
              <a:gdLst/>
              <a:ahLst/>
              <a:cxnLst/>
              <a:rect l="0" t="0" r="0" b="0"/>
              <a:pathLst>
                <a:path w="354839" h="83567">
                  <a:moveTo>
                    <a:pt x="17907" y="68707"/>
                  </a:moveTo>
                  <a:lnTo>
                    <a:pt x="37465" y="55372"/>
                  </a:lnTo>
                  <a:lnTo>
                    <a:pt x="78994" y="35433"/>
                  </a:lnTo>
                  <a:lnTo>
                    <a:pt x="122936" y="21209"/>
                  </a:lnTo>
                  <a:lnTo>
                    <a:pt x="168402" y="12319"/>
                  </a:lnTo>
                  <a:lnTo>
                    <a:pt x="216408" y="6223"/>
                  </a:lnTo>
                  <a:lnTo>
                    <a:pt x="263525" y="3683"/>
                  </a:lnTo>
                  <a:lnTo>
                    <a:pt x="354838" y="0"/>
                  </a:lnTo>
                  <a:lnTo>
                    <a:pt x="338455" y="1905"/>
                  </a:lnTo>
                  <a:lnTo>
                    <a:pt x="318897" y="2794"/>
                  </a:lnTo>
                  <a:lnTo>
                    <a:pt x="297688" y="4445"/>
                  </a:lnTo>
                  <a:lnTo>
                    <a:pt x="274320" y="7239"/>
                  </a:lnTo>
                  <a:lnTo>
                    <a:pt x="221361" y="13208"/>
                  </a:lnTo>
                  <a:lnTo>
                    <a:pt x="166878" y="22987"/>
                  </a:lnTo>
                  <a:lnTo>
                    <a:pt x="113919" y="34417"/>
                  </a:lnTo>
                  <a:lnTo>
                    <a:pt x="65024" y="48387"/>
                  </a:lnTo>
                  <a:lnTo>
                    <a:pt x="43942" y="56388"/>
                  </a:lnTo>
                  <a:lnTo>
                    <a:pt x="26162" y="65151"/>
                  </a:lnTo>
                  <a:lnTo>
                    <a:pt x="11430" y="74041"/>
                  </a:lnTo>
                  <a:lnTo>
                    <a:pt x="0" y="83566"/>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2" name="Freeform 331">
              <a:extLst>
                <a:ext uri="{FF2B5EF4-FFF2-40B4-BE49-F238E27FC236}">
                  <a16:creationId xmlns:a16="http://schemas.microsoft.com/office/drawing/2014/main" id="{FA64BF20-6511-89ED-38A9-C01C3E671C6A}"/>
                </a:ext>
              </a:extLst>
            </p:cNvPr>
            <p:cNvSpPr/>
            <p:nvPr/>
          </p:nvSpPr>
          <p:spPr>
            <a:xfrm>
              <a:off x="3935885" y="2039403"/>
              <a:ext cx="285827" cy="62698"/>
            </a:xfrm>
            <a:custGeom>
              <a:avLst/>
              <a:gdLst/>
              <a:ahLst/>
              <a:cxnLst/>
              <a:rect l="0" t="0" r="0" b="0"/>
              <a:pathLst>
                <a:path w="285370" h="61469">
                  <a:moveTo>
                    <a:pt x="38100" y="41275"/>
                  </a:moveTo>
                  <a:lnTo>
                    <a:pt x="72263" y="28956"/>
                  </a:lnTo>
                  <a:lnTo>
                    <a:pt x="108077" y="19304"/>
                  </a:lnTo>
                  <a:lnTo>
                    <a:pt x="144653" y="12319"/>
                  </a:lnTo>
                  <a:lnTo>
                    <a:pt x="217170" y="3556"/>
                  </a:lnTo>
                  <a:lnTo>
                    <a:pt x="285369" y="0"/>
                  </a:lnTo>
                  <a:lnTo>
                    <a:pt x="249682" y="3556"/>
                  </a:lnTo>
                  <a:lnTo>
                    <a:pt x="213106" y="10541"/>
                  </a:lnTo>
                  <a:lnTo>
                    <a:pt x="139065" y="29845"/>
                  </a:lnTo>
                  <a:lnTo>
                    <a:pt x="67310" y="50165"/>
                  </a:lnTo>
                  <a:lnTo>
                    <a:pt x="33401" y="57150"/>
                  </a:lnTo>
                  <a:lnTo>
                    <a:pt x="0" y="60833"/>
                  </a:lnTo>
                  <a:lnTo>
                    <a:pt x="2413" y="61468"/>
                  </a:lnTo>
                  <a:lnTo>
                    <a:pt x="5588" y="5715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3" name="Freeform 332">
              <a:extLst>
                <a:ext uri="{FF2B5EF4-FFF2-40B4-BE49-F238E27FC236}">
                  <a16:creationId xmlns:a16="http://schemas.microsoft.com/office/drawing/2014/main" id="{DEDD9B6A-8DBE-349D-FF9E-F3B7C7535E7C}"/>
                </a:ext>
              </a:extLst>
            </p:cNvPr>
            <p:cNvSpPr/>
            <p:nvPr/>
          </p:nvSpPr>
          <p:spPr>
            <a:xfrm>
              <a:off x="4244762" y="2056698"/>
              <a:ext cx="313487" cy="41078"/>
            </a:xfrm>
            <a:custGeom>
              <a:avLst/>
              <a:gdLst/>
              <a:ahLst/>
              <a:cxnLst/>
              <a:rect l="0" t="0" r="0" b="0"/>
              <a:pathLst>
                <a:path w="313183" h="39625">
                  <a:moveTo>
                    <a:pt x="74041" y="1778"/>
                  </a:moveTo>
                  <a:lnTo>
                    <a:pt x="119761" y="5334"/>
                  </a:lnTo>
                  <a:lnTo>
                    <a:pt x="165354" y="10668"/>
                  </a:lnTo>
                  <a:lnTo>
                    <a:pt x="207518" y="18669"/>
                  </a:lnTo>
                  <a:lnTo>
                    <a:pt x="215773" y="19304"/>
                  </a:lnTo>
                  <a:lnTo>
                    <a:pt x="228600" y="20193"/>
                  </a:lnTo>
                  <a:lnTo>
                    <a:pt x="264541" y="23749"/>
                  </a:lnTo>
                  <a:lnTo>
                    <a:pt x="283337" y="26543"/>
                  </a:lnTo>
                  <a:lnTo>
                    <a:pt x="298577" y="29972"/>
                  </a:lnTo>
                  <a:lnTo>
                    <a:pt x="309372" y="34417"/>
                  </a:lnTo>
                  <a:lnTo>
                    <a:pt x="313182" y="39624"/>
                  </a:lnTo>
                  <a:lnTo>
                    <a:pt x="313182" y="36957"/>
                  </a:lnTo>
                  <a:lnTo>
                    <a:pt x="309372" y="37973"/>
                  </a:lnTo>
                  <a:lnTo>
                    <a:pt x="298577" y="36957"/>
                  </a:lnTo>
                  <a:lnTo>
                    <a:pt x="283337" y="36068"/>
                  </a:lnTo>
                  <a:lnTo>
                    <a:pt x="262890" y="35433"/>
                  </a:lnTo>
                  <a:lnTo>
                    <a:pt x="239395" y="32639"/>
                  </a:lnTo>
                  <a:lnTo>
                    <a:pt x="213360" y="29972"/>
                  </a:lnTo>
                  <a:lnTo>
                    <a:pt x="156337" y="24638"/>
                  </a:lnTo>
                  <a:lnTo>
                    <a:pt x="100076" y="18669"/>
                  </a:lnTo>
                  <a:lnTo>
                    <a:pt x="74041" y="15875"/>
                  </a:lnTo>
                  <a:lnTo>
                    <a:pt x="50673" y="13208"/>
                  </a:lnTo>
                  <a:lnTo>
                    <a:pt x="30226" y="10668"/>
                  </a:lnTo>
                  <a:lnTo>
                    <a:pt x="14732" y="9779"/>
                  </a:lnTo>
                  <a:lnTo>
                    <a:pt x="4064" y="7874"/>
                  </a:lnTo>
                  <a:lnTo>
                    <a:pt x="0" y="7874"/>
                  </a:lnTo>
                  <a:lnTo>
                    <a:pt x="10541" y="6223"/>
                  </a:lnTo>
                  <a:lnTo>
                    <a:pt x="19685" y="3429"/>
                  </a:lnTo>
                  <a:lnTo>
                    <a:pt x="26035" y="1778"/>
                  </a:lnTo>
                  <a:lnTo>
                    <a:pt x="30226" y="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4" name="Freeform 333">
              <a:extLst>
                <a:ext uri="{FF2B5EF4-FFF2-40B4-BE49-F238E27FC236}">
                  <a16:creationId xmlns:a16="http://schemas.microsoft.com/office/drawing/2014/main" id="{A62DD1A3-0AB5-B1BA-E3A7-57091CA1F606}"/>
                </a:ext>
              </a:extLst>
            </p:cNvPr>
            <p:cNvSpPr/>
            <p:nvPr/>
          </p:nvSpPr>
          <p:spPr>
            <a:xfrm>
              <a:off x="3096845" y="2285868"/>
              <a:ext cx="94508" cy="190254"/>
            </a:xfrm>
            <a:custGeom>
              <a:avLst/>
              <a:gdLst/>
              <a:ahLst/>
              <a:cxnLst/>
              <a:rect l="0" t="0" r="0" b="0"/>
              <a:pathLst>
                <a:path w="96013" h="191009">
                  <a:moveTo>
                    <a:pt x="6477" y="171704"/>
                  </a:moveTo>
                  <a:lnTo>
                    <a:pt x="15367" y="147955"/>
                  </a:lnTo>
                  <a:lnTo>
                    <a:pt x="25273" y="122555"/>
                  </a:lnTo>
                  <a:lnTo>
                    <a:pt x="37211" y="96012"/>
                  </a:lnTo>
                  <a:lnTo>
                    <a:pt x="65024" y="44069"/>
                  </a:lnTo>
                  <a:lnTo>
                    <a:pt x="80518" y="20320"/>
                  </a:lnTo>
                  <a:lnTo>
                    <a:pt x="96012" y="0"/>
                  </a:lnTo>
                  <a:lnTo>
                    <a:pt x="62611" y="58928"/>
                  </a:lnTo>
                  <a:lnTo>
                    <a:pt x="48641" y="88138"/>
                  </a:lnTo>
                  <a:lnTo>
                    <a:pt x="36576" y="115316"/>
                  </a:lnTo>
                  <a:lnTo>
                    <a:pt x="25273" y="140970"/>
                  </a:lnTo>
                  <a:lnTo>
                    <a:pt x="15367" y="162179"/>
                  </a:lnTo>
                  <a:lnTo>
                    <a:pt x="7366" y="179578"/>
                  </a:lnTo>
                  <a:lnTo>
                    <a:pt x="0" y="191008"/>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5" name="Freeform 334">
              <a:extLst>
                <a:ext uri="{FF2B5EF4-FFF2-40B4-BE49-F238E27FC236}">
                  <a16:creationId xmlns:a16="http://schemas.microsoft.com/office/drawing/2014/main" id="{7B6AFF45-6190-94CA-80B1-1FE8EED2D03F}"/>
                </a:ext>
              </a:extLst>
            </p:cNvPr>
            <p:cNvSpPr/>
            <p:nvPr/>
          </p:nvSpPr>
          <p:spPr>
            <a:xfrm>
              <a:off x="2979288" y="2333431"/>
              <a:ext cx="6914" cy="75670"/>
            </a:xfrm>
            <a:custGeom>
              <a:avLst/>
              <a:gdLst/>
              <a:ahLst/>
              <a:cxnLst/>
              <a:rect l="0" t="0" r="0" b="0"/>
              <a:pathLst>
                <a:path w="5589" h="74804">
                  <a:moveTo>
                    <a:pt x="1778" y="59817"/>
                  </a:moveTo>
                  <a:lnTo>
                    <a:pt x="2413" y="43942"/>
                  </a:lnTo>
                  <a:lnTo>
                    <a:pt x="2413" y="24638"/>
                  </a:lnTo>
                  <a:lnTo>
                    <a:pt x="3302" y="0"/>
                  </a:lnTo>
                  <a:lnTo>
                    <a:pt x="5588" y="32639"/>
                  </a:lnTo>
                  <a:lnTo>
                    <a:pt x="5588" y="66802"/>
                  </a:lnTo>
                  <a:lnTo>
                    <a:pt x="5588" y="67818"/>
                  </a:lnTo>
                  <a:lnTo>
                    <a:pt x="3302" y="70358"/>
                  </a:lnTo>
                  <a:lnTo>
                    <a:pt x="0" y="74803"/>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6" name="Freeform 335">
              <a:extLst>
                <a:ext uri="{FF2B5EF4-FFF2-40B4-BE49-F238E27FC236}">
                  <a16:creationId xmlns:a16="http://schemas.microsoft.com/office/drawing/2014/main" id="{70D0C7F4-F2CC-3CF6-D307-65A71B369220}"/>
                </a:ext>
              </a:extLst>
            </p:cNvPr>
            <p:cNvSpPr/>
            <p:nvPr/>
          </p:nvSpPr>
          <p:spPr>
            <a:xfrm>
              <a:off x="3244369" y="2441530"/>
              <a:ext cx="126779" cy="121071"/>
            </a:xfrm>
            <a:custGeom>
              <a:avLst/>
              <a:gdLst/>
              <a:ahLst/>
              <a:cxnLst/>
              <a:rect l="0" t="0" r="0" b="0"/>
              <a:pathLst>
                <a:path w="126239" h="120651">
                  <a:moveTo>
                    <a:pt x="29337" y="84582"/>
                  </a:moveTo>
                  <a:lnTo>
                    <a:pt x="59436" y="51054"/>
                  </a:lnTo>
                  <a:lnTo>
                    <a:pt x="91948" y="21209"/>
                  </a:lnTo>
                  <a:lnTo>
                    <a:pt x="109220" y="9779"/>
                  </a:lnTo>
                  <a:lnTo>
                    <a:pt x="126238" y="0"/>
                  </a:lnTo>
                  <a:lnTo>
                    <a:pt x="115697" y="10795"/>
                  </a:lnTo>
                  <a:lnTo>
                    <a:pt x="105156" y="19431"/>
                  </a:lnTo>
                  <a:lnTo>
                    <a:pt x="87249" y="37084"/>
                  </a:lnTo>
                  <a:lnTo>
                    <a:pt x="57912" y="68707"/>
                  </a:lnTo>
                  <a:lnTo>
                    <a:pt x="44831" y="83693"/>
                  </a:lnTo>
                  <a:lnTo>
                    <a:pt x="34290" y="98806"/>
                  </a:lnTo>
                  <a:lnTo>
                    <a:pt x="23749" y="104902"/>
                  </a:lnTo>
                  <a:lnTo>
                    <a:pt x="15494" y="110236"/>
                  </a:lnTo>
                  <a:lnTo>
                    <a:pt x="0" y="12065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7" name="Freeform 336">
              <a:extLst>
                <a:ext uri="{FF2B5EF4-FFF2-40B4-BE49-F238E27FC236}">
                  <a16:creationId xmlns:a16="http://schemas.microsoft.com/office/drawing/2014/main" id="{9E19214D-528A-70ED-2F15-7EF4D663BA54}"/>
                </a:ext>
              </a:extLst>
            </p:cNvPr>
            <p:cNvSpPr/>
            <p:nvPr/>
          </p:nvSpPr>
          <p:spPr>
            <a:xfrm>
              <a:off x="2497532" y="3191735"/>
              <a:ext cx="92202" cy="10809"/>
            </a:xfrm>
            <a:custGeom>
              <a:avLst/>
              <a:gdLst/>
              <a:ahLst/>
              <a:cxnLst/>
              <a:rect l="0" t="0" r="0" b="0"/>
              <a:pathLst>
                <a:path w="92711" h="11431">
                  <a:moveTo>
                    <a:pt x="92710" y="0"/>
                  </a:moveTo>
                  <a:lnTo>
                    <a:pt x="92710" y="0"/>
                  </a:lnTo>
                  <a:lnTo>
                    <a:pt x="68580" y="0"/>
                  </a:lnTo>
                  <a:lnTo>
                    <a:pt x="46990" y="3810"/>
                  </a:lnTo>
                  <a:lnTo>
                    <a:pt x="0" y="11430"/>
                  </a:lnTo>
                </a:path>
              </a:pathLst>
            </a:custGeom>
            <a:ln w="21463"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38" name="Freeform 337">
              <a:extLst>
                <a:ext uri="{FF2B5EF4-FFF2-40B4-BE49-F238E27FC236}">
                  <a16:creationId xmlns:a16="http://schemas.microsoft.com/office/drawing/2014/main" id="{633EC96D-57AD-89CD-832A-B62CAF32258D}"/>
                </a:ext>
              </a:extLst>
            </p:cNvPr>
            <p:cNvSpPr/>
            <p:nvPr/>
          </p:nvSpPr>
          <p:spPr>
            <a:xfrm>
              <a:off x="2469871" y="3167953"/>
              <a:ext cx="99118" cy="15134"/>
            </a:xfrm>
            <a:custGeom>
              <a:avLst/>
              <a:gdLst/>
              <a:ahLst/>
              <a:cxnLst/>
              <a:rect l="0" t="0" r="0" b="0"/>
              <a:pathLst>
                <a:path w="99061" h="16511">
                  <a:moveTo>
                    <a:pt x="99060" y="0"/>
                  </a:moveTo>
                  <a:lnTo>
                    <a:pt x="90170" y="0"/>
                  </a:lnTo>
                  <a:lnTo>
                    <a:pt x="86360" y="2540"/>
                  </a:lnTo>
                  <a:lnTo>
                    <a:pt x="81280" y="2540"/>
                  </a:lnTo>
                  <a:lnTo>
                    <a:pt x="78740" y="2540"/>
                  </a:lnTo>
                  <a:lnTo>
                    <a:pt x="72390" y="5080"/>
                  </a:lnTo>
                  <a:lnTo>
                    <a:pt x="66040" y="5080"/>
                  </a:lnTo>
                  <a:lnTo>
                    <a:pt x="62230" y="7620"/>
                  </a:lnTo>
                  <a:lnTo>
                    <a:pt x="0" y="16510"/>
                  </a:lnTo>
                </a:path>
              </a:pathLst>
            </a:custGeom>
            <a:ln w="21463"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39" name="Freeform 338">
              <a:extLst>
                <a:ext uri="{FF2B5EF4-FFF2-40B4-BE49-F238E27FC236}">
                  <a16:creationId xmlns:a16="http://schemas.microsoft.com/office/drawing/2014/main" id="{33A9BFF8-9DAF-31C7-45DC-2F17632BB267}"/>
                </a:ext>
              </a:extLst>
            </p:cNvPr>
            <p:cNvSpPr/>
            <p:nvPr/>
          </p:nvSpPr>
          <p:spPr>
            <a:xfrm>
              <a:off x="2670411" y="3131200"/>
              <a:ext cx="11525" cy="28105"/>
            </a:xfrm>
            <a:custGeom>
              <a:avLst/>
              <a:gdLst/>
              <a:ahLst/>
              <a:cxnLst/>
              <a:rect l="0" t="0" r="0" b="0"/>
              <a:pathLst>
                <a:path w="11431" h="27941">
                  <a:moveTo>
                    <a:pt x="11430" y="27940"/>
                  </a:moveTo>
                  <a:lnTo>
                    <a:pt x="6350" y="22860"/>
                  </a:lnTo>
                  <a:lnTo>
                    <a:pt x="5080" y="16510"/>
                  </a:lnTo>
                  <a:lnTo>
                    <a:pt x="2540" y="8890"/>
                  </a:lnTo>
                  <a:lnTo>
                    <a:pt x="0" y="0"/>
                  </a:lnTo>
                </a:path>
              </a:pathLst>
            </a:custGeom>
            <a:ln w="2159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40" name="Freeform 339">
              <a:extLst>
                <a:ext uri="{FF2B5EF4-FFF2-40B4-BE49-F238E27FC236}">
                  <a16:creationId xmlns:a16="http://schemas.microsoft.com/office/drawing/2014/main" id="{F264AC57-FE4F-0295-956F-50203CDDF14E}"/>
                </a:ext>
              </a:extLst>
            </p:cNvPr>
            <p:cNvSpPr/>
            <p:nvPr/>
          </p:nvSpPr>
          <p:spPr>
            <a:xfrm>
              <a:off x="2873256" y="2489093"/>
              <a:ext cx="41491" cy="41078"/>
            </a:xfrm>
            <a:custGeom>
              <a:avLst/>
              <a:gdLst/>
              <a:ahLst/>
              <a:cxnLst/>
              <a:rect l="0" t="0" r="0" b="0"/>
              <a:pathLst>
                <a:path w="41530" h="41403">
                  <a:moveTo>
                    <a:pt x="13208" y="15875"/>
                  </a:moveTo>
                  <a:lnTo>
                    <a:pt x="24384" y="0"/>
                  </a:lnTo>
                  <a:lnTo>
                    <a:pt x="31623" y="7874"/>
                  </a:lnTo>
                  <a:lnTo>
                    <a:pt x="38354" y="19304"/>
                  </a:lnTo>
                  <a:lnTo>
                    <a:pt x="41529" y="31623"/>
                  </a:lnTo>
                  <a:lnTo>
                    <a:pt x="40767" y="41402"/>
                  </a:lnTo>
                  <a:lnTo>
                    <a:pt x="37465" y="39624"/>
                  </a:lnTo>
                  <a:lnTo>
                    <a:pt x="33401" y="37973"/>
                  </a:lnTo>
                  <a:lnTo>
                    <a:pt x="27813" y="33528"/>
                  </a:lnTo>
                  <a:lnTo>
                    <a:pt x="23749" y="27178"/>
                  </a:lnTo>
                  <a:lnTo>
                    <a:pt x="19685" y="27178"/>
                  </a:lnTo>
                  <a:lnTo>
                    <a:pt x="13843" y="30734"/>
                  </a:lnTo>
                  <a:lnTo>
                    <a:pt x="7366" y="34163"/>
                  </a:lnTo>
                  <a:lnTo>
                    <a:pt x="0" y="36068"/>
                  </a:lnTo>
                  <a:lnTo>
                    <a:pt x="1778" y="32639"/>
                  </a:lnTo>
                  <a:lnTo>
                    <a:pt x="889" y="29083"/>
                  </a:lnTo>
                  <a:close/>
                </a:path>
              </a:pathLst>
            </a:custGeom>
            <a:solidFill>
              <a:srgbClr val="D1A884"/>
            </a:solidFill>
            <a:ln w="0" cap="flat" cmpd="sng" algn="ctr">
              <a:solidFill>
                <a:srgbClr val="D1A8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1" name="Freeform 340">
              <a:extLst>
                <a:ext uri="{FF2B5EF4-FFF2-40B4-BE49-F238E27FC236}">
                  <a16:creationId xmlns:a16="http://schemas.microsoft.com/office/drawing/2014/main" id="{E4590962-5816-1496-B7DA-978B6DB505F4}"/>
                </a:ext>
              </a:extLst>
            </p:cNvPr>
            <p:cNvSpPr/>
            <p:nvPr/>
          </p:nvSpPr>
          <p:spPr>
            <a:xfrm>
              <a:off x="2511362" y="2058861"/>
              <a:ext cx="414909" cy="553465"/>
            </a:xfrm>
            <a:custGeom>
              <a:avLst/>
              <a:gdLst/>
              <a:ahLst/>
              <a:cxnLst/>
              <a:rect l="0" t="0" r="0" b="0"/>
              <a:pathLst>
                <a:path w="413894" h="552705">
                  <a:moveTo>
                    <a:pt x="78740" y="443738"/>
                  </a:moveTo>
                  <a:lnTo>
                    <a:pt x="79629" y="474472"/>
                  </a:lnTo>
                  <a:lnTo>
                    <a:pt x="78105" y="491871"/>
                  </a:lnTo>
                  <a:lnTo>
                    <a:pt x="74676" y="511429"/>
                  </a:lnTo>
                  <a:lnTo>
                    <a:pt x="69088" y="530860"/>
                  </a:lnTo>
                  <a:lnTo>
                    <a:pt x="60960" y="552704"/>
                  </a:lnTo>
                  <a:lnTo>
                    <a:pt x="43053" y="527304"/>
                  </a:lnTo>
                  <a:lnTo>
                    <a:pt x="31623" y="500761"/>
                  </a:lnTo>
                  <a:lnTo>
                    <a:pt x="23495" y="473456"/>
                  </a:lnTo>
                  <a:lnTo>
                    <a:pt x="18669" y="446278"/>
                  </a:lnTo>
                  <a:lnTo>
                    <a:pt x="15494" y="421513"/>
                  </a:lnTo>
                  <a:lnTo>
                    <a:pt x="13843" y="397764"/>
                  </a:lnTo>
                  <a:lnTo>
                    <a:pt x="11430" y="379349"/>
                  </a:lnTo>
                  <a:lnTo>
                    <a:pt x="8890" y="364236"/>
                  </a:lnTo>
                  <a:lnTo>
                    <a:pt x="5588" y="347726"/>
                  </a:lnTo>
                  <a:lnTo>
                    <a:pt x="2413" y="328168"/>
                  </a:lnTo>
                  <a:lnTo>
                    <a:pt x="0" y="285115"/>
                  </a:lnTo>
                  <a:lnTo>
                    <a:pt x="1524" y="238506"/>
                  </a:lnTo>
                  <a:lnTo>
                    <a:pt x="8128" y="191008"/>
                  </a:lnTo>
                  <a:lnTo>
                    <a:pt x="19431" y="145034"/>
                  </a:lnTo>
                  <a:lnTo>
                    <a:pt x="26670" y="124841"/>
                  </a:lnTo>
                  <a:lnTo>
                    <a:pt x="35687" y="105537"/>
                  </a:lnTo>
                  <a:lnTo>
                    <a:pt x="45466" y="88773"/>
                  </a:lnTo>
                  <a:lnTo>
                    <a:pt x="57658" y="74803"/>
                  </a:lnTo>
                  <a:lnTo>
                    <a:pt x="69977" y="63373"/>
                  </a:lnTo>
                  <a:lnTo>
                    <a:pt x="84582" y="55372"/>
                  </a:lnTo>
                  <a:lnTo>
                    <a:pt x="109728" y="43942"/>
                  </a:lnTo>
                  <a:lnTo>
                    <a:pt x="130937" y="31623"/>
                  </a:lnTo>
                  <a:lnTo>
                    <a:pt x="151384" y="20193"/>
                  </a:lnTo>
                  <a:lnTo>
                    <a:pt x="173228" y="9525"/>
                  </a:lnTo>
                  <a:lnTo>
                    <a:pt x="199390" y="2540"/>
                  </a:lnTo>
                  <a:lnTo>
                    <a:pt x="213995" y="635"/>
                  </a:lnTo>
                  <a:lnTo>
                    <a:pt x="231013" y="0"/>
                  </a:lnTo>
                  <a:lnTo>
                    <a:pt x="249682" y="0"/>
                  </a:lnTo>
                  <a:lnTo>
                    <a:pt x="271653" y="1651"/>
                  </a:lnTo>
                  <a:lnTo>
                    <a:pt x="295275" y="4445"/>
                  </a:lnTo>
                  <a:lnTo>
                    <a:pt x="322834" y="9525"/>
                  </a:lnTo>
                  <a:lnTo>
                    <a:pt x="340741" y="12319"/>
                  </a:lnTo>
                  <a:lnTo>
                    <a:pt x="360299" y="18415"/>
                  </a:lnTo>
                  <a:lnTo>
                    <a:pt x="378206" y="25400"/>
                  </a:lnTo>
                  <a:lnTo>
                    <a:pt x="393700" y="33274"/>
                  </a:lnTo>
                  <a:lnTo>
                    <a:pt x="397764" y="37719"/>
                  </a:lnTo>
                  <a:lnTo>
                    <a:pt x="401066" y="46609"/>
                  </a:lnTo>
                  <a:lnTo>
                    <a:pt x="405130" y="71247"/>
                  </a:lnTo>
                  <a:lnTo>
                    <a:pt x="406654" y="96647"/>
                  </a:lnTo>
                  <a:lnTo>
                    <a:pt x="407416" y="108331"/>
                  </a:lnTo>
                  <a:lnTo>
                    <a:pt x="407416" y="115316"/>
                  </a:lnTo>
                  <a:lnTo>
                    <a:pt x="408305" y="124841"/>
                  </a:lnTo>
                  <a:lnTo>
                    <a:pt x="409194" y="136525"/>
                  </a:lnTo>
                  <a:lnTo>
                    <a:pt x="411607" y="162814"/>
                  </a:lnTo>
                  <a:lnTo>
                    <a:pt x="413258" y="186563"/>
                  </a:lnTo>
                  <a:lnTo>
                    <a:pt x="413893" y="195453"/>
                  </a:lnTo>
                  <a:lnTo>
                    <a:pt x="413893" y="201422"/>
                  </a:lnTo>
                  <a:lnTo>
                    <a:pt x="412369" y="212852"/>
                  </a:lnTo>
                  <a:lnTo>
                    <a:pt x="412369" y="227076"/>
                  </a:lnTo>
                  <a:lnTo>
                    <a:pt x="412369" y="256921"/>
                  </a:lnTo>
                  <a:lnTo>
                    <a:pt x="412369" y="271145"/>
                  </a:lnTo>
                  <a:lnTo>
                    <a:pt x="411607" y="282575"/>
                  </a:lnTo>
                  <a:lnTo>
                    <a:pt x="410718" y="291338"/>
                  </a:lnTo>
                  <a:lnTo>
                    <a:pt x="409194" y="295783"/>
                  </a:lnTo>
                  <a:lnTo>
                    <a:pt x="397764" y="277114"/>
                  </a:lnTo>
                  <a:lnTo>
                    <a:pt x="386334" y="262255"/>
                  </a:lnTo>
                  <a:lnTo>
                    <a:pt x="375031" y="249936"/>
                  </a:lnTo>
                  <a:lnTo>
                    <a:pt x="362712" y="241935"/>
                  </a:lnTo>
                  <a:lnTo>
                    <a:pt x="351282" y="235966"/>
                  </a:lnTo>
                  <a:lnTo>
                    <a:pt x="340106" y="233172"/>
                  </a:lnTo>
                  <a:lnTo>
                    <a:pt x="328676" y="233172"/>
                  </a:lnTo>
                  <a:lnTo>
                    <a:pt x="317246" y="236601"/>
                  </a:lnTo>
                  <a:lnTo>
                    <a:pt x="313182" y="239395"/>
                  </a:lnTo>
                  <a:lnTo>
                    <a:pt x="309118" y="246380"/>
                  </a:lnTo>
                  <a:lnTo>
                    <a:pt x="299466" y="263144"/>
                  </a:lnTo>
                  <a:lnTo>
                    <a:pt x="289560" y="278130"/>
                  </a:lnTo>
                  <a:lnTo>
                    <a:pt x="284734" y="282575"/>
                  </a:lnTo>
                  <a:lnTo>
                    <a:pt x="279781" y="283464"/>
                  </a:lnTo>
                  <a:lnTo>
                    <a:pt x="267589" y="274574"/>
                  </a:lnTo>
                  <a:lnTo>
                    <a:pt x="255270" y="262255"/>
                  </a:lnTo>
                  <a:lnTo>
                    <a:pt x="244094" y="251714"/>
                  </a:lnTo>
                  <a:lnTo>
                    <a:pt x="238252" y="248920"/>
                  </a:lnTo>
                  <a:lnTo>
                    <a:pt x="234188" y="248920"/>
                  </a:lnTo>
                  <a:lnTo>
                    <a:pt x="231775" y="252476"/>
                  </a:lnTo>
                  <a:lnTo>
                    <a:pt x="230124" y="259715"/>
                  </a:lnTo>
                  <a:lnTo>
                    <a:pt x="230124" y="279908"/>
                  </a:lnTo>
                  <a:lnTo>
                    <a:pt x="230124" y="302768"/>
                  </a:lnTo>
                  <a:lnTo>
                    <a:pt x="229489" y="312293"/>
                  </a:lnTo>
                  <a:lnTo>
                    <a:pt x="228600" y="318643"/>
                  </a:lnTo>
                  <a:lnTo>
                    <a:pt x="226060" y="320294"/>
                  </a:lnTo>
                  <a:lnTo>
                    <a:pt x="223647" y="319532"/>
                  </a:lnTo>
                  <a:lnTo>
                    <a:pt x="218694" y="309753"/>
                  </a:lnTo>
                  <a:lnTo>
                    <a:pt x="204978" y="280670"/>
                  </a:lnTo>
                  <a:lnTo>
                    <a:pt x="198501" y="272034"/>
                  </a:lnTo>
                  <a:lnTo>
                    <a:pt x="196088" y="271145"/>
                  </a:lnTo>
                  <a:lnTo>
                    <a:pt x="192659" y="273685"/>
                  </a:lnTo>
                  <a:lnTo>
                    <a:pt x="190246" y="279908"/>
                  </a:lnTo>
                  <a:lnTo>
                    <a:pt x="188722" y="291338"/>
                  </a:lnTo>
                  <a:lnTo>
                    <a:pt x="187960" y="307213"/>
                  </a:lnTo>
                  <a:lnTo>
                    <a:pt x="187071" y="329057"/>
                  </a:lnTo>
                  <a:lnTo>
                    <a:pt x="185293" y="338836"/>
                  </a:lnTo>
                  <a:lnTo>
                    <a:pt x="183769" y="348488"/>
                  </a:lnTo>
                  <a:lnTo>
                    <a:pt x="178054" y="369570"/>
                  </a:lnTo>
                  <a:lnTo>
                    <a:pt x="172466" y="387350"/>
                  </a:lnTo>
                  <a:lnTo>
                    <a:pt x="170053" y="391795"/>
                  </a:lnTo>
                  <a:lnTo>
                    <a:pt x="169164" y="393446"/>
                  </a:lnTo>
                  <a:lnTo>
                    <a:pt x="168275" y="395986"/>
                  </a:lnTo>
                  <a:lnTo>
                    <a:pt x="165100" y="391795"/>
                  </a:lnTo>
                  <a:lnTo>
                    <a:pt x="160147" y="382905"/>
                  </a:lnTo>
                  <a:lnTo>
                    <a:pt x="153670" y="371475"/>
                  </a:lnTo>
                  <a:lnTo>
                    <a:pt x="148082" y="360807"/>
                  </a:lnTo>
                  <a:lnTo>
                    <a:pt x="142240" y="351917"/>
                  </a:lnTo>
                  <a:lnTo>
                    <a:pt x="139065" y="347726"/>
                  </a:lnTo>
                  <a:lnTo>
                    <a:pt x="137287" y="350266"/>
                  </a:lnTo>
                  <a:lnTo>
                    <a:pt x="135890" y="392430"/>
                  </a:lnTo>
                  <a:lnTo>
                    <a:pt x="134112" y="435737"/>
                  </a:lnTo>
                  <a:lnTo>
                    <a:pt x="132588" y="458597"/>
                  </a:lnTo>
                  <a:lnTo>
                    <a:pt x="129413" y="483235"/>
                  </a:lnTo>
                  <a:lnTo>
                    <a:pt x="123571" y="509651"/>
                  </a:lnTo>
                  <a:lnTo>
                    <a:pt x="116205" y="537845"/>
                  </a:lnTo>
                  <a:lnTo>
                    <a:pt x="113919" y="532384"/>
                  </a:lnTo>
                  <a:lnTo>
                    <a:pt x="110617" y="519430"/>
                  </a:lnTo>
                  <a:lnTo>
                    <a:pt x="106553" y="499872"/>
                  </a:lnTo>
                  <a:lnTo>
                    <a:pt x="101600" y="477901"/>
                  </a:lnTo>
                  <a:lnTo>
                    <a:pt x="96647" y="455803"/>
                  </a:lnTo>
                  <a:lnTo>
                    <a:pt x="91059" y="437388"/>
                  </a:lnTo>
                  <a:lnTo>
                    <a:pt x="85471" y="423418"/>
                  </a:lnTo>
                  <a:lnTo>
                    <a:pt x="78105" y="418973"/>
                  </a:lnTo>
                  <a:close/>
                </a:path>
              </a:pathLst>
            </a:custGeom>
            <a:solidFill>
              <a:srgbClr val="7F3F00"/>
            </a:solidFill>
            <a:ln w="0" cap="flat" cmpd="sng" algn="ctr">
              <a:solidFill>
                <a:srgbClr val="7F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2" name="Freeform 341">
              <a:extLst>
                <a:ext uri="{FF2B5EF4-FFF2-40B4-BE49-F238E27FC236}">
                  <a16:creationId xmlns:a16="http://schemas.microsoft.com/office/drawing/2014/main" id="{45C72AEB-F5DA-BA5F-2B0E-59B7959E4D56}"/>
                </a:ext>
              </a:extLst>
            </p:cNvPr>
            <p:cNvSpPr/>
            <p:nvPr/>
          </p:nvSpPr>
          <p:spPr>
            <a:xfrm>
              <a:off x="2513668" y="2058861"/>
              <a:ext cx="412604" cy="555626"/>
            </a:xfrm>
            <a:custGeom>
              <a:avLst/>
              <a:gdLst/>
              <a:ahLst/>
              <a:cxnLst/>
              <a:rect l="0" t="0" r="0" b="0"/>
              <a:pathLst>
                <a:path w="412751" h="554991">
                  <a:moveTo>
                    <a:pt x="77470" y="420370"/>
                  </a:moveTo>
                  <a:lnTo>
                    <a:pt x="85090" y="424180"/>
                  </a:lnTo>
                  <a:lnTo>
                    <a:pt x="90170" y="438150"/>
                  </a:lnTo>
                  <a:lnTo>
                    <a:pt x="96520" y="457200"/>
                  </a:lnTo>
                  <a:lnTo>
                    <a:pt x="100330" y="480060"/>
                  </a:lnTo>
                  <a:lnTo>
                    <a:pt x="105410" y="501650"/>
                  </a:lnTo>
                  <a:lnTo>
                    <a:pt x="109220" y="519430"/>
                  </a:lnTo>
                  <a:lnTo>
                    <a:pt x="113030" y="533400"/>
                  </a:lnTo>
                  <a:lnTo>
                    <a:pt x="115570" y="538480"/>
                  </a:lnTo>
                  <a:lnTo>
                    <a:pt x="121920" y="510540"/>
                  </a:lnTo>
                  <a:lnTo>
                    <a:pt x="128270" y="485140"/>
                  </a:lnTo>
                  <a:lnTo>
                    <a:pt x="130810" y="459740"/>
                  </a:lnTo>
                  <a:lnTo>
                    <a:pt x="133350" y="435610"/>
                  </a:lnTo>
                  <a:lnTo>
                    <a:pt x="134620" y="393700"/>
                  </a:lnTo>
                  <a:lnTo>
                    <a:pt x="137160" y="351790"/>
                  </a:lnTo>
                  <a:lnTo>
                    <a:pt x="137160" y="350520"/>
                  </a:lnTo>
                  <a:lnTo>
                    <a:pt x="142240" y="351790"/>
                  </a:lnTo>
                  <a:lnTo>
                    <a:pt x="148590" y="361950"/>
                  </a:lnTo>
                  <a:lnTo>
                    <a:pt x="152400" y="373380"/>
                  </a:lnTo>
                  <a:lnTo>
                    <a:pt x="158750" y="384810"/>
                  </a:lnTo>
                  <a:lnTo>
                    <a:pt x="165100" y="393700"/>
                  </a:lnTo>
                  <a:lnTo>
                    <a:pt x="167640" y="396240"/>
                  </a:lnTo>
                  <a:lnTo>
                    <a:pt x="167640" y="393700"/>
                  </a:lnTo>
                  <a:lnTo>
                    <a:pt x="170180" y="393700"/>
                  </a:lnTo>
                  <a:lnTo>
                    <a:pt x="171450" y="389890"/>
                  </a:lnTo>
                  <a:lnTo>
                    <a:pt x="177800" y="370840"/>
                  </a:lnTo>
                  <a:lnTo>
                    <a:pt x="182880" y="350520"/>
                  </a:lnTo>
                  <a:lnTo>
                    <a:pt x="184150" y="340360"/>
                  </a:lnTo>
                  <a:lnTo>
                    <a:pt x="186690" y="331470"/>
                  </a:lnTo>
                  <a:lnTo>
                    <a:pt x="186690" y="308610"/>
                  </a:lnTo>
                  <a:lnTo>
                    <a:pt x="189230" y="292100"/>
                  </a:lnTo>
                  <a:lnTo>
                    <a:pt x="189230" y="281940"/>
                  </a:lnTo>
                  <a:lnTo>
                    <a:pt x="190500" y="275590"/>
                  </a:lnTo>
                  <a:lnTo>
                    <a:pt x="195580" y="273050"/>
                  </a:lnTo>
                  <a:lnTo>
                    <a:pt x="198120" y="273050"/>
                  </a:lnTo>
                  <a:lnTo>
                    <a:pt x="204470" y="281940"/>
                  </a:lnTo>
                  <a:lnTo>
                    <a:pt x="217170" y="309880"/>
                  </a:lnTo>
                  <a:lnTo>
                    <a:pt x="223520" y="320040"/>
                  </a:lnTo>
                  <a:lnTo>
                    <a:pt x="226060" y="322580"/>
                  </a:lnTo>
                  <a:lnTo>
                    <a:pt x="227330" y="320040"/>
                  </a:lnTo>
                  <a:lnTo>
                    <a:pt x="227330" y="312420"/>
                  </a:lnTo>
                  <a:lnTo>
                    <a:pt x="229870" y="303530"/>
                  </a:lnTo>
                  <a:lnTo>
                    <a:pt x="229870" y="281940"/>
                  </a:lnTo>
                  <a:lnTo>
                    <a:pt x="229870" y="261620"/>
                  </a:lnTo>
                  <a:lnTo>
                    <a:pt x="232410" y="254000"/>
                  </a:lnTo>
                  <a:lnTo>
                    <a:pt x="233680" y="250190"/>
                  </a:lnTo>
                  <a:lnTo>
                    <a:pt x="236220" y="250190"/>
                  </a:lnTo>
                  <a:lnTo>
                    <a:pt x="242570" y="252730"/>
                  </a:lnTo>
                  <a:lnTo>
                    <a:pt x="254000" y="264160"/>
                  </a:lnTo>
                  <a:lnTo>
                    <a:pt x="266700" y="275590"/>
                  </a:lnTo>
                  <a:lnTo>
                    <a:pt x="279400" y="284480"/>
                  </a:lnTo>
                  <a:lnTo>
                    <a:pt x="283210" y="284480"/>
                  </a:lnTo>
                  <a:lnTo>
                    <a:pt x="288290" y="280670"/>
                  </a:lnTo>
                  <a:lnTo>
                    <a:pt x="298450" y="264160"/>
                  </a:lnTo>
                  <a:lnTo>
                    <a:pt x="307340" y="247650"/>
                  </a:lnTo>
                  <a:lnTo>
                    <a:pt x="311150" y="240030"/>
                  </a:lnTo>
                  <a:lnTo>
                    <a:pt x="316230" y="238760"/>
                  </a:lnTo>
                  <a:lnTo>
                    <a:pt x="328930" y="233680"/>
                  </a:lnTo>
                  <a:lnTo>
                    <a:pt x="339090" y="233680"/>
                  </a:lnTo>
                  <a:lnTo>
                    <a:pt x="350520" y="238760"/>
                  </a:lnTo>
                  <a:lnTo>
                    <a:pt x="360680" y="242570"/>
                  </a:lnTo>
                  <a:lnTo>
                    <a:pt x="374650" y="252730"/>
                  </a:lnTo>
                  <a:lnTo>
                    <a:pt x="384810" y="264160"/>
                  </a:lnTo>
                  <a:lnTo>
                    <a:pt x="397510" y="278130"/>
                  </a:lnTo>
                  <a:lnTo>
                    <a:pt x="408940" y="295910"/>
                  </a:lnTo>
                  <a:lnTo>
                    <a:pt x="410210" y="292100"/>
                  </a:lnTo>
                  <a:lnTo>
                    <a:pt x="410210" y="284480"/>
                  </a:lnTo>
                  <a:lnTo>
                    <a:pt x="410210" y="273050"/>
                  </a:lnTo>
                  <a:lnTo>
                    <a:pt x="410210" y="259080"/>
                  </a:lnTo>
                  <a:lnTo>
                    <a:pt x="410210" y="228600"/>
                  </a:lnTo>
                  <a:lnTo>
                    <a:pt x="410210" y="214630"/>
                  </a:lnTo>
                  <a:lnTo>
                    <a:pt x="412750" y="203200"/>
                  </a:lnTo>
                  <a:lnTo>
                    <a:pt x="412750" y="195580"/>
                  </a:lnTo>
                  <a:lnTo>
                    <a:pt x="412750" y="186690"/>
                  </a:lnTo>
                  <a:lnTo>
                    <a:pt x="410210" y="163830"/>
                  </a:lnTo>
                  <a:lnTo>
                    <a:pt x="408940" y="138430"/>
                  </a:lnTo>
                  <a:lnTo>
                    <a:pt x="408940" y="125730"/>
                  </a:lnTo>
                  <a:lnTo>
                    <a:pt x="406400" y="116840"/>
                  </a:lnTo>
                  <a:lnTo>
                    <a:pt x="406400" y="110490"/>
                  </a:lnTo>
                  <a:lnTo>
                    <a:pt x="406400" y="97790"/>
                  </a:lnTo>
                  <a:lnTo>
                    <a:pt x="403860" y="72390"/>
                  </a:lnTo>
                  <a:lnTo>
                    <a:pt x="400050" y="46990"/>
                  </a:lnTo>
                  <a:lnTo>
                    <a:pt x="397510" y="40640"/>
                  </a:lnTo>
                  <a:lnTo>
                    <a:pt x="393700" y="35560"/>
                  </a:lnTo>
                  <a:lnTo>
                    <a:pt x="375920" y="26670"/>
                  </a:lnTo>
                  <a:lnTo>
                    <a:pt x="359410" y="19050"/>
                  </a:lnTo>
                  <a:lnTo>
                    <a:pt x="339090" y="13970"/>
                  </a:lnTo>
                  <a:lnTo>
                    <a:pt x="322580" y="10160"/>
                  </a:lnTo>
                  <a:lnTo>
                    <a:pt x="294640" y="5080"/>
                  </a:lnTo>
                  <a:lnTo>
                    <a:pt x="270510" y="2540"/>
                  </a:lnTo>
                  <a:lnTo>
                    <a:pt x="248920" y="0"/>
                  </a:lnTo>
                  <a:lnTo>
                    <a:pt x="229870" y="0"/>
                  </a:lnTo>
                  <a:lnTo>
                    <a:pt x="212090" y="2540"/>
                  </a:lnTo>
                  <a:lnTo>
                    <a:pt x="198120" y="2540"/>
                  </a:lnTo>
                  <a:lnTo>
                    <a:pt x="171450" y="10160"/>
                  </a:lnTo>
                  <a:lnTo>
                    <a:pt x="149860" y="21590"/>
                  </a:lnTo>
                  <a:lnTo>
                    <a:pt x="130810" y="33020"/>
                  </a:lnTo>
                  <a:lnTo>
                    <a:pt x="109220" y="44450"/>
                  </a:lnTo>
                  <a:lnTo>
                    <a:pt x="83820" y="55880"/>
                  </a:lnTo>
                  <a:lnTo>
                    <a:pt x="68580" y="63500"/>
                  </a:lnTo>
                  <a:lnTo>
                    <a:pt x="57150" y="74930"/>
                  </a:lnTo>
                  <a:lnTo>
                    <a:pt x="44450" y="88900"/>
                  </a:lnTo>
                  <a:lnTo>
                    <a:pt x="34290" y="107950"/>
                  </a:lnTo>
                  <a:lnTo>
                    <a:pt x="25400" y="125730"/>
                  </a:lnTo>
                  <a:lnTo>
                    <a:pt x="19050" y="147320"/>
                  </a:lnTo>
                  <a:lnTo>
                    <a:pt x="7620" y="191770"/>
                  </a:lnTo>
                  <a:lnTo>
                    <a:pt x="0" y="240030"/>
                  </a:lnTo>
                  <a:lnTo>
                    <a:pt x="0" y="287020"/>
                  </a:lnTo>
                  <a:lnTo>
                    <a:pt x="1270" y="328930"/>
                  </a:lnTo>
                  <a:lnTo>
                    <a:pt x="3810" y="350520"/>
                  </a:lnTo>
                  <a:lnTo>
                    <a:pt x="7620" y="365760"/>
                  </a:lnTo>
                  <a:lnTo>
                    <a:pt x="10160" y="379730"/>
                  </a:lnTo>
                  <a:lnTo>
                    <a:pt x="12700" y="398780"/>
                  </a:lnTo>
                  <a:lnTo>
                    <a:pt x="15240" y="421640"/>
                  </a:lnTo>
                  <a:lnTo>
                    <a:pt x="19050" y="448310"/>
                  </a:lnTo>
                  <a:lnTo>
                    <a:pt x="22860" y="476250"/>
                  </a:lnTo>
                  <a:lnTo>
                    <a:pt x="31750" y="501650"/>
                  </a:lnTo>
                  <a:lnTo>
                    <a:pt x="43180" y="529590"/>
                  </a:lnTo>
                  <a:lnTo>
                    <a:pt x="59690" y="554990"/>
                  </a:lnTo>
                  <a:lnTo>
                    <a:pt x="68580" y="532130"/>
                  </a:lnTo>
                  <a:lnTo>
                    <a:pt x="74930" y="513080"/>
                  </a:lnTo>
                  <a:lnTo>
                    <a:pt x="77470" y="494030"/>
                  </a:lnTo>
                  <a:lnTo>
                    <a:pt x="78740" y="476250"/>
                  </a:lnTo>
                  <a:lnTo>
                    <a:pt x="77470" y="44577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3" name="Freeform 342">
              <a:extLst>
                <a:ext uri="{FF2B5EF4-FFF2-40B4-BE49-F238E27FC236}">
                  <a16:creationId xmlns:a16="http://schemas.microsoft.com/office/drawing/2014/main" id="{379829CB-299E-DB60-033A-4572FA56A2F8}"/>
                </a:ext>
              </a:extLst>
            </p:cNvPr>
            <p:cNvSpPr/>
            <p:nvPr/>
          </p:nvSpPr>
          <p:spPr>
            <a:xfrm>
              <a:off x="2880170" y="2495580"/>
              <a:ext cx="27661" cy="30268"/>
            </a:xfrm>
            <a:custGeom>
              <a:avLst/>
              <a:gdLst/>
              <a:ahLst/>
              <a:cxnLst/>
              <a:rect l="0" t="0" r="0" b="0"/>
              <a:pathLst>
                <a:path w="27560" h="29084">
                  <a:moveTo>
                    <a:pt x="7239" y="17653"/>
                  </a:moveTo>
                  <a:lnTo>
                    <a:pt x="12192" y="11430"/>
                  </a:lnTo>
                  <a:lnTo>
                    <a:pt x="17018" y="0"/>
                  </a:lnTo>
                  <a:lnTo>
                    <a:pt x="25146" y="19304"/>
                  </a:lnTo>
                  <a:lnTo>
                    <a:pt x="27559" y="26543"/>
                  </a:lnTo>
                  <a:lnTo>
                    <a:pt x="26035" y="29083"/>
                  </a:lnTo>
                  <a:lnTo>
                    <a:pt x="21082" y="25654"/>
                  </a:lnTo>
                  <a:lnTo>
                    <a:pt x="18669" y="22987"/>
                  </a:lnTo>
                  <a:lnTo>
                    <a:pt x="15494" y="18669"/>
                  </a:lnTo>
                  <a:lnTo>
                    <a:pt x="8763" y="20193"/>
                  </a:lnTo>
                  <a:lnTo>
                    <a:pt x="0" y="23749"/>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4" name="Freeform 343">
              <a:extLst>
                <a:ext uri="{FF2B5EF4-FFF2-40B4-BE49-F238E27FC236}">
                  <a16:creationId xmlns:a16="http://schemas.microsoft.com/office/drawing/2014/main" id="{0D23C65D-AA92-4957-25CE-D56838F62C8C}"/>
                </a:ext>
              </a:extLst>
            </p:cNvPr>
            <p:cNvSpPr/>
            <p:nvPr/>
          </p:nvSpPr>
          <p:spPr>
            <a:xfrm>
              <a:off x="2552853" y="2067509"/>
              <a:ext cx="371114" cy="497254"/>
            </a:xfrm>
            <a:custGeom>
              <a:avLst/>
              <a:gdLst/>
              <a:ahLst/>
              <a:cxnLst/>
              <a:rect l="0" t="0" r="0" b="0"/>
              <a:pathLst>
                <a:path w="370079" h="495682">
                  <a:moveTo>
                    <a:pt x="8001" y="388239"/>
                  </a:moveTo>
                  <a:lnTo>
                    <a:pt x="1524" y="375920"/>
                  </a:lnTo>
                  <a:lnTo>
                    <a:pt x="0" y="361950"/>
                  </a:lnTo>
                  <a:lnTo>
                    <a:pt x="2413" y="346075"/>
                  </a:lnTo>
                  <a:lnTo>
                    <a:pt x="9779" y="329311"/>
                  </a:lnTo>
                  <a:lnTo>
                    <a:pt x="19431" y="311658"/>
                  </a:lnTo>
                  <a:lnTo>
                    <a:pt x="31750" y="292227"/>
                  </a:lnTo>
                  <a:lnTo>
                    <a:pt x="61849" y="255524"/>
                  </a:lnTo>
                  <a:lnTo>
                    <a:pt x="95250" y="218440"/>
                  </a:lnTo>
                  <a:lnTo>
                    <a:pt x="126238" y="184912"/>
                  </a:lnTo>
                  <a:lnTo>
                    <a:pt x="139065" y="169037"/>
                  </a:lnTo>
                  <a:lnTo>
                    <a:pt x="150495" y="155829"/>
                  </a:lnTo>
                  <a:lnTo>
                    <a:pt x="158750" y="144399"/>
                  </a:lnTo>
                  <a:lnTo>
                    <a:pt x="162814" y="134874"/>
                  </a:lnTo>
                  <a:lnTo>
                    <a:pt x="165989" y="126873"/>
                  </a:lnTo>
                  <a:lnTo>
                    <a:pt x="170053" y="117094"/>
                  </a:lnTo>
                  <a:lnTo>
                    <a:pt x="182118" y="95250"/>
                  </a:lnTo>
                  <a:lnTo>
                    <a:pt x="197612" y="70485"/>
                  </a:lnTo>
                  <a:lnTo>
                    <a:pt x="215519" y="45847"/>
                  </a:lnTo>
                  <a:lnTo>
                    <a:pt x="234188" y="24003"/>
                  </a:lnTo>
                  <a:lnTo>
                    <a:pt x="252984" y="7874"/>
                  </a:lnTo>
                  <a:lnTo>
                    <a:pt x="262001" y="2794"/>
                  </a:lnTo>
                  <a:lnTo>
                    <a:pt x="270002" y="0"/>
                  </a:lnTo>
                  <a:lnTo>
                    <a:pt x="278130" y="889"/>
                  </a:lnTo>
                  <a:lnTo>
                    <a:pt x="284861" y="4445"/>
                  </a:lnTo>
                  <a:lnTo>
                    <a:pt x="288671" y="5334"/>
                  </a:lnTo>
                  <a:lnTo>
                    <a:pt x="295402" y="7239"/>
                  </a:lnTo>
                  <a:lnTo>
                    <a:pt x="314706" y="12319"/>
                  </a:lnTo>
                  <a:lnTo>
                    <a:pt x="337566" y="22987"/>
                  </a:lnTo>
                  <a:lnTo>
                    <a:pt x="348996" y="30988"/>
                  </a:lnTo>
                  <a:lnTo>
                    <a:pt x="358648" y="41402"/>
                  </a:lnTo>
                  <a:lnTo>
                    <a:pt x="366014" y="97790"/>
                  </a:lnTo>
                  <a:lnTo>
                    <a:pt x="369443" y="148844"/>
                  </a:lnTo>
                  <a:lnTo>
                    <a:pt x="370078" y="170942"/>
                  </a:lnTo>
                  <a:lnTo>
                    <a:pt x="370078" y="191135"/>
                  </a:lnTo>
                  <a:lnTo>
                    <a:pt x="369443" y="207010"/>
                  </a:lnTo>
                  <a:lnTo>
                    <a:pt x="368554" y="219329"/>
                  </a:lnTo>
                  <a:lnTo>
                    <a:pt x="357124" y="225425"/>
                  </a:lnTo>
                  <a:lnTo>
                    <a:pt x="348996" y="226314"/>
                  </a:lnTo>
                  <a:lnTo>
                    <a:pt x="343408" y="222885"/>
                  </a:lnTo>
                  <a:lnTo>
                    <a:pt x="337566" y="216535"/>
                  </a:lnTo>
                  <a:lnTo>
                    <a:pt x="331089" y="210566"/>
                  </a:lnTo>
                  <a:lnTo>
                    <a:pt x="321437" y="204216"/>
                  </a:lnTo>
                  <a:lnTo>
                    <a:pt x="308229" y="200787"/>
                  </a:lnTo>
                  <a:lnTo>
                    <a:pt x="300101" y="200787"/>
                  </a:lnTo>
                  <a:lnTo>
                    <a:pt x="290449" y="201676"/>
                  </a:lnTo>
                  <a:lnTo>
                    <a:pt x="288036" y="207772"/>
                  </a:lnTo>
                  <a:lnTo>
                    <a:pt x="283083" y="214884"/>
                  </a:lnTo>
                  <a:lnTo>
                    <a:pt x="270891" y="228981"/>
                  </a:lnTo>
                  <a:lnTo>
                    <a:pt x="257937" y="240284"/>
                  </a:lnTo>
                  <a:lnTo>
                    <a:pt x="252095" y="243840"/>
                  </a:lnTo>
                  <a:lnTo>
                    <a:pt x="248920" y="245745"/>
                  </a:lnTo>
                  <a:lnTo>
                    <a:pt x="245618" y="244729"/>
                  </a:lnTo>
                  <a:lnTo>
                    <a:pt x="241554" y="239649"/>
                  </a:lnTo>
                  <a:lnTo>
                    <a:pt x="230124" y="226314"/>
                  </a:lnTo>
                  <a:lnTo>
                    <a:pt x="223647" y="219329"/>
                  </a:lnTo>
                  <a:lnTo>
                    <a:pt x="216408" y="213995"/>
                  </a:lnTo>
                  <a:lnTo>
                    <a:pt x="208153" y="212090"/>
                  </a:lnTo>
                  <a:lnTo>
                    <a:pt x="200025" y="214884"/>
                  </a:lnTo>
                  <a:lnTo>
                    <a:pt x="197612" y="216535"/>
                  </a:lnTo>
                  <a:lnTo>
                    <a:pt x="194437" y="220091"/>
                  </a:lnTo>
                  <a:lnTo>
                    <a:pt x="190373" y="225425"/>
                  </a:lnTo>
                  <a:lnTo>
                    <a:pt x="187960" y="231521"/>
                  </a:lnTo>
                  <a:lnTo>
                    <a:pt x="186182" y="251079"/>
                  </a:lnTo>
                  <a:lnTo>
                    <a:pt x="186182" y="271272"/>
                  </a:lnTo>
                  <a:lnTo>
                    <a:pt x="187071" y="284353"/>
                  </a:lnTo>
                  <a:lnTo>
                    <a:pt x="187960" y="287147"/>
                  </a:lnTo>
                  <a:lnTo>
                    <a:pt x="187960" y="284353"/>
                  </a:lnTo>
                  <a:lnTo>
                    <a:pt x="186182" y="283464"/>
                  </a:lnTo>
                  <a:lnTo>
                    <a:pt x="182118" y="278257"/>
                  </a:lnTo>
                  <a:lnTo>
                    <a:pt x="170053" y="262509"/>
                  </a:lnTo>
                  <a:lnTo>
                    <a:pt x="163449" y="253619"/>
                  </a:lnTo>
                  <a:lnTo>
                    <a:pt x="157861" y="245745"/>
                  </a:lnTo>
                  <a:lnTo>
                    <a:pt x="153797" y="241300"/>
                  </a:lnTo>
                  <a:lnTo>
                    <a:pt x="152019" y="240284"/>
                  </a:lnTo>
                  <a:lnTo>
                    <a:pt x="149606" y="269494"/>
                  </a:lnTo>
                  <a:lnTo>
                    <a:pt x="146431" y="301117"/>
                  </a:lnTo>
                  <a:lnTo>
                    <a:pt x="141478" y="333756"/>
                  </a:lnTo>
                  <a:lnTo>
                    <a:pt x="135890" y="363601"/>
                  </a:lnTo>
                  <a:lnTo>
                    <a:pt x="126873" y="331216"/>
                  </a:lnTo>
                  <a:lnTo>
                    <a:pt x="118872" y="303657"/>
                  </a:lnTo>
                  <a:lnTo>
                    <a:pt x="114808" y="293243"/>
                  </a:lnTo>
                  <a:lnTo>
                    <a:pt x="110744" y="286258"/>
                  </a:lnTo>
                  <a:lnTo>
                    <a:pt x="106553" y="282702"/>
                  </a:lnTo>
                  <a:lnTo>
                    <a:pt x="102489" y="282702"/>
                  </a:lnTo>
                  <a:lnTo>
                    <a:pt x="98425" y="288798"/>
                  </a:lnTo>
                  <a:lnTo>
                    <a:pt x="95250" y="298577"/>
                  </a:lnTo>
                  <a:lnTo>
                    <a:pt x="92837" y="312547"/>
                  </a:lnTo>
                  <a:lnTo>
                    <a:pt x="91948" y="327406"/>
                  </a:lnTo>
                  <a:lnTo>
                    <a:pt x="91948" y="363601"/>
                  </a:lnTo>
                  <a:lnTo>
                    <a:pt x="92837" y="399669"/>
                  </a:lnTo>
                  <a:lnTo>
                    <a:pt x="92837" y="431292"/>
                  </a:lnTo>
                  <a:lnTo>
                    <a:pt x="92837" y="443738"/>
                  </a:lnTo>
                  <a:lnTo>
                    <a:pt x="91059" y="451612"/>
                  </a:lnTo>
                  <a:lnTo>
                    <a:pt x="87884" y="456057"/>
                  </a:lnTo>
                  <a:lnTo>
                    <a:pt x="84582" y="454406"/>
                  </a:lnTo>
                  <a:lnTo>
                    <a:pt x="78867" y="448056"/>
                  </a:lnTo>
                  <a:lnTo>
                    <a:pt x="72390" y="434086"/>
                  </a:lnTo>
                  <a:lnTo>
                    <a:pt x="70866" y="429641"/>
                  </a:lnTo>
                  <a:lnTo>
                    <a:pt x="68326" y="418338"/>
                  </a:lnTo>
                  <a:lnTo>
                    <a:pt x="57785" y="386588"/>
                  </a:lnTo>
                  <a:lnTo>
                    <a:pt x="52197" y="372364"/>
                  </a:lnTo>
                  <a:lnTo>
                    <a:pt x="47244" y="364490"/>
                  </a:lnTo>
                  <a:lnTo>
                    <a:pt x="42291" y="363601"/>
                  </a:lnTo>
                  <a:lnTo>
                    <a:pt x="40767" y="367284"/>
                  </a:lnTo>
                  <a:lnTo>
                    <a:pt x="39878" y="373380"/>
                  </a:lnTo>
                  <a:lnTo>
                    <a:pt x="37465" y="393573"/>
                  </a:lnTo>
                  <a:lnTo>
                    <a:pt x="35814" y="410337"/>
                  </a:lnTo>
                  <a:lnTo>
                    <a:pt x="34925" y="437642"/>
                  </a:lnTo>
                  <a:lnTo>
                    <a:pt x="34036" y="462280"/>
                  </a:lnTo>
                  <a:lnTo>
                    <a:pt x="33401" y="476250"/>
                  </a:lnTo>
                  <a:lnTo>
                    <a:pt x="31750" y="492125"/>
                  </a:lnTo>
                  <a:lnTo>
                    <a:pt x="30226" y="495681"/>
                  </a:lnTo>
                  <a:lnTo>
                    <a:pt x="26797" y="494919"/>
                  </a:lnTo>
                  <a:lnTo>
                    <a:pt x="19431" y="487680"/>
                  </a:lnTo>
                  <a:lnTo>
                    <a:pt x="11430" y="475361"/>
                  </a:lnTo>
                  <a:lnTo>
                    <a:pt x="6477" y="463931"/>
                  </a:lnTo>
                  <a:lnTo>
                    <a:pt x="4826" y="445516"/>
                  </a:lnTo>
                  <a:lnTo>
                    <a:pt x="7366" y="426212"/>
                  </a:lnTo>
                  <a:lnTo>
                    <a:pt x="8890" y="406908"/>
                  </a:lnTo>
                  <a:close/>
                </a:path>
              </a:pathLst>
            </a:custGeom>
            <a:solidFill>
              <a:srgbClr val="563500"/>
            </a:solidFill>
            <a:ln w="0" cap="flat" cmpd="sng" algn="ctr">
              <a:solidFill>
                <a:srgbClr val="563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5" name="Freeform 344">
              <a:extLst>
                <a:ext uri="{FF2B5EF4-FFF2-40B4-BE49-F238E27FC236}">
                  <a16:creationId xmlns:a16="http://schemas.microsoft.com/office/drawing/2014/main" id="{29A2DBBA-10F6-9708-C567-C2E18481C6B1}"/>
                </a:ext>
              </a:extLst>
            </p:cNvPr>
            <p:cNvSpPr/>
            <p:nvPr/>
          </p:nvSpPr>
          <p:spPr>
            <a:xfrm>
              <a:off x="2751088" y="2456664"/>
              <a:ext cx="62237" cy="71344"/>
            </a:xfrm>
            <a:custGeom>
              <a:avLst/>
              <a:gdLst/>
              <a:ahLst/>
              <a:cxnLst/>
              <a:rect l="0" t="0" r="0" b="0"/>
              <a:pathLst>
                <a:path w="60961" h="71502">
                  <a:moveTo>
                    <a:pt x="12954" y="67056"/>
                  </a:moveTo>
                  <a:lnTo>
                    <a:pt x="0" y="71501"/>
                  </a:lnTo>
                  <a:lnTo>
                    <a:pt x="1524" y="67056"/>
                  </a:lnTo>
                  <a:lnTo>
                    <a:pt x="4064" y="57277"/>
                  </a:lnTo>
                  <a:lnTo>
                    <a:pt x="9652" y="29972"/>
                  </a:lnTo>
                  <a:lnTo>
                    <a:pt x="14605" y="15748"/>
                  </a:lnTo>
                  <a:lnTo>
                    <a:pt x="20193" y="6223"/>
                  </a:lnTo>
                  <a:lnTo>
                    <a:pt x="27559" y="0"/>
                  </a:lnTo>
                  <a:lnTo>
                    <a:pt x="36576" y="889"/>
                  </a:lnTo>
                  <a:lnTo>
                    <a:pt x="42164" y="6223"/>
                  </a:lnTo>
                  <a:lnTo>
                    <a:pt x="45593" y="13208"/>
                  </a:lnTo>
                  <a:lnTo>
                    <a:pt x="51181" y="28194"/>
                  </a:lnTo>
                  <a:lnTo>
                    <a:pt x="56134" y="31877"/>
                  </a:lnTo>
                  <a:lnTo>
                    <a:pt x="60960" y="33528"/>
                  </a:lnTo>
                  <a:lnTo>
                    <a:pt x="53594" y="38862"/>
                  </a:lnTo>
                  <a:lnTo>
                    <a:pt x="45593" y="51181"/>
                  </a:lnTo>
                  <a:lnTo>
                    <a:pt x="31623" y="62611"/>
                  </a:lnTo>
                  <a:lnTo>
                    <a:pt x="22860" y="66167"/>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6" name="Freeform 345">
              <a:extLst>
                <a:ext uri="{FF2B5EF4-FFF2-40B4-BE49-F238E27FC236}">
                  <a16:creationId xmlns:a16="http://schemas.microsoft.com/office/drawing/2014/main" id="{A7E044F1-5267-DD72-778F-2B3B9BF3A647}"/>
                </a:ext>
              </a:extLst>
            </p:cNvPr>
            <p:cNvSpPr/>
            <p:nvPr/>
          </p:nvSpPr>
          <p:spPr>
            <a:xfrm>
              <a:off x="2769528" y="2467473"/>
              <a:ext cx="25356" cy="45402"/>
            </a:xfrm>
            <a:custGeom>
              <a:avLst/>
              <a:gdLst/>
              <a:ahLst/>
              <a:cxnLst/>
              <a:rect l="0" t="0" r="0" b="0"/>
              <a:pathLst>
                <a:path w="25147" h="45721">
                  <a:moveTo>
                    <a:pt x="7366" y="44958"/>
                  </a:moveTo>
                  <a:lnTo>
                    <a:pt x="3175" y="40513"/>
                  </a:lnTo>
                  <a:lnTo>
                    <a:pt x="0" y="30734"/>
                  </a:lnTo>
                  <a:lnTo>
                    <a:pt x="889" y="22860"/>
                  </a:lnTo>
                  <a:lnTo>
                    <a:pt x="4064" y="13970"/>
                  </a:lnTo>
                  <a:lnTo>
                    <a:pt x="9017" y="6096"/>
                  </a:lnTo>
                  <a:lnTo>
                    <a:pt x="13970" y="0"/>
                  </a:lnTo>
                  <a:lnTo>
                    <a:pt x="17272" y="1651"/>
                  </a:lnTo>
                  <a:lnTo>
                    <a:pt x="21336" y="7874"/>
                  </a:lnTo>
                  <a:lnTo>
                    <a:pt x="25146" y="24638"/>
                  </a:lnTo>
                  <a:lnTo>
                    <a:pt x="21971" y="38735"/>
                  </a:lnTo>
                  <a:lnTo>
                    <a:pt x="19558" y="44069"/>
                  </a:lnTo>
                  <a:lnTo>
                    <a:pt x="17272" y="45720"/>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7" name="Freeform 346">
              <a:extLst>
                <a:ext uri="{FF2B5EF4-FFF2-40B4-BE49-F238E27FC236}">
                  <a16:creationId xmlns:a16="http://schemas.microsoft.com/office/drawing/2014/main" id="{6FF314D4-7AB5-8C0A-2C18-9F12F31C1D4C}"/>
                </a:ext>
              </a:extLst>
            </p:cNvPr>
            <p:cNvSpPr/>
            <p:nvPr/>
          </p:nvSpPr>
          <p:spPr>
            <a:xfrm>
              <a:off x="2746477" y="2460988"/>
              <a:ext cx="29966" cy="67020"/>
            </a:xfrm>
            <a:custGeom>
              <a:avLst/>
              <a:gdLst/>
              <a:ahLst/>
              <a:cxnLst/>
              <a:rect l="0" t="0" r="0" b="0"/>
              <a:pathLst>
                <a:path w="28449" h="68708">
                  <a:moveTo>
                    <a:pt x="889" y="67056"/>
                  </a:moveTo>
                  <a:lnTo>
                    <a:pt x="0" y="59817"/>
                  </a:lnTo>
                  <a:lnTo>
                    <a:pt x="1651" y="50292"/>
                  </a:lnTo>
                  <a:lnTo>
                    <a:pt x="4953" y="36957"/>
                  </a:lnTo>
                  <a:lnTo>
                    <a:pt x="9017" y="23749"/>
                  </a:lnTo>
                  <a:lnTo>
                    <a:pt x="14605" y="12319"/>
                  </a:lnTo>
                  <a:lnTo>
                    <a:pt x="21082" y="3429"/>
                  </a:lnTo>
                  <a:lnTo>
                    <a:pt x="28448" y="0"/>
                  </a:lnTo>
                  <a:lnTo>
                    <a:pt x="26924" y="889"/>
                  </a:lnTo>
                  <a:lnTo>
                    <a:pt x="26035" y="5334"/>
                  </a:lnTo>
                  <a:lnTo>
                    <a:pt x="20193" y="16764"/>
                  </a:lnTo>
                  <a:lnTo>
                    <a:pt x="15494" y="29972"/>
                  </a:lnTo>
                  <a:lnTo>
                    <a:pt x="13716" y="34417"/>
                  </a:lnTo>
                  <a:lnTo>
                    <a:pt x="12954" y="36957"/>
                  </a:lnTo>
                  <a:lnTo>
                    <a:pt x="8128" y="54737"/>
                  </a:lnTo>
                  <a:lnTo>
                    <a:pt x="3175" y="68707"/>
                  </a:lnTo>
                  <a:close/>
                </a:path>
              </a:pathLst>
            </a:custGeom>
            <a:solidFill>
              <a:srgbClr val="7F3F00"/>
            </a:solidFill>
            <a:ln w="0" cap="flat" cmpd="sng" algn="ctr">
              <a:solidFill>
                <a:srgbClr val="7F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8" name="Freeform 347">
              <a:extLst>
                <a:ext uri="{FF2B5EF4-FFF2-40B4-BE49-F238E27FC236}">
                  <a16:creationId xmlns:a16="http://schemas.microsoft.com/office/drawing/2014/main" id="{747007BC-5F7F-AC70-3833-4A7DA0CC0B95}"/>
                </a:ext>
              </a:extLst>
            </p:cNvPr>
            <p:cNvSpPr/>
            <p:nvPr/>
          </p:nvSpPr>
          <p:spPr>
            <a:xfrm>
              <a:off x="2746477" y="2460988"/>
              <a:ext cx="27661" cy="69183"/>
            </a:xfrm>
            <a:custGeom>
              <a:avLst/>
              <a:gdLst/>
              <a:ahLst/>
              <a:cxnLst/>
              <a:rect l="0" t="0" r="0" b="0"/>
              <a:pathLst>
                <a:path w="27941" h="69851">
                  <a:moveTo>
                    <a:pt x="2540" y="69850"/>
                  </a:moveTo>
                  <a:lnTo>
                    <a:pt x="8890" y="55880"/>
                  </a:lnTo>
                  <a:lnTo>
                    <a:pt x="13970" y="36830"/>
                  </a:lnTo>
                  <a:lnTo>
                    <a:pt x="13970" y="34290"/>
                  </a:lnTo>
                  <a:lnTo>
                    <a:pt x="15240" y="30480"/>
                  </a:lnTo>
                  <a:lnTo>
                    <a:pt x="20320" y="16510"/>
                  </a:lnTo>
                  <a:lnTo>
                    <a:pt x="26670" y="5080"/>
                  </a:lnTo>
                  <a:lnTo>
                    <a:pt x="27940" y="2540"/>
                  </a:lnTo>
                  <a:lnTo>
                    <a:pt x="27940" y="0"/>
                  </a:lnTo>
                  <a:lnTo>
                    <a:pt x="21590" y="5080"/>
                  </a:lnTo>
                  <a:lnTo>
                    <a:pt x="15240" y="11430"/>
                  </a:lnTo>
                  <a:lnTo>
                    <a:pt x="8890" y="22860"/>
                  </a:lnTo>
                  <a:lnTo>
                    <a:pt x="5080" y="36830"/>
                  </a:lnTo>
                  <a:lnTo>
                    <a:pt x="2540" y="50800"/>
                  </a:lnTo>
                  <a:lnTo>
                    <a:pt x="0" y="60960"/>
                  </a:lnTo>
                  <a:lnTo>
                    <a:pt x="0" y="6731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9" name="Freeform 348">
              <a:extLst>
                <a:ext uri="{FF2B5EF4-FFF2-40B4-BE49-F238E27FC236}">
                  <a16:creationId xmlns:a16="http://schemas.microsoft.com/office/drawing/2014/main" id="{563E72E1-FC4A-8A2D-8269-629393B9A2C0}"/>
                </a:ext>
              </a:extLst>
            </p:cNvPr>
            <p:cNvSpPr/>
            <p:nvPr/>
          </p:nvSpPr>
          <p:spPr>
            <a:xfrm>
              <a:off x="2845595" y="2517199"/>
              <a:ext cx="6914" cy="21620"/>
            </a:xfrm>
            <a:custGeom>
              <a:avLst/>
              <a:gdLst/>
              <a:ahLst/>
              <a:cxnLst/>
              <a:rect l="0" t="0" r="0" b="0"/>
              <a:pathLst>
                <a:path w="7367" h="23115">
                  <a:moveTo>
                    <a:pt x="635" y="21209"/>
                  </a:moveTo>
                  <a:lnTo>
                    <a:pt x="0" y="15240"/>
                  </a:lnTo>
                  <a:lnTo>
                    <a:pt x="0" y="8001"/>
                  </a:lnTo>
                  <a:lnTo>
                    <a:pt x="2413" y="1016"/>
                  </a:lnTo>
                  <a:lnTo>
                    <a:pt x="4826" y="0"/>
                  </a:lnTo>
                  <a:lnTo>
                    <a:pt x="7366" y="0"/>
                  </a:lnTo>
                  <a:lnTo>
                    <a:pt x="3937" y="10795"/>
                  </a:lnTo>
                  <a:lnTo>
                    <a:pt x="3302" y="23114"/>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0" name="Freeform 349">
              <a:extLst>
                <a:ext uri="{FF2B5EF4-FFF2-40B4-BE49-F238E27FC236}">
                  <a16:creationId xmlns:a16="http://schemas.microsoft.com/office/drawing/2014/main" id="{1E34C286-5B47-812D-1CDE-F171F1D5B92D}"/>
                </a:ext>
              </a:extLst>
            </p:cNvPr>
            <p:cNvSpPr/>
            <p:nvPr/>
          </p:nvSpPr>
          <p:spPr>
            <a:xfrm>
              <a:off x="3818328" y="2798256"/>
              <a:ext cx="864394" cy="402127"/>
            </a:xfrm>
            <a:custGeom>
              <a:avLst/>
              <a:gdLst/>
              <a:ahLst/>
              <a:cxnLst/>
              <a:rect l="0" t="0" r="0" b="0"/>
              <a:pathLst>
                <a:path w="863220" h="400686">
                  <a:moveTo>
                    <a:pt x="5588" y="13335"/>
                  </a:moveTo>
                  <a:lnTo>
                    <a:pt x="12954" y="26543"/>
                  </a:lnTo>
                  <a:lnTo>
                    <a:pt x="34925" y="50292"/>
                  </a:lnTo>
                  <a:lnTo>
                    <a:pt x="63246" y="71501"/>
                  </a:lnTo>
                  <a:lnTo>
                    <a:pt x="98425" y="90805"/>
                  </a:lnTo>
                  <a:lnTo>
                    <a:pt x="138176" y="108331"/>
                  </a:lnTo>
                  <a:lnTo>
                    <a:pt x="183007" y="124206"/>
                  </a:lnTo>
                  <a:lnTo>
                    <a:pt x="231902" y="139954"/>
                  </a:lnTo>
                  <a:lnTo>
                    <a:pt x="283083" y="154178"/>
                  </a:lnTo>
                  <a:lnTo>
                    <a:pt x="392811" y="181483"/>
                  </a:lnTo>
                  <a:lnTo>
                    <a:pt x="504317" y="208661"/>
                  </a:lnTo>
                  <a:lnTo>
                    <a:pt x="559689" y="222885"/>
                  </a:lnTo>
                  <a:lnTo>
                    <a:pt x="612648" y="238760"/>
                  </a:lnTo>
                  <a:lnTo>
                    <a:pt x="662940" y="254635"/>
                  </a:lnTo>
                  <a:lnTo>
                    <a:pt x="710946" y="273050"/>
                  </a:lnTo>
                  <a:lnTo>
                    <a:pt x="718312" y="281813"/>
                  </a:lnTo>
                  <a:lnTo>
                    <a:pt x="720090" y="290703"/>
                  </a:lnTo>
                  <a:lnTo>
                    <a:pt x="716534" y="300228"/>
                  </a:lnTo>
                  <a:lnTo>
                    <a:pt x="709295" y="309118"/>
                  </a:lnTo>
                  <a:lnTo>
                    <a:pt x="698754" y="318897"/>
                  </a:lnTo>
                  <a:lnTo>
                    <a:pt x="685800" y="328422"/>
                  </a:lnTo>
                  <a:lnTo>
                    <a:pt x="655701" y="345186"/>
                  </a:lnTo>
                  <a:lnTo>
                    <a:pt x="626364" y="358521"/>
                  </a:lnTo>
                  <a:lnTo>
                    <a:pt x="615823" y="364490"/>
                  </a:lnTo>
                  <a:lnTo>
                    <a:pt x="606806" y="368935"/>
                  </a:lnTo>
                  <a:lnTo>
                    <a:pt x="602742" y="372491"/>
                  </a:lnTo>
                  <a:lnTo>
                    <a:pt x="604393" y="374269"/>
                  </a:lnTo>
                  <a:lnTo>
                    <a:pt x="610870" y="375285"/>
                  </a:lnTo>
                  <a:lnTo>
                    <a:pt x="624713" y="373380"/>
                  </a:lnTo>
                  <a:lnTo>
                    <a:pt x="663829" y="367284"/>
                  </a:lnTo>
                  <a:lnTo>
                    <a:pt x="704596" y="357505"/>
                  </a:lnTo>
                  <a:lnTo>
                    <a:pt x="745236" y="347091"/>
                  </a:lnTo>
                  <a:lnTo>
                    <a:pt x="782701" y="335407"/>
                  </a:lnTo>
                  <a:lnTo>
                    <a:pt x="816102" y="324993"/>
                  </a:lnTo>
                  <a:lnTo>
                    <a:pt x="829818" y="319532"/>
                  </a:lnTo>
                  <a:lnTo>
                    <a:pt x="841883" y="316103"/>
                  </a:lnTo>
                  <a:lnTo>
                    <a:pt x="851789" y="312547"/>
                  </a:lnTo>
                  <a:lnTo>
                    <a:pt x="858266" y="310896"/>
                  </a:lnTo>
                  <a:lnTo>
                    <a:pt x="862330" y="310007"/>
                  </a:lnTo>
                  <a:lnTo>
                    <a:pt x="863219" y="310007"/>
                  </a:lnTo>
                  <a:lnTo>
                    <a:pt x="850011" y="320548"/>
                  </a:lnTo>
                  <a:lnTo>
                    <a:pt x="832231" y="329311"/>
                  </a:lnTo>
                  <a:lnTo>
                    <a:pt x="787400" y="346075"/>
                  </a:lnTo>
                  <a:lnTo>
                    <a:pt x="765429" y="354965"/>
                  </a:lnTo>
                  <a:lnTo>
                    <a:pt x="745871" y="364490"/>
                  </a:lnTo>
                  <a:lnTo>
                    <a:pt x="729742" y="377825"/>
                  </a:lnTo>
                  <a:lnTo>
                    <a:pt x="723900" y="384810"/>
                  </a:lnTo>
                  <a:lnTo>
                    <a:pt x="720725" y="393700"/>
                  </a:lnTo>
                  <a:lnTo>
                    <a:pt x="682625" y="395224"/>
                  </a:lnTo>
                  <a:lnTo>
                    <a:pt x="649224" y="398018"/>
                  </a:lnTo>
                  <a:lnTo>
                    <a:pt x="619887" y="399669"/>
                  </a:lnTo>
                  <a:lnTo>
                    <a:pt x="593852" y="400685"/>
                  </a:lnTo>
                  <a:lnTo>
                    <a:pt x="570230" y="400685"/>
                  </a:lnTo>
                  <a:lnTo>
                    <a:pt x="550037" y="399034"/>
                  </a:lnTo>
                  <a:lnTo>
                    <a:pt x="530352" y="395224"/>
                  </a:lnTo>
                  <a:lnTo>
                    <a:pt x="511683" y="390144"/>
                  </a:lnTo>
                  <a:lnTo>
                    <a:pt x="514858" y="383921"/>
                  </a:lnTo>
                  <a:lnTo>
                    <a:pt x="515747" y="378714"/>
                  </a:lnTo>
                  <a:lnTo>
                    <a:pt x="518160" y="369824"/>
                  </a:lnTo>
                  <a:lnTo>
                    <a:pt x="523113" y="366395"/>
                  </a:lnTo>
                  <a:lnTo>
                    <a:pt x="534543" y="361950"/>
                  </a:lnTo>
                  <a:lnTo>
                    <a:pt x="553212" y="357505"/>
                  </a:lnTo>
                  <a:lnTo>
                    <a:pt x="566166" y="355727"/>
                  </a:lnTo>
                  <a:lnTo>
                    <a:pt x="581660" y="353060"/>
                  </a:lnTo>
                  <a:lnTo>
                    <a:pt x="605282" y="343281"/>
                  </a:lnTo>
                  <a:lnTo>
                    <a:pt x="627888" y="332867"/>
                  </a:lnTo>
                  <a:lnTo>
                    <a:pt x="648335" y="319532"/>
                  </a:lnTo>
                  <a:lnTo>
                    <a:pt x="665353" y="303022"/>
                  </a:lnTo>
                  <a:lnTo>
                    <a:pt x="647446" y="293243"/>
                  </a:lnTo>
                  <a:lnTo>
                    <a:pt x="627888" y="284353"/>
                  </a:lnTo>
                  <a:lnTo>
                    <a:pt x="589788" y="273050"/>
                  </a:lnTo>
                  <a:lnTo>
                    <a:pt x="572643" y="269494"/>
                  </a:lnTo>
                  <a:lnTo>
                    <a:pt x="557276" y="266065"/>
                  </a:lnTo>
                  <a:lnTo>
                    <a:pt x="544195" y="263398"/>
                  </a:lnTo>
                  <a:lnTo>
                    <a:pt x="535305" y="261620"/>
                  </a:lnTo>
                  <a:lnTo>
                    <a:pt x="427101" y="232410"/>
                  </a:lnTo>
                  <a:lnTo>
                    <a:pt x="320548" y="199898"/>
                  </a:lnTo>
                  <a:lnTo>
                    <a:pt x="267589" y="184912"/>
                  </a:lnTo>
                  <a:lnTo>
                    <a:pt x="215519" y="171704"/>
                  </a:lnTo>
                  <a:lnTo>
                    <a:pt x="164211" y="162179"/>
                  </a:lnTo>
                  <a:lnTo>
                    <a:pt x="113919" y="155829"/>
                  </a:lnTo>
                  <a:lnTo>
                    <a:pt x="91059" y="151638"/>
                  </a:lnTo>
                  <a:lnTo>
                    <a:pt x="69088" y="140970"/>
                  </a:lnTo>
                  <a:lnTo>
                    <a:pt x="48641" y="125095"/>
                  </a:lnTo>
                  <a:lnTo>
                    <a:pt x="30861" y="104775"/>
                  </a:lnTo>
                  <a:lnTo>
                    <a:pt x="16129" y="82042"/>
                  </a:lnTo>
                  <a:lnTo>
                    <a:pt x="5588" y="56388"/>
                  </a:lnTo>
                  <a:lnTo>
                    <a:pt x="0" y="28194"/>
                  </a:lnTo>
                  <a:lnTo>
                    <a:pt x="0" y="0"/>
                  </a:lnTo>
                  <a:close/>
                </a:path>
              </a:pathLst>
            </a:custGeom>
            <a:solidFill>
              <a:srgbClr val="B58763"/>
            </a:solidFill>
            <a:ln w="0" cap="flat" cmpd="sng" algn="ctr">
              <a:solidFill>
                <a:srgbClr val="B5876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1" name="Freeform 350">
              <a:extLst>
                <a:ext uri="{FF2B5EF4-FFF2-40B4-BE49-F238E27FC236}">
                  <a16:creationId xmlns:a16="http://schemas.microsoft.com/office/drawing/2014/main" id="{B18487CA-DF1A-8E4E-DCFC-DF42CDD27D7D}"/>
                </a:ext>
              </a:extLst>
            </p:cNvPr>
            <p:cNvSpPr/>
            <p:nvPr/>
          </p:nvSpPr>
          <p:spPr>
            <a:xfrm>
              <a:off x="2499838" y="2041565"/>
              <a:ext cx="329622" cy="384831"/>
            </a:xfrm>
            <a:custGeom>
              <a:avLst/>
              <a:gdLst/>
              <a:ahLst/>
              <a:cxnLst/>
              <a:rect l="0" t="0" r="0" b="0"/>
              <a:pathLst>
                <a:path w="331217" h="384811">
                  <a:moveTo>
                    <a:pt x="16256" y="384810"/>
                  </a:moveTo>
                  <a:lnTo>
                    <a:pt x="6350" y="383921"/>
                  </a:lnTo>
                  <a:lnTo>
                    <a:pt x="1651" y="377825"/>
                  </a:lnTo>
                  <a:lnTo>
                    <a:pt x="0" y="368046"/>
                  </a:lnTo>
                  <a:lnTo>
                    <a:pt x="4064" y="354076"/>
                  </a:lnTo>
                  <a:lnTo>
                    <a:pt x="2540" y="337312"/>
                  </a:lnTo>
                  <a:lnTo>
                    <a:pt x="762" y="318643"/>
                  </a:lnTo>
                  <a:lnTo>
                    <a:pt x="0" y="278384"/>
                  </a:lnTo>
                  <a:lnTo>
                    <a:pt x="1651" y="242189"/>
                  </a:lnTo>
                  <a:lnTo>
                    <a:pt x="2540" y="228092"/>
                  </a:lnTo>
                  <a:lnTo>
                    <a:pt x="4064" y="217551"/>
                  </a:lnTo>
                  <a:lnTo>
                    <a:pt x="11303" y="185928"/>
                  </a:lnTo>
                  <a:lnTo>
                    <a:pt x="21209" y="156718"/>
                  </a:lnTo>
                  <a:lnTo>
                    <a:pt x="33274" y="130429"/>
                  </a:lnTo>
                  <a:lnTo>
                    <a:pt x="47117" y="106680"/>
                  </a:lnTo>
                  <a:lnTo>
                    <a:pt x="62611" y="86487"/>
                  </a:lnTo>
                  <a:lnTo>
                    <a:pt x="79756" y="67818"/>
                  </a:lnTo>
                  <a:lnTo>
                    <a:pt x="99187" y="52832"/>
                  </a:lnTo>
                  <a:lnTo>
                    <a:pt x="118745" y="39624"/>
                  </a:lnTo>
                  <a:lnTo>
                    <a:pt x="139192" y="28194"/>
                  </a:lnTo>
                  <a:lnTo>
                    <a:pt x="161163" y="20320"/>
                  </a:lnTo>
                  <a:lnTo>
                    <a:pt x="205740" y="8890"/>
                  </a:lnTo>
                  <a:lnTo>
                    <a:pt x="250571" y="5334"/>
                  </a:lnTo>
                  <a:lnTo>
                    <a:pt x="295275" y="8890"/>
                  </a:lnTo>
                  <a:lnTo>
                    <a:pt x="305181" y="889"/>
                  </a:lnTo>
                  <a:lnTo>
                    <a:pt x="314071" y="0"/>
                  </a:lnTo>
                  <a:lnTo>
                    <a:pt x="323088" y="4445"/>
                  </a:lnTo>
                  <a:lnTo>
                    <a:pt x="329565" y="15875"/>
                  </a:lnTo>
                  <a:lnTo>
                    <a:pt x="331216" y="29083"/>
                  </a:lnTo>
                  <a:lnTo>
                    <a:pt x="331216" y="44958"/>
                  </a:lnTo>
                  <a:lnTo>
                    <a:pt x="330327" y="62611"/>
                  </a:lnTo>
                  <a:lnTo>
                    <a:pt x="327152" y="82931"/>
                  </a:lnTo>
                  <a:lnTo>
                    <a:pt x="319024" y="104775"/>
                  </a:lnTo>
                  <a:lnTo>
                    <a:pt x="305816" y="129540"/>
                  </a:lnTo>
                  <a:lnTo>
                    <a:pt x="287147" y="155194"/>
                  </a:lnTo>
                  <a:lnTo>
                    <a:pt x="259588" y="182372"/>
                  </a:lnTo>
                  <a:lnTo>
                    <a:pt x="234315" y="218440"/>
                  </a:lnTo>
                  <a:lnTo>
                    <a:pt x="205105" y="254635"/>
                  </a:lnTo>
                  <a:lnTo>
                    <a:pt x="173228" y="288798"/>
                  </a:lnTo>
                  <a:lnTo>
                    <a:pt x="139827" y="320548"/>
                  </a:lnTo>
                  <a:lnTo>
                    <a:pt x="106553" y="347726"/>
                  </a:lnTo>
                  <a:lnTo>
                    <a:pt x="73152" y="368935"/>
                  </a:lnTo>
                  <a:lnTo>
                    <a:pt x="57912" y="375920"/>
                  </a:lnTo>
                  <a:lnTo>
                    <a:pt x="43180" y="381254"/>
                  </a:lnTo>
                  <a:lnTo>
                    <a:pt x="29210" y="384810"/>
                  </a:lnTo>
                  <a:close/>
                </a:path>
              </a:pathLst>
            </a:custGeom>
            <a:solidFill>
              <a:srgbClr val="003F00"/>
            </a:solidFill>
            <a:ln w="0" cap="flat" cmpd="sng" algn="ctr">
              <a:solidFill>
                <a:srgbClr val="00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2" name="Freeform 351">
              <a:extLst>
                <a:ext uri="{FF2B5EF4-FFF2-40B4-BE49-F238E27FC236}">
                  <a16:creationId xmlns:a16="http://schemas.microsoft.com/office/drawing/2014/main" id="{CDE7E31D-AA17-C5AE-BC2D-9A3CE6DB7015}"/>
                </a:ext>
              </a:extLst>
            </p:cNvPr>
            <p:cNvSpPr/>
            <p:nvPr/>
          </p:nvSpPr>
          <p:spPr>
            <a:xfrm>
              <a:off x="2499838" y="2041565"/>
              <a:ext cx="331928" cy="382669"/>
            </a:xfrm>
            <a:custGeom>
              <a:avLst/>
              <a:gdLst/>
              <a:ahLst/>
              <a:cxnLst/>
              <a:rect l="0" t="0" r="0" b="0"/>
              <a:pathLst>
                <a:path w="331471" h="383541">
                  <a:moveTo>
                    <a:pt x="15240" y="383540"/>
                  </a:moveTo>
                  <a:lnTo>
                    <a:pt x="7620" y="383540"/>
                  </a:lnTo>
                  <a:lnTo>
                    <a:pt x="2540" y="377190"/>
                  </a:lnTo>
                  <a:lnTo>
                    <a:pt x="0" y="368300"/>
                  </a:lnTo>
                  <a:lnTo>
                    <a:pt x="5080" y="354330"/>
                  </a:lnTo>
                  <a:lnTo>
                    <a:pt x="2540" y="337820"/>
                  </a:lnTo>
                  <a:lnTo>
                    <a:pt x="0" y="318770"/>
                  </a:lnTo>
                  <a:lnTo>
                    <a:pt x="0" y="279400"/>
                  </a:lnTo>
                  <a:lnTo>
                    <a:pt x="2540" y="241300"/>
                  </a:lnTo>
                  <a:lnTo>
                    <a:pt x="2540" y="227330"/>
                  </a:lnTo>
                  <a:lnTo>
                    <a:pt x="5080" y="218440"/>
                  </a:lnTo>
                  <a:lnTo>
                    <a:pt x="11430" y="185420"/>
                  </a:lnTo>
                  <a:lnTo>
                    <a:pt x="21590" y="157480"/>
                  </a:lnTo>
                  <a:lnTo>
                    <a:pt x="33020" y="129540"/>
                  </a:lnTo>
                  <a:lnTo>
                    <a:pt x="48260" y="106680"/>
                  </a:lnTo>
                  <a:lnTo>
                    <a:pt x="63500" y="86360"/>
                  </a:lnTo>
                  <a:lnTo>
                    <a:pt x="80010" y="67310"/>
                  </a:lnTo>
                  <a:lnTo>
                    <a:pt x="99060" y="53340"/>
                  </a:lnTo>
                  <a:lnTo>
                    <a:pt x="119380" y="39370"/>
                  </a:lnTo>
                  <a:lnTo>
                    <a:pt x="138430" y="27940"/>
                  </a:lnTo>
                  <a:lnTo>
                    <a:pt x="162560" y="20320"/>
                  </a:lnTo>
                  <a:lnTo>
                    <a:pt x="204470" y="8890"/>
                  </a:lnTo>
                  <a:lnTo>
                    <a:pt x="250190" y="6350"/>
                  </a:lnTo>
                  <a:lnTo>
                    <a:pt x="295910" y="8890"/>
                  </a:lnTo>
                  <a:lnTo>
                    <a:pt x="303530" y="2540"/>
                  </a:lnTo>
                  <a:lnTo>
                    <a:pt x="314960" y="0"/>
                  </a:lnTo>
                  <a:lnTo>
                    <a:pt x="323850" y="3810"/>
                  </a:lnTo>
                  <a:lnTo>
                    <a:pt x="330200" y="16510"/>
                  </a:lnTo>
                  <a:lnTo>
                    <a:pt x="331470" y="30480"/>
                  </a:lnTo>
                  <a:lnTo>
                    <a:pt x="331470" y="45720"/>
                  </a:lnTo>
                  <a:lnTo>
                    <a:pt x="330200" y="62230"/>
                  </a:lnTo>
                  <a:lnTo>
                    <a:pt x="327660" y="83820"/>
                  </a:lnTo>
                  <a:lnTo>
                    <a:pt x="318770" y="104140"/>
                  </a:lnTo>
                  <a:lnTo>
                    <a:pt x="306070" y="129540"/>
                  </a:lnTo>
                  <a:lnTo>
                    <a:pt x="287020" y="156210"/>
                  </a:lnTo>
                  <a:lnTo>
                    <a:pt x="259080" y="184150"/>
                  </a:lnTo>
                  <a:lnTo>
                    <a:pt x="234950" y="218440"/>
                  </a:lnTo>
                  <a:lnTo>
                    <a:pt x="204470" y="256540"/>
                  </a:lnTo>
                  <a:lnTo>
                    <a:pt x="172720" y="288290"/>
                  </a:lnTo>
                  <a:lnTo>
                    <a:pt x="140970" y="321310"/>
                  </a:lnTo>
                  <a:lnTo>
                    <a:pt x="106680" y="349250"/>
                  </a:lnTo>
                  <a:lnTo>
                    <a:pt x="73660" y="369570"/>
                  </a:lnTo>
                  <a:lnTo>
                    <a:pt x="58420" y="377190"/>
                  </a:lnTo>
                  <a:lnTo>
                    <a:pt x="43180" y="382270"/>
                  </a:lnTo>
                  <a:lnTo>
                    <a:pt x="29210" y="38354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3" name="Freeform 352">
              <a:extLst>
                <a:ext uri="{FF2B5EF4-FFF2-40B4-BE49-F238E27FC236}">
                  <a16:creationId xmlns:a16="http://schemas.microsoft.com/office/drawing/2014/main" id="{AFCC8EFE-91E8-B1FF-940F-93B76A5422CA}"/>
                </a:ext>
              </a:extLst>
            </p:cNvPr>
            <p:cNvSpPr/>
            <p:nvPr/>
          </p:nvSpPr>
          <p:spPr>
            <a:xfrm>
              <a:off x="2499838" y="2045889"/>
              <a:ext cx="315791" cy="369697"/>
            </a:xfrm>
            <a:custGeom>
              <a:avLst/>
              <a:gdLst/>
              <a:ahLst/>
              <a:cxnLst/>
              <a:rect l="0" t="0" r="0" b="0"/>
              <a:pathLst>
                <a:path w="316358" h="369825">
                  <a:moveTo>
                    <a:pt x="9906" y="356616"/>
                  </a:moveTo>
                  <a:lnTo>
                    <a:pt x="21971" y="350520"/>
                  </a:lnTo>
                  <a:lnTo>
                    <a:pt x="48768" y="334645"/>
                  </a:lnTo>
                  <a:lnTo>
                    <a:pt x="78105" y="315087"/>
                  </a:lnTo>
                  <a:lnTo>
                    <a:pt x="109728" y="291338"/>
                  </a:lnTo>
                  <a:lnTo>
                    <a:pt x="141605" y="265938"/>
                  </a:lnTo>
                  <a:lnTo>
                    <a:pt x="170815" y="238633"/>
                  </a:lnTo>
                  <a:lnTo>
                    <a:pt x="196850" y="210566"/>
                  </a:lnTo>
                  <a:lnTo>
                    <a:pt x="217170" y="182372"/>
                  </a:lnTo>
                  <a:lnTo>
                    <a:pt x="232664" y="161163"/>
                  </a:lnTo>
                  <a:lnTo>
                    <a:pt x="249809" y="140843"/>
                  </a:lnTo>
                  <a:lnTo>
                    <a:pt x="267716" y="119634"/>
                  </a:lnTo>
                  <a:lnTo>
                    <a:pt x="280670" y="97790"/>
                  </a:lnTo>
                  <a:lnTo>
                    <a:pt x="283210" y="89916"/>
                  </a:lnTo>
                  <a:lnTo>
                    <a:pt x="286512" y="78486"/>
                  </a:lnTo>
                  <a:lnTo>
                    <a:pt x="290576" y="50292"/>
                  </a:lnTo>
                  <a:lnTo>
                    <a:pt x="294386" y="22098"/>
                  </a:lnTo>
                  <a:lnTo>
                    <a:pt x="297053" y="10668"/>
                  </a:lnTo>
                  <a:lnTo>
                    <a:pt x="299339" y="2794"/>
                  </a:lnTo>
                  <a:lnTo>
                    <a:pt x="304292" y="0"/>
                  </a:lnTo>
                  <a:lnTo>
                    <a:pt x="308356" y="0"/>
                  </a:lnTo>
                  <a:lnTo>
                    <a:pt x="312547" y="1778"/>
                  </a:lnTo>
                  <a:lnTo>
                    <a:pt x="314833" y="6223"/>
                  </a:lnTo>
                  <a:lnTo>
                    <a:pt x="316357" y="19558"/>
                  </a:lnTo>
                  <a:lnTo>
                    <a:pt x="315722" y="36957"/>
                  </a:lnTo>
                  <a:lnTo>
                    <a:pt x="309118" y="76581"/>
                  </a:lnTo>
                  <a:lnTo>
                    <a:pt x="303403" y="93345"/>
                  </a:lnTo>
                  <a:lnTo>
                    <a:pt x="299339" y="104775"/>
                  </a:lnTo>
                  <a:lnTo>
                    <a:pt x="253746" y="171577"/>
                  </a:lnTo>
                  <a:lnTo>
                    <a:pt x="204216" y="232410"/>
                  </a:lnTo>
                  <a:lnTo>
                    <a:pt x="178181" y="259715"/>
                  </a:lnTo>
                  <a:lnTo>
                    <a:pt x="151257" y="285242"/>
                  </a:lnTo>
                  <a:lnTo>
                    <a:pt x="122047" y="310007"/>
                  </a:lnTo>
                  <a:lnTo>
                    <a:pt x="91821" y="332740"/>
                  </a:lnTo>
                  <a:lnTo>
                    <a:pt x="85471" y="338201"/>
                  </a:lnTo>
                  <a:lnTo>
                    <a:pt x="74041" y="345186"/>
                  </a:lnTo>
                  <a:lnTo>
                    <a:pt x="46482" y="360934"/>
                  </a:lnTo>
                  <a:lnTo>
                    <a:pt x="30988" y="367030"/>
                  </a:lnTo>
                  <a:lnTo>
                    <a:pt x="17780" y="369824"/>
                  </a:lnTo>
                  <a:lnTo>
                    <a:pt x="6350" y="367919"/>
                  </a:lnTo>
                  <a:lnTo>
                    <a:pt x="3175" y="365379"/>
                  </a:lnTo>
                  <a:lnTo>
                    <a:pt x="0" y="360934"/>
                  </a:lnTo>
                  <a:close/>
                </a:path>
              </a:pathLst>
            </a:custGeom>
            <a:solidFill>
              <a:srgbClr val="007C00"/>
            </a:solidFill>
            <a:ln w="0" cap="flat" cmpd="sng" algn="ctr">
              <a:solidFill>
                <a:srgbClr val="007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4" name="Freeform 353">
              <a:extLst>
                <a:ext uri="{FF2B5EF4-FFF2-40B4-BE49-F238E27FC236}">
                  <a16:creationId xmlns:a16="http://schemas.microsoft.com/office/drawing/2014/main" id="{B5F7116D-365C-F482-1B31-DC904CF23304}"/>
                </a:ext>
              </a:extLst>
            </p:cNvPr>
            <p:cNvSpPr/>
            <p:nvPr/>
          </p:nvSpPr>
          <p:spPr>
            <a:xfrm>
              <a:off x="2610480" y="2065346"/>
              <a:ext cx="152133" cy="62698"/>
            </a:xfrm>
            <a:custGeom>
              <a:avLst/>
              <a:gdLst/>
              <a:ahLst/>
              <a:cxnLst/>
              <a:rect l="0" t="0" r="0" b="0"/>
              <a:pathLst>
                <a:path w="153036" h="62358">
                  <a:moveTo>
                    <a:pt x="0" y="62357"/>
                  </a:moveTo>
                  <a:lnTo>
                    <a:pt x="2540" y="57277"/>
                  </a:lnTo>
                  <a:lnTo>
                    <a:pt x="6477" y="50927"/>
                  </a:lnTo>
                  <a:lnTo>
                    <a:pt x="20447" y="37846"/>
                  </a:lnTo>
                  <a:lnTo>
                    <a:pt x="35052" y="26543"/>
                  </a:lnTo>
                  <a:lnTo>
                    <a:pt x="41529" y="21082"/>
                  </a:lnTo>
                  <a:lnTo>
                    <a:pt x="46482" y="17653"/>
                  </a:lnTo>
                  <a:lnTo>
                    <a:pt x="61976" y="10414"/>
                  </a:lnTo>
                  <a:lnTo>
                    <a:pt x="82169" y="5334"/>
                  </a:lnTo>
                  <a:lnTo>
                    <a:pt x="104140" y="1778"/>
                  </a:lnTo>
                  <a:lnTo>
                    <a:pt x="126111" y="0"/>
                  </a:lnTo>
                  <a:lnTo>
                    <a:pt x="142494" y="0"/>
                  </a:lnTo>
                  <a:lnTo>
                    <a:pt x="148971" y="889"/>
                  </a:lnTo>
                  <a:lnTo>
                    <a:pt x="152146" y="1778"/>
                  </a:lnTo>
                  <a:lnTo>
                    <a:pt x="153035" y="2540"/>
                  </a:lnTo>
                  <a:lnTo>
                    <a:pt x="150495" y="4318"/>
                  </a:lnTo>
                  <a:lnTo>
                    <a:pt x="144018" y="6985"/>
                  </a:lnTo>
                  <a:lnTo>
                    <a:pt x="134239" y="8763"/>
                  </a:lnTo>
                  <a:lnTo>
                    <a:pt x="121158" y="13208"/>
                  </a:lnTo>
                  <a:lnTo>
                    <a:pt x="105029" y="18542"/>
                  </a:lnTo>
                  <a:lnTo>
                    <a:pt x="66675" y="34417"/>
                  </a:lnTo>
                  <a:lnTo>
                    <a:pt x="29210" y="50292"/>
                  </a:lnTo>
                  <a:lnTo>
                    <a:pt x="13081" y="57277"/>
                  </a:lnTo>
                  <a:close/>
                </a:path>
              </a:pathLst>
            </a:custGeom>
            <a:solidFill>
              <a:srgbClr val="007C00"/>
            </a:solidFill>
            <a:ln w="0" cap="flat" cmpd="sng" algn="ctr">
              <a:solidFill>
                <a:srgbClr val="007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5" name="Freeform 354">
              <a:extLst>
                <a:ext uri="{FF2B5EF4-FFF2-40B4-BE49-F238E27FC236}">
                  <a16:creationId xmlns:a16="http://schemas.microsoft.com/office/drawing/2014/main" id="{C98E913B-1238-2D62-57F1-9D077D636E48}"/>
                </a:ext>
              </a:extLst>
            </p:cNvPr>
            <p:cNvSpPr/>
            <p:nvPr/>
          </p:nvSpPr>
          <p:spPr>
            <a:xfrm>
              <a:off x="1988116" y="3202544"/>
              <a:ext cx="6099169" cy="103775"/>
            </a:xfrm>
            <a:custGeom>
              <a:avLst/>
              <a:gdLst/>
              <a:ahLst/>
              <a:cxnLst/>
              <a:rect l="0" t="0" r="0" b="0"/>
              <a:pathLst>
                <a:path w="6097652" h="103633">
                  <a:moveTo>
                    <a:pt x="0" y="0"/>
                  </a:moveTo>
                  <a:lnTo>
                    <a:pt x="6097651" y="0"/>
                  </a:lnTo>
                  <a:lnTo>
                    <a:pt x="6097651" y="103632"/>
                  </a:lnTo>
                  <a:lnTo>
                    <a:pt x="0" y="103632"/>
                  </a:lnTo>
                  <a:close/>
                </a:path>
              </a:pathLst>
            </a:custGeom>
            <a:solidFill>
              <a:srgbClr val="999999"/>
            </a:solidFill>
            <a:ln w="0" cap="flat" cmpd="sng" algn="ctr">
              <a:solidFill>
                <a:srgbClr val="99999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6" name="Freeform 355">
              <a:extLst>
                <a:ext uri="{FF2B5EF4-FFF2-40B4-BE49-F238E27FC236}">
                  <a16:creationId xmlns:a16="http://schemas.microsoft.com/office/drawing/2014/main" id="{D9371CF1-85E5-E5E5-A69D-B01692F4C4D6}"/>
                </a:ext>
              </a:extLst>
            </p:cNvPr>
            <p:cNvSpPr/>
            <p:nvPr/>
          </p:nvSpPr>
          <p:spPr>
            <a:xfrm>
              <a:off x="1990420" y="3202544"/>
              <a:ext cx="6096865" cy="103775"/>
            </a:xfrm>
            <a:custGeom>
              <a:avLst/>
              <a:gdLst/>
              <a:ahLst/>
              <a:cxnLst/>
              <a:rect l="0" t="0" r="0" b="0"/>
              <a:pathLst>
                <a:path w="6097271" h="102871">
                  <a:moveTo>
                    <a:pt x="0" y="102870"/>
                  </a:moveTo>
                  <a:lnTo>
                    <a:pt x="6097270" y="102870"/>
                  </a:lnTo>
                  <a:lnTo>
                    <a:pt x="6097270" y="0"/>
                  </a:lnTo>
                  <a:lnTo>
                    <a:pt x="0" y="0"/>
                  </a:lnTo>
                  <a:close/>
                </a:path>
              </a:pathLst>
            </a:custGeom>
            <a:solidFill>
              <a:schemeClr val="accent1">
                <a:alpha val="0"/>
              </a:schemeClr>
            </a:solidFill>
            <a:ln w="21463"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57" name="Post-It">
            <a:extLst>
              <a:ext uri="{FF2B5EF4-FFF2-40B4-BE49-F238E27FC236}">
                <a16:creationId xmlns:a16="http://schemas.microsoft.com/office/drawing/2014/main" id="{197C1F13-DDA7-AB89-B31D-7DA8388F4009}"/>
              </a:ext>
              <a:ext uri="{C183D7F6-B498-43B3-948B-1728B52AA6E4}">
                <adec:decorative xmlns:adec="http://schemas.microsoft.com/office/drawing/2017/decorative" val="1"/>
              </a:ext>
            </a:extLst>
          </p:cNvPr>
          <p:cNvGrpSpPr/>
          <p:nvPr/>
        </p:nvGrpSpPr>
        <p:grpSpPr>
          <a:xfrm>
            <a:off x="5973198" y="4780913"/>
            <a:ext cx="5090560" cy="2070451"/>
            <a:chOff x="7888590" y="3377946"/>
            <a:chExt cx="5090560" cy="2070451"/>
          </a:xfrm>
        </p:grpSpPr>
        <p:sp>
          <p:nvSpPr>
            <p:cNvPr id="358" name="Decorative-Blob">
              <a:extLst>
                <a:ext uri="{FF2B5EF4-FFF2-40B4-BE49-F238E27FC236}">
                  <a16:creationId xmlns:a16="http://schemas.microsoft.com/office/drawing/2014/main" id="{A9EA6349-2F08-DC0A-ABEB-0444FAD39240}"/>
                </a:ext>
                <a:ext uri="{C183D7F6-B498-43B3-948B-1728B52AA6E4}">
                  <adec:decorative xmlns:adec="http://schemas.microsoft.com/office/drawing/2017/decorative" val="0"/>
                </a:ext>
              </a:extLst>
            </p:cNvPr>
            <p:cNvSpPr/>
            <p:nvPr/>
          </p:nvSpPr>
          <p:spPr>
            <a:xfrm>
              <a:off x="7888590" y="3758946"/>
              <a:ext cx="5090560" cy="1689451"/>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a:p>
          </p:txBody>
        </p:sp>
        <p:sp>
          <p:nvSpPr>
            <p:cNvPr id="359" name="Main-Text" descr="Post-it note to highlight text">
              <a:extLst>
                <a:ext uri="{FF2B5EF4-FFF2-40B4-BE49-F238E27FC236}">
                  <a16:creationId xmlns:a16="http://schemas.microsoft.com/office/drawing/2014/main" id="{E623B810-61E2-FA3E-4D2C-A092BF792CFB}"/>
                </a:ext>
              </a:extLst>
            </p:cNvPr>
            <p:cNvSpPr txBox="1"/>
            <p:nvPr/>
          </p:nvSpPr>
          <p:spPr>
            <a:xfrm>
              <a:off x="8267255" y="4045384"/>
              <a:ext cx="4275331" cy="1200329"/>
            </a:xfrm>
            <a:prstGeom prst="rect">
              <a:avLst/>
            </a:prstGeom>
            <a:noFill/>
          </p:spPr>
          <p:txBody>
            <a:bodyPr wrap="square" rtlCol="0">
              <a:spAutoFit/>
            </a:bodyPr>
            <a:lstStyle/>
            <a:p>
              <a:pPr algn="ctr">
                <a:spcBef>
                  <a:spcPct val="0"/>
                </a:spcBef>
                <a:buFontTx/>
                <a:buNone/>
              </a:pPr>
              <a:r>
                <a:rPr lang="en-GB" altLang="en-US" sz="1800"/>
                <a:t>The names on this memorial stone are of children who worked in a Yorkshire mine in 1838. They were all drowned when the mine flooded.</a:t>
              </a:r>
            </a:p>
          </p:txBody>
        </p:sp>
        <p:pic>
          <p:nvPicPr>
            <p:cNvPr id="360" name="Decorative-Washi" descr="Decorative shape">
              <a:extLst>
                <a:ext uri="{FF2B5EF4-FFF2-40B4-BE49-F238E27FC236}">
                  <a16:creationId xmlns:a16="http://schemas.microsoft.com/office/drawing/2014/main" id="{F1D12F2E-8DF2-A2A5-2C5E-EC8F08B5CAAD}"/>
                </a:ext>
              </a:extLst>
            </p:cNvPr>
            <p:cNvPicPr>
              <a:picLocks noChangeAspect="1"/>
            </p:cNvPicPr>
            <p:nvPr/>
          </p:nvPicPr>
          <p:blipFill>
            <a:blip r:embed="rId6"/>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541950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Farm Life</a:t>
            </a:r>
          </a:p>
        </p:txBody>
      </p:sp>
      <p:sp>
        <p:nvSpPr>
          <p:cNvPr id="362" name="TextBox 361">
            <a:extLst>
              <a:ext uri="{FF2B5EF4-FFF2-40B4-BE49-F238E27FC236}">
                <a16:creationId xmlns:a16="http://schemas.microsoft.com/office/drawing/2014/main" id="{B9477F60-2E0A-93A5-FEF0-B6A5381AA9C9}"/>
              </a:ext>
            </a:extLst>
          </p:cNvPr>
          <p:cNvSpPr txBox="1"/>
          <p:nvPr/>
        </p:nvSpPr>
        <p:spPr>
          <a:xfrm>
            <a:off x="829017" y="1075414"/>
            <a:ext cx="9901471" cy="1200329"/>
          </a:xfrm>
          <a:prstGeom prst="rect">
            <a:avLst/>
          </a:prstGeom>
          <a:noFill/>
        </p:spPr>
        <p:txBody>
          <a:bodyPr wrap="square">
            <a:spAutoFit/>
          </a:bodyPr>
          <a:lstStyle/>
          <a:p>
            <a:pPr>
              <a:spcBef>
                <a:spcPct val="0"/>
              </a:spcBef>
              <a:buFontTx/>
              <a:buNone/>
            </a:pPr>
            <a:r>
              <a:rPr lang="en-GB" altLang="en-US" sz="2400" dirty="0"/>
              <a:t>When Victoria became queen, many people were farmers and children would work too. Towards the end of the era, children had to go to school by law, even in the countryside.</a:t>
            </a:r>
          </a:p>
        </p:txBody>
      </p:sp>
      <p:pic>
        <p:nvPicPr>
          <p:cNvPr id="361" name="Picture 6" descr="A group of people standing in front of a house and a big tree. &#10;">
            <a:hlinkClick r:id="rId3"/>
            <a:extLst>
              <a:ext uri="{FF2B5EF4-FFF2-40B4-BE49-F238E27FC236}">
                <a16:creationId xmlns:a16="http://schemas.microsoft.com/office/drawing/2014/main" id="{E61BAC3F-70BF-06B0-018D-62894673D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901" y="2451629"/>
            <a:ext cx="4528184" cy="329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hreshing in Great Barrington Barn, Great Barrington, Gloucestershire">
            <a:hlinkClick r:id="rId5"/>
            <a:extLst>
              <a:ext uri="{FF2B5EF4-FFF2-40B4-BE49-F238E27FC236}">
                <a16:creationId xmlns:a16="http://schemas.microsoft.com/office/drawing/2014/main" id="{1B7FB6BD-3648-4FF2-494E-D05305D3C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497" y="2451629"/>
            <a:ext cx="4224070" cy="329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6" name="Washi">
            <a:extLst>
              <a:ext uri="{FF2B5EF4-FFF2-40B4-BE49-F238E27FC236}">
                <a16:creationId xmlns:a16="http://schemas.microsoft.com/office/drawing/2014/main" id="{ED62D2FD-729E-4F87-9DD4-412B16428DEB}"/>
              </a:ext>
              <a:ext uri="{C183D7F6-B498-43B3-948B-1728B52AA6E4}">
                <adec:decorative xmlns:adec="http://schemas.microsoft.com/office/drawing/2017/decorative" val="1"/>
              </a:ext>
            </a:extLst>
          </p:cNvPr>
          <p:cNvGrpSpPr/>
          <p:nvPr/>
        </p:nvGrpSpPr>
        <p:grpSpPr>
          <a:xfrm>
            <a:off x="3943152" y="5877666"/>
            <a:ext cx="3824681" cy="969242"/>
            <a:chOff x="7489199" y="1418828"/>
            <a:chExt cx="3824681" cy="969242"/>
          </a:xfrm>
        </p:grpSpPr>
        <p:pic>
          <p:nvPicPr>
            <p:cNvPr id="367" name="Picture 366">
              <a:extLst>
                <a:ext uri="{FF2B5EF4-FFF2-40B4-BE49-F238E27FC236}">
                  <a16:creationId xmlns:a16="http://schemas.microsoft.com/office/drawing/2014/main" id="{22323E2B-5A4F-4ACA-E2CB-F3DEC16E042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89199" y="1418828"/>
              <a:ext cx="3824681" cy="969242"/>
            </a:xfrm>
            <a:prstGeom prst="rect">
              <a:avLst/>
            </a:prstGeom>
          </p:spPr>
        </p:pic>
        <p:sp>
          <p:nvSpPr>
            <p:cNvPr id="368" name="Text Placeholder">
              <a:extLst>
                <a:ext uri="{FF2B5EF4-FFF2-40B4-BE49-F238E27FC236}">
                  <a16:creationId xmlns:a16="http://schemas.microsoft.com/office/drawing/2014/main" id="{9384F41F-449D-7C4D-4581-147CADCA7845}"/>
                </a:ext>
              </a:extLst>
            </p:cNvPr>
            <p:cNvSpPr txBox="1">
              <a:spLocks/>
            </p:cNvSpPr>
            <p:nvPr/>
          </p:nvSpPr>
          <p:spPr>
            <a:xfrm>
              <a:off x="7489199" y="1418829"/>
              <a:ext cx="3673203" cy="91455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GB" altLang="en-US" sz="2000" dirty="0"/>
                <a:t>Look at the pictures.</a:t>
              </a:r>
            </a:p>
            <a:p>
              <a:pPr>
                <a:spcBef>
                  <a:spcPct val="0"/>
                </a:spcBef>
              </a:pPr>
              <a:r>
                <a:rPr lang="en-GB" altLang="en-US" sz="2000" dirty="0"/>
                <a:t>What can you see? </a:t>
              </a:r>
              <a:endParaRPr lang="en-GB" altLang="en-US" sz="1400" dirty="0"/>
            </a:p>
          </p:txBody>
        </p:sp>
      </p:grpSp>
    </p:spTree>
    <p:extLst>
      <p:ext uri="{BB962C8B-B14F-4D97-AF65-F5344CB8AC3E}">
        <p14:creationId xmlns:p14="http://schemas.microsoft.com/office/powerpoint/2010/main" val="3064321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City Life </a:t>
            </a:r>
            <a:r>
              <a:rPr lang="en-US">
                <a:solidFill>
                  <a:schemeClr val="bg1"/>
                </a:solidFill>
              </a:rPr>
              <a:t>1</a:t>
            </a:r>
          </a:p>
        </p:txBody>
      </p:sp>
      <p:sp>
        <p:nvSpPr>
          <p:cNvPr id="362" name="TextBox 361">
            <a:extLst>
              <a:ext uri="{FF2B5EF4-FFF2-40B4-BE49-F238E27FC236}">
                <a16:creationId xmlns:a16="http://schemas.microsoft.com/office/drawing/2014/main" id="{B9477F60-2E0A-93A5-FEF0-B6A5381AA9C9}"/>
              </a:ext>
            </a:extLst>
          </p:cNvPr>
          <p:cNvSpPr txBox="1"/>
          <p:nvPr/>
        </p:nvSpPr>
        <p:spPr>
          <a:xfrm>
            <a:off x="438239" y="1075414"/>
            <a:ext cx="10915561" cy="1200329"/>
          </a:xfrm>
          <a:prstGeom prst="rect">
            <a:avLst/>
          </a:prstGeom>
          <a:noFill/>
        </p:spPr>
        <p:txBody>
          <a:bodyPr wrap="square">
            <a:spAutoFit/>
          </a:bodyPr>
          <a:lstStyle/>
          <a:p>
            <a:pPr>
              <a:spcBef>
                <a:spcPct val="0"/>
              </a:spcBef>
              <a:buFontTx/>
              <a:buNone/>
            </a:pPr>
            <a:r>
              <a:rPr lang="en-GB" altLang="en-US" sz="2400" dirty="0"/>
              <a:t>During Victoria’s reign as queen the number of people doing manual working in factories increase greatly. Towards the end of her reign, improved education meant less people did manual work and more did written work. </a:t>
            </a:r>
          </a:p>
        </p:txBody>
      </p:sp>
      <p:pic>
        <p:nvPicPr>
          <p:cNvPr id="4" name="Picture 2" descr="Tootal, Broadhurst and Lee Warehouse, Oxford Road, Manchester">
            <a:hlinkClick r:id="rId3"/>
            <a:extLst>
              <a:ext uri="{FF2B5EF4-FFF2-40B4-BE49-F238E27FC236}">
                <a16:creationId xmlns:a16="http://schemas.microsoft.com/office/drawing/2014/main" id="{E54C0C16-115F-36AA-CD64-A736DDD58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45" y="2452778"/>
            <a:ext cx="5385873" cy="334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ever House, Wood Street, Port Sunlight, Bebington, Merseyside">
            <a:hlinkClick r:id="rId5"/>
            <a:extLst>
              <a:ext uri="{FF2B5EF4-FFF2-40B4-BE49-F238E27FC236}">
                <a16:creationId xmlns:a16="http://schemas.microsoft.com/office/drawing/2014/main" id="{DD17ABE9-2BEB-1189-332E-9B692F4E1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452778"/>
            <a:ext cx="5110396" cy="337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3" name="Washi">
            <a:extLst>
              <a:ext uri="{FF2B5EF4-FFF2-40B4-BE49-F238E27FC236}">
                <a16:creationId xmlns:a16="http://schemas.microsoft.com/office/drawing/2014/main" id="{5AF0116E-9F9D-1C49-9A88-758DEDFB4BFA}"/>
              </a:ext>
              <a:ext uri="{C183D7F6-B498-43B3-948B-1728B52AA6E4}">
                <adec:decorative xmlns:adec="http://schemas.microsoft.com/office/drawing/2017/decorative" val="1"/>
              </a:ext>
            </a:extLst>
          </p:cNvPr>
          <p:cNvGrpSpPr/>
          <p:nvPr/>
        </p:nvGrpSpPr>
        <p:grpSpPr>
          <a:xfrm>
            <a:off x="3853050" y="5825976"/>
            <a:ext cx="3824681" cy="969242"/>
            <a:chOff x="7489199" y="1418828"/>
            <a:chExt cx="3824681" cy="969242"/>
          </a:xfrm>
        </p:grpSpPr>
        <p:pic>
          <p:nvPicPr>
            <p:cNvPr id="364" name="Picture 363">
              <a:extLst>
                <a:ext uri="{FF2B5EF4-FFF2-40B4-BE49-F238E27FC236}">
                  <a16:creationId xmlns:a16="http://schemas.microsoft.com/office/drawing/2014/main" id="{FB8ED2A6-E97C-DCD1-A785-E54DF32A9CA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89199" y="1418828"/>
              <a:ext cx="3824681" cy="969242"/>
            </a:xfrm>
            <a:prstGeom prst="rect">
              <a:avLst/>
            </a:prstGeom>
          </p:spPr>
        </p:pic>
        <p:sp>
          <p:nvSpPr>
            <p:cNvPr id="365" name="Text Placeholder">
              <a:extLst>
                <a:ext uri="{FF2B5EF4-FFF2-40B4-BE49-F238E27FC236}">
                  <a16:creationId xmlns:a16="http://schemas.microsoft.com/office/drawing/2014/main" id="{FA38834D-1894-1553-6ABA-9911B273B667}"/>
                </a:ext>
              </a:extLst>
            </p:cNvPr>
            <p:cNvSpPr txBox="1">
              <a:spLocks/>
            </p:cNvSpPr>
            <p:nvPr/>
          </p:nvSpPr>
          <p:spPr>
            <a:xfrm>
              <a:off x="7489199" y="1418829"/>
              <a:ext cx="3673203" cy="91455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GB" altLang="en-US" sz="2000"/>
                <a:t>Look at the pictures.</a:t>
              </a:r>
            </a:p>
            <a:p>
              <a:pPr>
                <a:spcBef>
                  <a:spcPct val="0"/>
                </a:spcBef>
              </a:pPr>
              <a:r>
                <a:rPr lang="en-GB" altLang="en-US" sz="2000"/>
                <a:t>What can you see? </a:t>
              </a:r>
              <a:endParaRPr lang="en-GB" altLang="en-US" sz="1400"/>
            </a:p>
          </p:txBody>
        </p:sp>
      </p:grpSp>
    </p:spTree>
    <p:extLst>
      <p:ext uri="{BB962C8B-B14F-4D97-AF65-F5344CB8AC3E}">
        <p14:creationId xmlns:p14="http://schemas.microsoft.com/office/powerpoint/2010/main" val="4171631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City Life </a:t>
            </a:r>
            <a:r>
              <a:rPr lang="en-US">
                <a:solidFill>
                  <a:schemeClr val="bg1"/>
                </a:solidFill>
              </a:rPr>
              <a:t>2</a:t>
            </a:r>
          </a:p>
        </p:txBody>
      </p:sp>
      <p:pic>
        <p:nvPicPr>
          <p:cNvPr id="6" name="Picture 3" descr="An illustration of industrial factory buildings. &#10;">
            <a:extLst>
              <a:ext uri="{FF2B5EF4-FFF2-40B4-BE49-F238E27FC236}">
                <a16:creationId xmlns:a16="http://schemas.microsoft.com/office/drawing/2014/main" id="{7FC2F5FF-F183-179A-BEDD-0CD16BD11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9"/>
          <a:stretch>
            <a:fillRect/>
          </a:stretch>
        </p:blipFill>
        <p:spPr bwMode="auto">
          <a:xfrm>
            <a:off x="357188" y="1893524"/>
            <a:ext cx="5445216" cy="34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10;Packers at work inside the new buildings where the company continued production after 1900 in Oxford ">
            <a:hlinkClick r:id="rId4"/>
            <a:extLst>
              <a:ext uri="{FF2B5EF4-FFF2-40B4-BE49-F238E27FC236}">
                <a16:creationId xmlns:a16="http://schemas.microsoft.com/office/drawing/2014/main" id="{DD41920F-E9CF-ED42-DDBB-1D227908F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92595"/>
            <a:ext cx="4928356" cy="341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3" name="Washi">
            <a:extLst>
              <a:ext uri="{FF2B5EF4-FFF2-40B4-BE49-F238E27FC236}">
                <a16:creationId xmlns:a16="http://schemas.microsoft.com/office/drawing/2014/main" id="{5AF0116E-9F9D-1C49-9A88-758DEDFB4BFA}"/>
              </a:ext>
              <a:ext uri="{C183D7F6-B498-43B3-948B-1728B52AA6E4}">
                <adec:decorative xmlns:adec="http://schemas.microsoft.com/office/drawing/2017/decorative" val="1"/>
              </a:ext>
            </a:extLst>
          </p:cNvPr>
          <p:cNvGrpSpPr/>
          <p:nvPr/>
        </p:nvGrpSpPr>
        <p:grpSpPr>
          <a:xfrm>
            <a:off x="4183659" y="5635694"/>
            <a:ext cx="3824681" cy="969242"/>
            <a:chOff x="7489199" y="1418828"/>
            <a:chExt cx="3824681" cy="969242"/>
          </a:xfrm>
        </p:grpSpPr>
        <p:pic>
          <p:nvPicPr>
            <p:cNvPr id="364" name="Picture 363">
              <a:extLst>
                <a:ext uri="{FF2B5EF4-FFF2-40B4-BE49-F238E27FC236}">
                  <a16:creationId xmlns:a16="http://schemas.microsoft.com/office/drawing/2014/main" id="{FB8ED2A6-E97C-DCD1-A785-E54DF32A9C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89199" y="1418828"/>
              <a:ext cx="3824681" cy="969242"/>
            </a:xfrm>
            <a:prstGeom prst="rect">
              <a:avLst/>
            </a:prstGeom>
          </p:spPr>
        </p:pic>
        <p:sp>
          <p:nvSpPr>
            <p:cNvPr id="365" name="Text Placeholder">
              <a:extLst>
                <a:ext uri="{FF2B5EF4-FFF2-40B4-BE49-F238E27FC236}">
                  <a16:creationId xmlns:a16="http://schemas.microsoft.com/office/drawing/2014/main" id="{FA38834D-1894-1553-6ABA-9911B273B667}"/>
                </a:ext>
              </a:extLst>
            </p:cNvPr>
            <p:cNvSpPr txBox="1">
              <a:spLocks/>
            </p:cNvSpPr>
            <p:nvPr/>
          </p:nvSpPr>
          <p:spPr>
            <a:xfrm>
              <a:off x="7489199" y="1418829"/>
              <a:ext cx="3673203" cy="91455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GB" altLang="en-US" sz="2000" dirty="0"/>
                <a:t>Look at the pictures.</a:t>
              </a:r>
            </a:p>
            <a:p>
              <a:pPr>
                <a:spcBef>
                  <a:spcPct val="0"/>
                </a:spcBef>
              </a:pPr>
              <a:r>
                <a:rPr lang="en-GB" altLang="en-US" sz="2000" dirty="0"/>
                <a:t>What can you see? </a:t>
              </a:r>
              <a:endParaRPr lang="en-GB" altLang="en-US" sz="1400" dirty="0"/>
            </a:p>
          </p:txBody>
        </p:sp>
      </p:grpSp>
    </p:spTree>
    <p:extLst>
      <p:ext uri="{BB962C8B-B14F-4D97-AF65-F5344CB8AC3E}">
        <p14:creationId xmlns:p14="http://schemas.microsoft.com/office/powerpoint/2010/main" val="389621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1F21-9F43-10FA-822F-D9A19D5099B1}"/>
              </a:ext>
            </a:extLst>
          </p:cNvPr>
          <p:cNvSpPr>
            <a:spLocks noGrp="1"/>
          </p:cNvSpPr>
          <p:nvPr>
            <p:ph type="title"/>
          </p:nvPr>
        </p:nvSpPr>
        <p:spPr/>
        <p:txBody>
          <a:bodyPr>
            <a:normAutofit/>
          </a:bodyPr>
          <a:lstStyle/>
          <a:p>
            <a:r>
              <a:rPr lang="en-GB" altLang="en-US" sz="3200" b="1">
                <a:cs typeface="Arial" panose="020B0604020202020204" pitchFamily="34" charset="0"/>
              </a:rPr>
              <a:t>The Reign of Queen Victoria </a:t>
            </a:r>
            <a:r>
              <a:rPr lang="en-GB" altLang="en-US" sz="3200" b="1">
                <a:solidFill>
                  <a:schemeClr val="bg1"/>
                </a:solidFill>
                <a:cs typeface="Arial" panose="020B0604020202020204" pitchFamily="34" charset="0"/>
              </a:rPr>
              <a:t>11</a:t>
            </a:r>
            <a:endParaRPr lang="en-US">
              <a:solidFill>
                <a:schemeClr val="bg1"/>
              </a:solidFill>
            </a:endParaRPr>
          </a:p>
        </p:txBody>
      </p:sp>
      <p:sp>
        <p:nvSpPr>
          <p:cNvPr id="3" name="Text Placeholder 2">
            <a:extLst>
              <a:ext uri="{FF2B5EF4-FFF2-40B4-BE49-F238E27FC236}">
                <a16:creationId xmlns:a16="http://schemas.microsoft.com/office/drawing/2014/main" id="{A89DA413-DA18-CB1D-FEB2-6AE58475B8EA}"/>
              </a:ext>
            </a:extLst>
          </p:cNvPr>
          <p:cNvSpPr>
            <a:spLocks noGrp="1"/>
          </p:cNvSpPr>
          <p:nvPr>
            <p:ph type="body" sz="quarter" idx="10"/>
          </p:nvPr>
        </p:nvSpPr>
        <p:spPr/>
        <p:txBody>
          <a:bodyPr/>
          <a:lstStyle/>
          <a:p>
            <a:r>
              <a:rPr lang="en-GB" altLang="en-US" sz="2400" b="1">
                <a:cs typeface="Arial" panose="020B0604020202020204" pitchFamily="34" charset="0"/>
              </a:rPr>
              <a:t>Key Stage 2: </a:t>
            </a:r>
            <a:r>
              <a:rPr lang="en-GB" altLang="en-US" sz="2400">
                <a:cs typeface="Arial" panose="020B0604020202020204" pitchFamily="34" charset="0"/>
              </a:rPr>
              <a:t>History</a:t>
            </a:r>
          </a:p>
          <a:p>
            <a:endParaRPr lang="en-US"/>
          </a:p>
        </p:txBody>
      </p:sp>
      <p:sp>
        <p:nvSpPr>
          <p:cNvPr id="4" name="Content Placeholder 3">
            <a:extLst>
              <a:ext uri="{FF2B5EF4-FFF2-40B4-BE49-F238E27FC236}">
                <a16:creationId xmlns:a16="http://schemas.microsoft.com/office/drawing/2014/main" id="{E75DD123-4510-CFBC-7B75-3583588F3DDD}"/>
              </a:ext>
            </a:extLst>
          </p:cNvPr>
          <p:cNvSpPr>
            <a:spLocks noGrp="1"/>
          </p:cNvSpPr>
          <p:nvPr>
            <p:ph idx="1"/>
          </p:nvPr>
        </p:nvSpPr>
        <p:spPr/>
        <p:txBody>
          <a:bodyPr/>
          <a:lstStyle/>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extend their chronological knowledge of  British history beyond 1066</a:t>
            </a:r>
          </a:p>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learn about the changing power of Monarchs i.e. Queen Victoria</a:t>
            </a:r>
          </a:p>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learn about a significant turning point in British history (Industrial  Revolution and the British Empire)</a:t>
            </a:r>
          </a:p>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learn about how aspects of national history are reflected in their locality</a:t>
            </a:r>
          </a:p>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produce creative work, exploring their ideas and recording their experiences</a:t>
            </a:r>
          </a:p>
          <a:p>
            <a:pPr marL="342900" indent="-342900">
              <a:lnSpc>
                <a:spcPct val="150000"/>
              </a:lnSpc>
              <a:spcBef>
                <a:spcPct val="0"/>
              </a:spcBef>
              <a:buFont typeface="Arial" panose="020B0604020202020204" pitchFamily="34" charset="0"/>
              <a:buChar char="•"/>
            </a:pPr>
            <a:r>
              <a:rPr lang="en-GB" altLang="en-US" dirty="0">
                <a:solidFill>
                  <a:srgbClr val="000000"/>
                </a:solidFill>
                <a:cs typeface="Arial" panose="020B0604020202020204" pitchFamily="34" charset="0"/>
              </a:rPr>
              <a:t> Pupils develop their reading, comprehension, transcription and composition of writing skills</a:t>
            </a:r>
          </a:p>
          <a:p>
            <a:endParaRPr lang="en-US" dirty="0"/>
          </a:p>
        </p:txBody>
      </p:sp>
    </p:spTree>
    <p:extLst>
      <p:ext uri="{BB962C8B-B14F-4D97-AF65-F5344CB8AC3E}">
        <p14:creationId xmlns:p14="http://schemas.microsoft.com/office/powerpoint/2010/main" val="3561070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Victorian Jobs</a:t>
            </a:r>
          </a:p>
        </p:txBody>
      </p:sp>
      <p:sp>
        <p:nvSpPr>
          <p:cNvPr id="5" name="TextBox 4">
            <a:extLst>
              <a:ext uri="{FF2B5EF4-FFF2-40B4-BE49-F238E27FC236}">
                <a16:creationId xmlns:a16="http://schemas.microsoft.com/office/drawing/2014/main" id="{B5F9A890-CC0E-59A1-7106-405E82062F75}"/>
              </a:ext>
            </a:extLst>
          </p:cNvPr>
          <p:cNvSpPr txBox="1"/>
          <p:nvPr/>
        </p:nvSpPr>
        <p:spPr>
          <a:xfrm>
            <a:off x="2227470" y="1516944"/>
            <a:ext cx="7737060" cy="1569660"/>
          </a:xfrm>
          <a:prstGeom prst="rect">
            <a:avLst/>
          </a:prstGeom>
          <a:noFill/>
        </p:spPr>
        <p:txBody>
          <a:bodyPr wrap="square">
            <a:spAutoFit/>
          </a:bodyPr>
          <a:lstStyle/>
          <a:p>
            <a:pPr>
              <a:defRPr/>
            </a:pPr>
            <a:r>
              <a:rPr lang="en-GB" altLang="en-US" sz="2400"/>
              <a:t>There were many different types of jobs during the Victorian times and children worked too. Watch the short videos here to see what jobs children did and the conditions they worked in.</a:t>
            </a:r>
          </a:p>
        </p:txBody>
      </p:sp>
      <p:pic>
        <p:nvPicPr>
          <p:cNvPr id="7" name="Picture 9">
            <a:hlinkClick r:id="rId3"/>
            <a:extLst>
              <a:ext uri="{FF2B5EF4-FFF2-40B4-BE49-F238E27FC236}">
                <a16:creationId xmlns:a16="http://schemas.microsoft.com/office/drawing/2014/main" id="{733972C6-DC74-C059-B0EE-980AB266F29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3767711"/>
            <a:ext cx="3513507" cy="199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a:hlinkClick r:id="rId5"/>
            <a:extLst>
              <a:ext uri="{FF2B5EF4-FFF2-40B4-BE49-F238E27FC236}">
                <a16:creationId xmlns:a16="http://schemas.microsoft.com/office/drawing/2014/main" id="{2664E568-4412-8FA4-1A89-98346CB8F83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420" y="3767711"/>
            <a:ext cx="3454548" cy="2002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a:hlinkClick r:id="rId7"/>
            <a:extLst>
              <a:ext uri="{FF2B5EF4-FFF2-40B4-BE49-F238E27FC236}">
                <a16:creationId xmlns:a16="http://schemas.microsoft.com/office/drawing/2014/main" id="{9470BDEF-F705-5224-ADC4-4A0FB6725E77}"/>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694" y="3767711"/>
            <a:ext cx="3530342" cy="1999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15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74DF-B9B6-3993-1466-2D7BA8EAE1DA}"/>
              </a:ext>
            </a:extLst>
          </p:cNvPr>
          <p:cNvSpPr>
            <a:spLocks noGrp="1"/>
          </p:cNvSpPr>
          <p:nvPr>
            <p:ph type="title"/>
          </p:nvPr>
        </p:nvSpPr>
        <p:spPr/>
        <p:txBody>
          <a:bodyPr/>
          <a:lstStyle/>
          <a:p>
            <a:r>
              <a:rPr lang="en-US"/>
              <a:t>Match the job</a:t>
            </a:r>
          </a:p>
        </p:txBody>
      </p:sp>
      <p:sp>
        <p:nvSpPr>
          <p:cNvPr id="4" name="TextBox 1">
            <a:extLst>
              <a:ext uri="{FF2B5EF4-FFF2-40B4-BE49-F238E27FC236}">
                <a16:creationId xmlns:a16="http://schemas.microsoft.com/office/drawing/2014/main" id="{AF1AF5ED-C588-5533-155C-499DF6748746}"/>
              </a:ext>
            </a:extLst>
          </p:cNvPr>
          <p:cNvSpPr txBox="1">
            <a:spLocks noChangeArrowheads="1"/>
          </p:cNvSpPr>
          <p:nvPr/>
        </p:nvSpPr>
        <p:spPr bwMode="auto">
          <a:xfrm>
            <a:off x="670664" y="1225550"/>
            <a:ext cx="25923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t>Home workers </a:t>
            </a:r>
          </a:p>
          <a:p>
            <a:pPr>
              <a:spcBef>
                <a:spcPct val="0"/>
              </a:spcBef>
              <a:buFontTx/>
              <a:buNone/>
            </a:pPr>
            <a:endParaRPr lang="en-GB" altLang="en-US" sz="2000"/>
          </a:p>
          <a:p>
            <a:pPr>
              <a:spcBef>
                <a:spcPct val="0"/>
              </a:spcBef>
              <a:buFontTx/>
              <a:buNone/>
            </a:pPr>
            <a:r>
              <a:rPr lang="en-GB" altLang="en-US" sz="2000"/>
              <a:t>The Workhouse </a:t>
            </a:r>
          </a:p>
          <a:p>
            <a:pPr>
              <a:spcBef>
                <a:spcPct val="0"/>
              </a:spcBef>
              <a:buFontTx/>
              <a:buNone/>
            </a:pPr>
            <a:endParaRPr lang="en-GB" altLang="en-US" sz="2000"/>
          </a:p>
          <a:p>
            <a:pPr>
              <a:spcBef>
                <a:spcPct val="0"/>
              </a:spcBef>
              <a:buFontTx/>
              <a:buNone/>
            </a:pPr>
            <a:r>
              <a:rPr lang="en-GB" altLang="en-US" sz="2000"/>
              <a:t>Domestic services</a:t>
            </a:r>
          </a:p>
          <a:p>
            <a:pPr>
              <a:spcBef>
                <a:spcPct val="0"/>
              </a:spcBef>
              <a:buFontTx/>
              <a:buNone/>
            </a:pPr>
            <a:endParaRPr lang="en-GB" altLang="en-US" sz="2000"/>
          </a:p>
          <a:p>
            <a:pPr>
              <a:spcBef>
                <a:spcPct val="0"/>
              </a:spcBef>
              <a:buFontTx/>
              <a:buNone/>
            </a:pPr>
            <a:r>
              <a:rPr lang="en-GB" altLang="en-US" sz="2000"/>
              <a:t>Railways workers </a:t>
            </a:r>
          </a:p>
          <a:p>
            <a:pPr>
              <a:spcBef>
                <a:spcPct val="0"/>
              </a:spcBef>
              <a:buFontTx/>
              <a:buNone/>
            </a:pPr>
            <a:endParaRPr lang="en-GB" altLang="en-US" sz="2000"/>
          </a:p>
          <a:p>
            <a:pPr>
              <a:spcBef>
                <a:spcPct val="0"/>
              </a:spcBef>
              <a:buFontTx/>
              <a:buNone/>
            </a:pPr>
            <a:r>
              <a:rPr lang="en-GB" altLang="en-US" sz="2000"/>
              <a:t>Farming </a:t>
            </a:r>
          </a:p>
          <a:p>
            <a:pPr>
              <a:spcBef>
                <a:spcPct val="0"/>
              </a:spcBef>
              <a:buFontTx/>
              <a:buNone/>
            </a:pPr>
            <a:endParaRPr lang="en-GB" altLang="en-US" sz="2000"/>
          </a:p>
          <a:p>
            <a:pPr>
              <a:spcBef>
                <a:spcPct val="0"/>
              </a:spcBef>
              <a:buFontTx/>
              <a:buNone/>
            </a:pPr>
            <a:r>
              <a:rPr lang="en-GB" altLang="en-US" sz="2000"/>
              <a:t>Factory work </a:t>
            </a:r>
          </a:p>
          <a:p>
            <a:pPr>
              <a:spcBef>
                <a:spcPct val="0"/>
              </a:spcBef>
              <a:buFontTx/>
              <a:buNone/>
            </a:pPr>
            <a:endParaRPr lang="en-GB" altLang="en-US" sz="2000"/>
          </a:p>
          <a:p>
            <a:pPr>
              <a:spcBef>
                <a:spcPct val="0"/>
              </a:spcBef>
              <a:buFontTx/>
              <a:buNone/>
            </a:pPr>
            <a:r>
              <a:rPr lang="en-GB" altLang="en-US" sz="2000"/>
              <a:t>Chimney sweep</a:t>
            </a:r>
          </a:p>
          <a:p>
            <a:pPr>
              <a:spcBef>
                <a:spcPct val="0"/>
              </a:spcBef>
              <a:buFontTx/>
              <a:buNone/>
            </a:pPr>
            <a:endParaRPr lang="en-GB" altLang="en-US" sz="2000"/>
          </a:p>
          <a:p>
            <a:pPr>
              <a:spcBef>
                <a:spcPct val="0"/>
              </a:spcBef>
              <a:buFontTx/>
              <a:buNone/>
            </a:pPr>
            <a:r>
              <a:rPr lang="en-GB" altLang="en-US" sz="2000"/>
              <a:t>Engineer</a:t>
            </a:r>
          </a:p>
          <a:p>
            <a:pPr>
              <a:spcBef>
                <a:spcPct val="0"/>
              </a:spcBef>
              <a:buFontTx/>
              <a:buNone/>
            </a:pPr>
            <a:endParaRPr lang="en-GB" altLang="en-US" sz="2000"/>
          </a:p>
          <a:p>
            <a:pPr>
              <a:spcBef>
                <a:spcPct val="0"/>
              </a:spcBef>
              <a:buFontTx/>
              <a:buNone/>
            </a:pPr>
            <a:r>
              <a:rPr lang="en-GB" altLang="en-US" sz="2000"/>
              <a:t>Coal miners</a:t>
            </a:r>
          </a:p>
          <a:p>
            <a:pPr>
              <a:spcBef>
                <a:spcPct val="0"/>
              </a:spcBef>
              <a:buFontTx/>
              <a:buNone/>
            </a:pPr>
            <a:endParaRPr lang="en-GB" altLang="en-US" sz="2000" b="1">
              <a:solidFill>
                <a:srgbClr val="7575D1"/>
              </a:solidFill>
            </a:endParaRPr>
          </a:p>
        </p:txBody>
      </p:sp>
      <p:grpSp>
        <p:nvGrpSpPr>
          <p:cNvPr id="5" name="Washi">
            <a:extLst>
              <a:ext uri="{FF2B5EF4-FFF2-40B4-BE49-F238E27FC236}">
                <a16:creationId xmlns:a16="http://schemas.microsoft.com/office/drawing/2014/main" id="{CD8C24FA-7FFA-69DB-8060-1E370C63B73A}"/>
              </a:ext>
              <a:ext uri="{C183D7F6-B498-43B3-948B-1728B52AA6E4}">
                <adec:decorative xmlns:adec="http://schemas.microsoft.com/office/drawing/2017/decorative" val="1"/>
              </a:ext>
            </a:extLst>
          </p:cNvPr>
          <p:cNvGrpSpPr/>
          <p:nvPr/>
        </p:nvGrpSpPr>
        <p:grpSpPr>
          <a:xfrm>
            <a:off x="2963091" y="1597909"/>
            <a:ext cx="8232012" cy="703564"/>
            <a:chOff x="6887532" y="-95440"/>
            <a:chExt cx="2042439" cy="1035500"/>
          </a:xfrm>
        </p:grpSpPr>
        <p:sp>
          <p:nvSpPr>
            <p:cNvPr id="6" name="Picture 9">
              <a:extLst>
                <a:ext uri="{FF2B5EF4-FFF2-40B4-BE49-F238E27FC236}">
                  <a16:creationId xmlns:a16="http://schemas.microsoft.com/office/drawing/2014/main" id="{527256F2-ACCF-BA03-E200-721449245235}"/>
                </a:ext>
                <a:ext uri="{C183D7F6-B498-43B3-948B-1728B52AA6E4}">
                  <adec:decorative xmlns:adec="http://schemas.microsoft.com/office/drawing/2017/decorative" val="1"/>
                </a:ext>
              </a:extLst>
            </p:cNvPr>
            <p:cNvSpPr/>
            <p:nvPr/>
          </p:nvSpPr>
          <p:spPr>
            <a:xfrm rot="10800000" flipV="1">
              <a:off x="6887532" y="-95440"/>
              <a:ext cx="2041216" cy="103550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661E34FB-1B2F-2824-622A-BF869D5FE427}"/>
                </a:ext>
              </a:extLst>
            </p:cNvPr>
            <p:cNvSpPr txBox="1">
              <a:spLocks/>
            </p:cNvSpPr>
            <p:nvPr/>
          </p:nvSpPr>
          <p:spPr>
            <a:xfrm>
              <a:off x="6912870" y="2262"/>
              <a:ext cx="2017101" cy="81164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b="0"/>
                <a:t>Machines replaced people, but people were needed to make sure the machines ran smoothly. Big buildings, often with chimneys, were created near coal mines, as coal was used to power machines.</a:t>
              </a:r>
            </a:p>
          </p:txBody>
        </p:sp>
      </p:grpSp>
      <p:grpSp>
        <p:nvGrpSpPr>
          <p:cNvPr id="8" name="Washi">
            <a:extLst>
              <a:ext uri="{FF2B5EF4-FFF2-40B4-BE49-F238E27FC236}">
                <a16:creationId xmlns:a16="http://schemas.microsoft.com/office/drawing/2014/main" id="{761524DC-BDA6-9DAB-698D-83F376DF758B}"/>
              </a:ext>
              <a:ext uri="{C183D7F6-B498-43B3-948B-1728B52AA6E4}">
                <adec:decorative xmlns:adec="http://schemas.microsoft.com/office/drawing/2017/decorative" val="1"/>
              </a:ext>
            </a:extLst>
          </p:cNvPr>
          <p:cNvGrpSpPr/>
          <p:nvPr/>
        </p:nvGrpSpPr>
        <p:grpSpPr>
          <a:xfrm>
            <a:off x="3648384" y="1143215"/>
            <a:ext cx="6856496" cy="466371"/>
            <a:chOff x="7291968" y="1187764"/>
            <a:chExt cx="1760422" cy="568858"/>
          </a:xfrm>
        </p:grpSpPr>
        <p:sp>
          <p:nvSpPr>
            <p:cNvPr id="9" name="Picture 9">
              <a:extLst>
                <a:ext uri="{FF2B5EF4-FFF2-40B4-BE49-F238E27FC236}">
                  <a16:creationId xmlns:a16="http://schemas.microsoft.com/office/drawing/2014/main" id="{181DA84F-9672-3D0A-0424-408FCEE88093}"/>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A128D46-87A3-BE18-148D-645AB77DE790}"/>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People working from home, such as weaving and card making. </a:t>
              </a:r>
            </a:p>
          </p:txBody>
        </p:sp>
      </p:grpSp>
      <p:grpSp>
        <p:nvGrpSpPr>
          <p:cNvPr id="14" name="Washi">
            <a:extLst>
              <a:ext uri="{FF2B5EF4-FFF2-40B4-BE49-F238E27FC236}">
                <a16:creationId xmlns:a16="http://schemas.microsoft.com/office/drawing/2014/main" id="{243CB4F6-97C8-20ED-2309-9745BCD3A670}"/>
              </a:ext>
              <a:ext uri="{C183D7F6-B498-43B3-948B-1728B52AA6E4}">
                <adec:decorative xmlns:adec="http://schemas.microsoft.com/office/drawing/2017/decorative" val="1"/>
              </a:ext>
            </a:extLst>
          </p:cNvPr>
          <p:cNvGrpSpPr/>
          <p:nvPr/>
        </p:nvGrpSpPr>
        <p:grpSpPr>
          <a:xfrm>
            <a:off x="3622988" y="2314183"/>
            <a:ext cx="6704525" cy="735752"/>
            <a:chOff x="9334808" y="1458075"/>
            <a:chExt cx="1827593" cy="784141"/>
          </a:xfrm>
        </p:grpSpPr>
        <p:pic>
          <p:nvPicPr>
            <p:cNvPr id="15" name="Picture 14">
              <a:extLst>
                <a:ext uri="{FF2B5EF4-FFF2-40B4-BE49-F238E27FC236}">
                  <a16:creationId xmlns:a16="http://schemas.microsoft.com/office/drawing/2014/main" id="{22E16773-68F8-1BBC-4981-B22CA4478D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4808" y="1458075"/>
              <a:ext cx="1827593" cy="784141"/>
            </a:xfrm>
            <a:prstGeom prst="rect">
              <a:avLst/>
            </a:prstGeom>
          </p:spPr>
        </p:pic>
        <p:sp>
          <p:nvSpPr>
            <p:cNvPr id="16" name="Text Placeholder">
              <a:extLst>
                <a:ext uri="{FF2B5EF4-FFF2-40B4-BE49-F238E27FC236}">
                  <a16:creationId xmlns:a16="http://schemas.microsoft.com/office/drawing/2014/main" id="{FD514231-8AD4-5D17-463C-DDB261545825}"/>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Place where very poor people worked and lived. They were very strict, almost like a prison. The buildings were large and many are listed today.</a:t>
              </a:r>
            </a:p>
          </p:txBody>
        </p:sp>
      </p:grpSp>
      <p:grpSp>
        <p:nvGrpSpPr>
          <p:cNvPr id="17" name="Washi" descr="Washi tape">
            <a:extLst>
              <a:ext uri="{FF2B5EF4-FFF2-40B4-BE49-F238E27FC236}">
                <a16:creationId xmlns:a16="http://schemas.microsoft.com/office/drawing/2014/main" id="{514C70CA-5A64-CF09-ADBE-E432FC136537}"/>
              </a:ext>
            </a:extLst>
          </p:cNvPr>
          <p:cNvGrpSpPr/>
          <p:nvPr/>
        </p:nvGrpSpPr>
        <p:grpSpPr>
          <a:xfrm>
            <a:off x="3104892" y="3075494"/>
            <a:ext cx="8248908" cy="751171"/>
            <a:chOff x="6548481" y="2532021"/>
            <a:chExt cx="8248908" cy="751171"/>
          </a:xfrm>
        </p:grpSpPr>
        <p:pic>
          <p:nvPicPr>
            <p:cNvPr id="18" name="Washi">
              <a:extLst>
                <a:ext uri="{FF2B5EF4-FFF2-40B4-BE49-F238E27FC236}">
                  <a16:creationId xmlns:a16="http://schemas.microsoft.com/office/drawing/2014/main" id="{41F1341F-5599-6D1A-87EB-BC70C90CAB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1" y="2532021"/>
              <a:ext cx="8248907" cy="556381"/>
            </a:xfrm>
            <a:prstGeom prst="rect">
              <a:avLst/>
            </a:prstGeom>
          </p:spPr>
        </p:pic>
        <p:sp>
          <p:nvSpPr>
            <p:cNvPr id="19" name="Text Placeholder">
              <a:extLst>
                <a:ext uri="{FF2B5EF4-FFF2-40B4-BE49-F238E27FC236}">
                  <a16:creationId xmlns:a16="http://schemas.microsoft.com/office/drawing/2014/main" id="{D198A2B4-8E6C-810D-DCEF-4C1DE39B6E80}"/>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Household services for the rich people. This included cooking, cleaning and looking after children.</a:t>
              </a:r>
            </a:p>
          </p:txBody>
        </p:sp>
      </p:grpSp>
      <p:grpSp>
        <p:nvGrpSpPr>
          <p:cNvPr id="11" name="Washi" descr="Washi tape">
            <a:extLst>
              <a:ext uri="{FF2B5EF4-FFF2-40B4-BE49-F238E27FC236}">
                <a16:creationId xmlns:a16="http://schemas.microsoft.com/office/drawing/2014/main" id="{C6B61E58-9835-A23E-798C-066DCB1D37A4}"/>
              </a:ext>
            </a:extLst>
          </p:cNvPr>
          <p:cNvGrpSpPr/>
          <p:nvPr/>
        </p:nvGrpSpPr>
        <p:grpSpPr>
          <a:xfrm rot="190703">
            <a:off x="3491067" y="3597308"/>
            <a:ext cx="6968369" cy="766925"/>
            <a:chOff x="9425511" y="553202"/>
            <a:chExt cx="2328862" cy="483174"/>
          </a:xfrm>
        </p:grpSpPr>
        <p:sp>
          <p:nvSpPr>
            <p:cNvPr id="12" name="Washi">
              <a:extLst>
                <a:ext uri="{FF2B5EF4-FFF2-40B4-BE49-F238E27FC236}">
                  <a16:creationId xmlns:a16="http://schemas.microsoft.com/office/drawing/2014/main" id="{2A746B4F-9506-A587-939E-48A21D558D91}"/>
                </a:ext>
                <a:ext uri="{C183D7F6-B498-43B3-948B-1728B52AA6E4}">
                  <adec:decorative xmlns:adec="http://schemas.microsoft.com/office/drawing/2017/decorative" val="1"/>
                </a:ext>
              </a:extLst>
            </p:cNvPr>
            <p:cNvSpPr txBox="1">
              <a:spLocks/>
            </p:cNvSpPr>
            <p:nvPr/>
          </p:nvSpPr>
          <p:spPr>
            <a:xfrm>
              <a:off x="9425511" y="553202"/>
              <a:ext cx="2328862" cy="48317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68FEBE29-A60C-AB5B-3160-D4C112F2533E}"/>
                </a:ext>
                <a:ext uri="{C183D7F6-B498-43B3-948B-1728B52AA6E4}">
                  <adec:decorative xmlns:adec="http://schemas.microsoft.com/office/drawing/2017/decorative" val="1"/>
                </a:ext>
              </a:extLst>
            </p:cNvPr>
            <p:cNvSpPr txBox="1">
              <a:spLocks/>
            </p:cNvSpPr>
            <p:nvPr/>
          </p:nvSpPr>
          <p:spPr>
            <a:xfrm rot="21409297">
              <a:off x="9561031" y="632363"/>
              <a:ext cx="2058987" cy="34084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As the population increased during the Victorian period, more food was needed. New inventions improved how the land was ploughed.</a:t>
              </a:r>
            </a:p>
          </p:txBody>
        </p:sp>
      </p:grpSp>
      <p:grpSp>
        <p:nvGrpSpPr>
          <p:cNvPr id="20" name="Washi">
            <a:extLst>
              <a:ext uri="{FF2B5EF4-FFF2-40B4-BE49-F238E27FC236}">
                <a16:creationId xmlns:a16="http://schemas.microsoft.com/office/drawing/2014/main" id="{D2C65932-E92A-A9DF-B1D0-8662996C568E}"/>
              </a:ext>
              <a:ext uri="{C183D7F6-B498-43B3-948B-1728B52AA6E4}">
                <adec:decorative xmlns:adec="http://schemas.microsoft.com/office/drawing/2017/decorative" val="1"/>
              </a:ext>
            </a:extLst>
          </p:cNvPr>
          <p:cNvGrpSpPr/>
          <p:nvPr/>
        </p:nvGrpSpPr>
        <p:grpSpPr>
          <a:xfrm>
            <a:off x="3458207" y="4269712"/>
            <a:ext cx="6856496" cy="754727"/>
            <a:chOff x="7291968" y="1187763"/>
            <a:chExt cx="1760422" cy="754727"/>
          </a:xfrm>
        </p:grpSpPr>
        <p:sp>
          <p:nvSpPr>
            <p:cNvPr id="21" name="Picture 9">
              <a:extLst>
                <a:ext uri="{FF2B5EF4-FFF2-40B4-BE49-F238E27FC236}">
                  <a16:creationId xmlns:a16="http://schemas.microsoft.com/office/drawing/2014/main" id="{905E84D5-0F7D-561A-F69F-173FA7B0DCFB}"/>
                </a:ext>
                <a:ext uri="{C183D7F6-B498-43B3-948B-1728B52AA6E4}">
                  <adec:decorative xmlns:adec="http://schemas.microsoft.com/office/drawing/2017/decorative" val="1"/>
                </a:ext>
              </a:extLst>
            </p:cNvPr>
            <p:cNvSpPr/>
            <p:nvPr/>
          </p:nvSpPr>
          <p:spPr>
            <a:xfrm>
              <a:off x="7291968" y="1187763"/>
              <a:ext cx="1760422" cy="75472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A7D0DB78-D226-CEA5-61B6-187CEB9D51ED}"/>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endParaRPr lang="en-GB" altLang="en-US" sz="1400"/>
            </a:p>
            <a:p>
              <a:pPr>
                <a:spcBef>
                  <a:spcPct val="0"/>
                </a:spcBef>
                <a:buFontTx/>
                <a:buNone/>
              </a:pPr>
              <a:r>
                <a:rPr lang="en-GB" altLang="en-US" sz="1400" b="0"/>
                <a:t> Rail lines were built all over the country. Working on the railway was a hot, dangerous job, shovelling coal.</a:t>
              </a:r>
            </a:p>
          </p:txBody>
        </p:sp>
      </p:grpSp>
      <p:grpSp>
        <p:nvGrpSpPr>
          <p:cNvPr id="26" name="Washi">
            <a:extLst>
              <a:ext uri="{FF2B5EF4-FFF2-40B4-BE49-F238E27FC236}">
                <a16:creationId xmlns:a16="http://schemas.microsoft.com/office/drawing/2014/main" id="{F724BADE-3AAF-E231-7679-520963C3CA59}"/>
              </a:ext>
              <a:ext uri="{C183D7F6-B498-43B3-948B-1728B52AA6E4}">
                <adec:decorative xmlns:adec="http://schemas.microsoft.com/office/drawing/2017/decorative" val="1"/>
              </a:ext>
            </a:extLst>
          </p:cNvPr>
          <p:cNvGrpSpPr/>
          <p:nvPr/>
        </p:nvGrpSpPr>
        <p:grpSpPr>
          <a:xfrm>
            <a:off x="2734106" y="5021390"/>
            <a:ext cx="8665028" cy="600144"/>
            <a:chOff x="9334808" y="1402121"/>
            <a:chExt cx="1827593" cy="774311"/>
          </a:xfrm>
        </p:grpSpPr>
        <p:pic>
          <p:nvPicPr>
            <p:cNvPr id="27" name="Picture 26">
              <a:extLst>
                <a:ext uri="{FF2B5EF4-FFF2-40B4-BE49-F238E27FC236}">
                  <a16:creationId xmlns:a16="http://schemas.microsoft.com/office/drawing/2014/main" id="{EDE774EE-6E05-D11A-75BB-85BEE9B32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4808" y="1402121"/>
              <a:ext cx="1827593" cy="774311"/>
            </a:xfrm>
            <a:prstGeom prst="rect">
              <a:avLst/>
            </a:prstGeom>
          </p:spPr>
        </p:pic>
        <p:sp>
          <p:nvSpPr>
            <p:cNvPr id="28" name="Text Placeholder">
              <a:extLst>
                <a:ext uri="{FF2B5EF4-FFF2-40B4-BE49-F238E27FC236}">
                  <a16:creationId xmlns:a16="http://schemas.microsoft.com/office/drawing/2014/main" id="{FB5E3776-BCD8-264C-FDC2-299A376A3FFB}"/>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Working under ground was a dangerous job often given to children, filling coal buckets, until it was banned.</a:t>
              </a:r>
            </a:p>
          </p:txBody>
        </p:sp>
      </p:grpSp>
      <p:grpSp>
        <p:nvGrpSpPr>
          <p:cNvPr id="29" name="Washi" descr="Washi tape">
            <a:extLst>
              <a:ext uri="{FF2B5EF4-FFF2-40B4-BE49-F238E27FC236}">
                <a16:creationId xmlns:a16="http://schemas.microsoft.com/office/drawing/2014/main" id="{2177634A-A168-D718-385B-E85D129F13EE}"/>
              </a:ext>
            </a:extLst>
          </p:cNvPr>
          <p:cNvGrpSpPr/>
          <p:nvPr/>
        </p:nvGrpSpPr>
        <p:grpSpPr>
          <a:xfrm>
            <a:off x="2917025" y="5549403"/>
            <a:ext cx="8248908" cy="735357"/>
            <a:chOff x="6548481" y="2547835"/>
            <a:chExt cx="8248908" cy="735357"/>
          </a:xfrm>
        </p:grpSpPr>
        <p:pic>
          <p:nvPicPr>
            <p:cNvPr id="30" name="Washi">
              <a:extLst>
                <a:ext uri="{FF2B5EF4-FFF2-40B4-BE49-F238E27FC236}">
                  <a16:creationId xmlns:a16="http://schemas.microsoft.com/office/drawing/2014/main" id="{0230EE02-A9B2-1AF8-BA8D-83F292EEDA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1" y="2547835"/>
              <a:ext cx="8248907" cy="540568"/>
            </a:xfrm>
            <a:prstGeom prst="rect">
              <a:avLst/>
            </a:prstGeom>
          </p:spPr>
        </p:pic>
        <p:sp>
          <p:nvSpPr>
            <p:cNvPr id="31" name="Text Placeholder">
              <a:extLst>
                <a:ext uri="{FF2B5EF4-FFF2-40B4-BE49-F238E27FC236}">
                  <a16:creationId xmlns:a16="http://schemas.microsoft.com/office/drawing/2014/main" id="{5ED3DA8B-65DE-57A0-DCF9-22C6FA80AEB5}"/>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Designing wheels, tubes, steam gauges, building bridges, buildings, machines and trains. </a:t>
              </a:r>
            </a:p>
          </p:txBody>
        </p:sp>
      </p:grpSp>
      <p:grpSp>
        <p:nvGrpSpPr>
          <p:cNvPr id="23" name="Washi" descr="Washi tape">
            <a:extLst>
              <a:ext uri="{FF2B5EF4-FFF2-40B4-BE49-F238E27FC236}">
                <a16:creationId xmlns:a16="http://schemas.microsoft.com/office/drawing/2014/main" id="{DF233337-67CD-14F8-DA0C-62DBA92243F4}"/>
              </a:ext>
            </a:extLst>
          </p:cNvPr>
          <p:cNvGrpSpPr/>
          <p:nvPr/>
        </p:nvGrpSpPr>
        <p:grpSpPr>
          <a:xfrm>
            <a:off x="3062185" y="6034540"/>
            <a:ext cx="7693717" cy="528177"/>
            <a:chOff x="9425511" y="526964"/>
            <a:chExt cx="2571277" cy="338770"/>
          </a:xfrm>
        </p:grpSpPr>
        <p:sp>
          <p:nvSpPr>
            <p:cNvPr id="24" name="Washi">
              <a:extLst>
                <a:ext uri="{FF2B5EF4-FFF2-40B4-BE49-F238E27FC236}">
                  <a16:creationId xmlns:a16="http://schemas.microsoft.com/office/drawing/2014/main" id="{9FD8F14D-2214-04F9-9BF1-7FCC9864DE6F}"/>
                </a:ext>
                <a:ext uri="{C183D7F6-B498-43B3-948B-1728B52AA6E4}">
                  <adec:decorative xmlns:adec="http://schemas.microsoft.com/office/drawing/2017/decorative" val="1"/>
                </a:ext>
              </a:extLst>
            </p:cNvPr>
            <p:cNvSpPr txBox="1">
              <a:spLocks/>
            </p:cNvSpPr>
            <p:nvPr/>
          </p:nvSpPr>
          <p:spPr>
            <a:xfrm>
              <a:off x="9425511" y="526964"/>
              <a:ext cx="2571277" cy="33877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5" name="Text Placeholder">
              <a:extLst>
                <a:ext uri="{FF2B5EF4-FFF2-40B4-BE49-F238E27FC236}">
                  <a16:creationId xmlns:a16="http://schemas.microsoft.com/office/drawing/2014/main" id="{9FDB8E4B-2A03-3F35-F395-F3257E4B9950}"/>
                </a:ext>
                <a:ext uri="{C183D7F6-B498-43B3-948B-1728B52AA6E4}">
                  <adec:decorative xmlns:adec="http://schemas.microsoft.com/office/drawing/2017/decorative" val="1"/>
                </a:ext>
              </a:extLst>
            </p:cNvPr>
            <p:cNvSpPr txBox="1">
              <a:spLocks/>
            </p:cNvSpPr>
            <p:nvPr/>
          </p:nvSpPr>
          <p:spPr>
            <a:xfrm>
              <a:off x="9556496" y="569431"/>
              <a:ext cx="2429732" cy="24712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Children aged 6 were the best age to sweep chimneys, cleaning away soot.</a:t>
              </a:r>
            </a:p>
          </p:txBody>
        </p:sp>
      </p:grpSp>
    </p:spTree>
    <p:extLst>
      <p:ext uri="{BB962C8B-B14F-4D97-AF65-F5344CB8AC3E}">
        <p14:creationId xmlns:p14="http://schemas.microsoft.com/office/powerpoint/2010/main" val="147616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9">
            <a:extLst>
              <a:ext uri="{FF2B5EF4-FFF2-40B4-BE49-F238E27FC236}">
                <a16:creationId xmlns:a16="http://schemas.microsoft.com/office/drawing/2014/main" id="{181DA84F-9672-3D0A-0424-408FCEE88093}"/>
              </a:ext>
              <a:ext uri="{C183D7F6-B498-43B3-948B-1728B52AA6E4}">
                <adec:decorative xmlns:adec="http://schemas.microsoft.com/office/drawing/2017/decorative" val="1"/>
              </a:ext>
            </a:extLst>
          </p:cNvPr>
          <p:cNvSpPr/>
          <p:nvPr/>
        </p:nvSpPr>
        <p:spPr>
          <a:xfrm>
            <a:off x="3648384" y="1143215"/>
            <a:ext cx="6856496" cy="46637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42" name="Picture 9">
            <a:extLst>
              <a:ext uri="{FF2B5EF4-FFF2-40B4-BE49-F238E27FC236}">
                <a16:creationId xmlns:a16="http://schemas.microsoft.com/office/drawing/2014/main" id="{F4293D66-6C44-CE54-524B-E2E81CDF5210}"/>
              </a:ext>
              <a:ext uri="{C183D7F6-B498-43B3-948B-1728B52AA6E4}">
                <adec:decorative xmlns:adec="http://schemas.microsoft.com/office/drawing/2017/decorative" val="1"/>
              </a:ext>
            </a:extLst>
          </p:cNvPr>
          <p:cNvSpPr/>
          <p:nvPr/>
        </p:nvSpPr>
        <p:spPr>
          <a:xfrm>
            <a:off x="3702195" y="6078308"/>
            <a:ext cx="6894686" cy="46637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41" name="Picture 9">
            <a:extLst>
              <a:ext uri="{FF2B5EF4-FFF2-40B4-BE49-F238E27FC236}">
                <a16:creationId xmlns:a16="http://schemas.microsoft.com/office/drawing/2014/main" id="{F6F02B9A-B932-B1F2-DB67-55C2D827FD51}"/>
              </a:ext>
              <a:ext uri="{C183D7F6-B498-43B3-948B-1728B52AA6E4}">
                <adec:decorative xmlns:adec="http://schemas.microsoft.com/office/drawing/2017/decorative" val="1"/>
              </a:ext>
            </a:extLst>
          </p:cNvPr>
          <p:cNvSpPr/>
          <p:nvPr/>
        </p:nvSpPr>
        <p:spPr>
          <a:xfrm>
            <a:off x="2963091" y="5559424"/>
            <a:ext cx="7541788" cy="46637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38" name="Picture 9">
            <a:extLst>
              <a:ext uri="{FF2B5EF4-FFF2-40B4-BE49-F238E27FC236}">
                <a16:creationId xmlns:a16="http://schemas.microsoft.com/office/drawing/2014/main" id="{F852D690-9549-0EFA-6BFC-9224C6ED0287}"/>
              </a:ext>
              <a:ext uri="{C183D7F6-B498-43B3-948B-1728B52AA6E4}">
                <adec:decorative xmlns:adec="http://schemas.microsoft.com/office/drawing/2017/decorative" val="1"/>
              </a:ext>
            </a:extLst>
          </p:cNvPr>
          <p:cNvSpPr/>
          <p:nvPr/>
        </p:nvSpPr>
        <p:spPr>
          <a:xfrm rot="10800000" flipV="1">
            <a:off x="3918464" y="3598611"/>
            <a:ext cx="6396240" cy="70356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37" name="Picture 9">
            <a:extLst>
              <a:ext uri="{FF2B5EF4-FFF2-40B4-BE49-F238E27FC236}">
                <a16:creationId xmlns:a16="http://schemas.microsoft.com/office/drawing/2014/main" id="{756B1FD7-5DDD-5033-76B2-1BCEFCEA063D}"/>
              </a:ext>
              <a:ext uri="{C183D7F6-B498-43B3-948B-1728B52AA6E4}">
                <adec:decorative xmlns:adec="http://schemas.microsoft.com/office/drawing/2017/decorative" val="1"/>
              </a:ext>
            </a:extLst>
          </p:cNvPr>
          <p:cNvSpPr/>
          <p:nvPr/>
        </p:nvSpPr>
        <p:spPr>
          <a:xfrm>
            <a:off x="2836474" y="5073649"/>
            <a:ext cx="8517326" cy="46637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36" name="Picture 9">
            <a:extLst>
              <a:ext uri="{FF2B5EF4-FFF2-40B4-BE49-F238E27FC236}">
                <a16:creationId xmlns:a16="http://schemas.microsoft.com/office/drawing/2014/main" id="{8E161F56-5D01-D2E3-A9C6-B19B2517E2D8}"/>
              </a:ext>
              <a:ext uri="{C183D7F6-B498-43B3-948B-1728B52AA6E4}">
                <adec:decorative xmlns:adec="http://schemas.microsoft.com/office/drawing/2017/decorative" val="1"/>
              </a:ext>
            </a:extLst>
          </p:cNvPr>
          <p:cNvSpPr/>
          <p:nvPr/>
        </p:nvSpPr>
        <p:spPr>
          <a:xfrm>
            <a:off x="3336850" y="3083573"/>
            <a:ext cx="7829081" cy="46637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35" name="Picture 9">
            <a:extLst>
              <a:ext uri="{FF2B5EF4-FFF2-40B4-BE49-F238E27FC236}">
                <a16:creationId xmlns:a16="http://schemas.microsoft.com/office/drawing/2014/main" id="{3C012E9F-AA54-1FE5-67FF-DAEAF105629B}"/>
              </a:ext>
              <a:ext uri="{C183D7F6-B498-43B3-948B-1728B52AA6E4}">
                <adec:decorative xmlns:adec="http://schemas.microsoft.com/office/drawing/2017/decorative" val="1"/>
              </a:ext>
            </a:extLst>
          </p:cNvPr>
          <p:cNvSpPr/>
          <p:nvPr/>
        </p:nvSpPr>
        <p:spPr>
          <a:xfrm rot="10800000" flipV="1">
            <a:off x="3648382" y="2308609"/>
            <a:ext cx="6856497" cy="70356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38E74DF-B9B6-3993-1466-2D7BA8EAE1DA}"/>
              </a:ext>
            </a:extLst>
          </p:cNvPr>
          <p:cNvSpPr>
            <a:spLocks noGrp="1"/>
          </p:cNvSpPr>
          <p:nvPr>
            <p:ph type="title"/>
          </p:nvPr>
        </p:nvSpPr>
        <p:spPr>
          <a:xfrm>
            <a:off x="357187" y="365126"/>
            <a:ext cx="10996613" cy="710288"/>
          </a:xfrm>
        </p:spPr>
        <p:txBody>
          <a:bodyPr/>
          <a:lstStyle/>
          <a:p>
            <a:r>
              <a:rPr lang="en-US" dirty="0"/>
              <a:t>Match the job </a:t>
            </a:r>
            <a:r>
              <a:rPr lang="en-US" dirty="0">
                <a:solidFill>
                  <a:schemeClr val="bg1"/>
                </a:solidFill>
              </a:rPr>
              <a:t>print version</a:t>
            </a:r>
          </a:p>
        </p:txBody>
      </p:sp>
      <p:sp>
        <p:nvSpPr>
          <p:cNvPr id="4" name="TextBox 1">
            <a:extLst>
              <a:ext uri="{FF2B5EF4-FFF2-40B4-BE49-F238E27FC236}">
                <a16:creationId xmlns:a16="http://schemas.microsoft.com/office/drawing/2014/main" id="{AF1AF5ED-C588-5533-155C-499DF6748746}"/>
              </a:ext>
            </a:extLst>
          </p:cNvPr>
          <p:cNvSpPr txBox="1">
            <a:spLocks noChangeArrowheads="1"/>
          </p:cNvSpPr>
          <p:nvPr/>
        </p:nvSpPr>
        <p:spPr bwMode="auto">
          <a:xfrm>
            <a:off x="670664" y="1225550"/>
            <a:ext cx="25923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dirty="0"/>
              <a:t>Home workers </a:t>
            </a:r>
          </a:p>
          <a:p>
            <a:pPr>
              <a:spcBef>
                <a:spcPct val="0"/>
              </a:spcBef>
              <a:buFontTx/>
              <a:buNone/>
            </a:pPr>
            <a:endParaRPr lang="en-GB" altLang="en-US" sz="2000" dirty="0"/>
          </a:p>
          <a:p>
            <a:pPr>
              <a:spcBef>
                <a:spcPct val="0"/>
              </a:spcBef>
              <a:buFontTx/>
              <a:buNone/>
            </a:pPr>
            <a:r>
              <a:rPr lang="en-GB" altLang="en-US" sz="2000" dirty="0"/>
              <a:t>The Workhouse </a:t>
            </a:r>
          </a:p>
          <a:p>
            <a:pPr>
              <a:spcBef>
                <a:spcPct val="0"/>
              </a:spcBef>
              <a:buFontTx/>
              <a:buNone/>
            </a:pPr>
            <a:endParaRPr lang="en-GB" altLang="en-US" sz="2000" dirty="0"/>
          </a:p>
          <a:p>
            <a:pPr>
              <a:spcBef>
                <a:spcPct val="0"/>
              </a:spcBef>
              <a:buFontTx/>
              <a:buNone/>
            </a:pPr>
            <a:r>
              <a:rPr lang="en-GB" altLang="en-US" sz="2000" dirty="0"/>
              <a:t>Domestic services</a:t>
            </a:r>
          </a:p>
          <a:p>
            <a:pPr>
              <a:spcBef>
                <a:spcPct val="0"/>
              </a:spcBef>
              <a:buFontTx/>
              <a:buNone/>
            </a:pPr>
            <a:endParaRPr lang="en-GB" altLang="en-US" sz="2000" dirty="0"/>
          </a:p>
          <a:p>
            <a:pPr>
              <a:spcBef>
                <a:spcPct val="0"/>
              </a:spcBef>
              <a:buFontTx/>
              <a:buNone/>
            </a:pPr>
            <a:r>
              <a:rPr lang="en-GB" altLang="en-US" sz="2000" dirty="0"/>
              <a:t>Railways workers </a:t>
            </a:r>
          </a:p>
          <a:p>
            <a:pPr>
              <a:spcBef>
                <a:spcPct val="0"/>
              </a:spcBef>
              <a:buFontTx/>
              <a:buNone/>
            </a:pPr>
            <a:endParaRPr lang="en-GB" altLang="en-US" sz="2000" dirty="0"/>
          </a:p>
          <a:p>
            <a:pPr>
              <a:spcBef>
                <a:spcPct val="0"/>
              </a:spcBef>
              <a:buFontTx/>
              <a:buNone/>
            </a:pPr>
            <a:r>
              <a:rPr lang="en-GB" altLang="en-US" sz="2000" dirty="0"/>
              <a:t>Farming </a:t>
            </a:r>
          </a:p>
          <a:p>
            <a:pPr>
              <a:spcBef>
                <a:spcPct val="0"/>
              </a:spcBef>
              <a:buFontTx/>
              <a:buNone/>
            </a:pPr>
            <a:endParaRPr lang="en-GB" altLang="en-US" sz="2000" dirty="0"/>
          </a:p>
          <a:p>
            <a:pPr>
              <a:spcBef>
                <a:spcPct val="0"/>
              </a:spcBef>
              <a:buFontTx/>
              <a:buNone/>
            </a:pPr>
            <a:r>
              <a:rPr lang="en-GB" altLang="en-US" sz="2000" dirty="0"/>
              <a:t>Factory work </a:t>
            </a:r>
          </a:p>
          <a:p>
            <a:pPr>
              <a:spcBef>
                <a:spcPct val="0"/>
              </a:spcBef>
              <a:buFontTx/>
              <a:buNone/>
            </a:pPr>
            <a:endParaRPr lang="en-GB" altLang="en-US" sz="2000" dirty="0"/>
          </a:p>
          <a:p>
            <a:pPr>
              <a:spcBef>
                <a:spcPct val="0"/>
              </a:spcBef>
              <a:buFontTx/>
              <a:buNone/>
            </a:pPr>
            <a:r>
              <a:rPr lang="en-GB" altLang="en-US" sz="2000" dirty="0"/>
              <a:t>Chimney sweep</a:t>
            </a:r>
          </a:p>
          <a:p>
            <a:pPr>
              <a:spcBef>
                <a:spcPct val="0"/>
              </a:spcBef>
              <a:buFontTx/>
              <a:buNone/>
            </a:pPr>
            <a:endParaRPr lang="en-GB" altLang="en-US" sz="2000" dirty="0"/>
          </a:p>
          <a:p>
            <a:pPr>
              <a:spcBef>
                <a:spcPct val="0"/>
              </a:spcBef>
              <a:buFontTx/>
              <a:buNone/>
            </a:pPr>
            <a:r>
              <a:rPr lang="en-GB" altLang="en-US" sz="2000" dirty="0"/>
              <a:t>Engineer</a:t>
            </a:r>
          </a:p>
          <a:p>
            <a:pPr>
              <a:spcBef>
                <a:spcPct val="0"/>
              </a:spcBef>
              <a:buFontTx/>
              <a:buNone/>
            </a:pPr>
            <a:endParaRPr lang="en-GB" altLang="en-US" sz="2000" dirty="0"/>
          </a:p>
          <a:p>
            <a:pPr>
              <a:spcBef>
                <a:spcPct val="0"/>
              </a:spcBef>
              <a:buFontTx/>
              <a:buNone/>
            </a:pPr>
            <a:r>
              <a:rPr lang="en-GB" altLang="en-US" sz="2000" dirty="0"/>
              <a:t>Coal miners</a:t>
            </a:r>
          </a:p>
          <a:p>
            <a:pPr>
              <a:spcBef>
                <a:spcPct val="0"/>
              </a:spcBef>
              <a:buFontTx/>
              <a:buNone/>
            </a:pPr>
            <a:endParaRPr lang="en-GB" altLang="en-US" sz="2000" b="1" dirty="0">
              <a:solidFill>
                <a:srgbClr val="7575D1"/>
              </a:solidFill>
            </a:endParaRPr>
          </a:p>
        </p:txBody>
      </p:sp>
      <p:sp>
        <p:nvSpPr>
          <p:cNvPr id="6" name="Picture 9">
            <a:extLst>
              <a:ext uri="{FF2B5EF4-FFF2-40B4-BE49-F238E27FC236}">
                <a16:creationId xmlns:a16="http://schemas.microsoft.com/office/drawing/2014/main" id="{527256F2-ACCF-BA03-E200-721449245235}"/>
              </a:ext>
              <a:ext uri="{C183D7F6-B498-43B3-948B-1728B52AA6E4}">
                <adec:decorative xmlns:adec="http://schemas.microsoft.com/office/drawing/2017/decorative" val="1"/>
              </a:ext>
            </a:extLst>
          </p:cNvPr>
          <p:cNvSpPr/>
          <p:nvPr/>
        </p:nvSpPr>
        <p:spPr>
          <a:xfrm rot="10800000" flipV="1">
            <a:off x="2963091" y="1597909"/>
            <a:ext cx="8227083" cy="70356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A128D46-87A3-BE18-148D-645AB77DE790}"/>
              </a:ext>
            </a:extLst>
          </p:cNvPr>
          <p:cNvSpPr txBox="1">
            <a:spLocks/>
          </p:cNvSpPr>
          <p:nvPr/>
        </p:nvSpPr>
        <p:spPr>
          <a:xfrm>
            <a:off x="4108641" y="1224690"/>
            <a:ext cx="5678190" cy="24052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People working from home, such as weaving and card making. </a:t>
            </a:r>
          </a:p>
        </p:txBody>
      </p:sp>
      <p:sp>
        <p:nvSpPr>
          <p:cNvPr id="7" name="Text Placeholder">
            <a:extLst>
              <a:ext uri="{FF2B5EF4-FFF2-40B4-BE49-F238E27FC236}">
                <a16:creationId xmlns:a16="http://schemas.microsoft.com/office/drawing/2014/main" id="{661E34FB-1B2F-2824-622A-BF869D5FE427}"/>
              </a:ext>
            </a:extLst>
          </p:cNvPr>
          <p:cNvSpPr txBox="1">
            <a:spLocks/>
          </p:cNvSpPr>
          <p:nvPr/>
        </p:nvSpPr>
        <p:spPr>
          <a:xfrm>
            <a:off x="3065215" y="1664292"/>
            <a:ext cx="8129888" cy="55146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b="0" dirty="0"/>
              <a:t>Machines replaced people, but people were needed to make sure the machines ran smoothly. Big buildings, often with chimneys, were created near coal mines, as coal was used to power machines.</a:t>
            </a:r>
          </a:p>
        </p:txBody>
      </p:sp>
      <p:sp>
        <p:nvSpPr>
          <p:cNvPr id="16" name="Text Placeholder">
            <a:extLst>
              <a:ext uri="{FF2B5EF4-FFF2-40B4-BE49-F238E27FC236}">
                <a16:creationId xmlns:a16="http://schemas.microsoft.com/office/drawing/2014/main" id="{FD514231-8AD4-5D17-463C-DDB261545825}"/>
              </a:ext>
            </a:extLst>
          </p:cNvPr>
          <p:cNvSpPr txBox="1">
            <a:spLocks/>
          </p:cNvSpPr>
          <p:nvPr/>
        </p:nvSpPr>
        <p:spPr>
          <a:xfrm>
            <a:off x="3702195" y="2537529"/>
            <a:ext cx="6625318" cy="26200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dirty="0"/>
              <a:t>Place where very poor people worked and lived. They were very strict, almost like a prison. The buildings were large and many are listed today.</a:t>
            </a:r>
          </a:p>
        </p:txBody>
      </p:sp>
      <p:sp>
        <p:nvSpPr>
          <p:cNvPr id="19" name="Text Placeholder">
            <a:extLst>
              <a:ext uri="{FF2B5EF4-FFF2-40B4-BE49-F238E27FC236}">
                <a16:creationId xmlns:a16="http://schemas.microsoft.com/office/drawing/2014/main" id="{D198A2B4-8E6C-810D-DCEF-4C1DE39B6E80}"/>
              </a:ext>
            </a:extLst>
          </p:cNvPr>
          <p:cNvSpPr txBox="1">
            <a:spLocks/>
          </p:cNvSpPr>
          <p:nvPr/>
        </p:nvSpPr>
        <p:spPr>
          <a:xfrm>
            <a:off x="3336851" y="3188456"/>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dirty="0"/>
              <a:t>Household services for the rich people. This included cooking, cleaning and looking after children.</a:t>
            </a:r>
          </a:p>
        </p:txBody>
      </p:sp>
      <p:sp>
        <p:nvSpPr>
          <p:cNvPr id="13" name="Text Placeholder">
            <a:extLst>
              <a:ext uri="{FF2B5EF4-FFF2-40B4-BE49-F238E27FC236}">
                <a16:creationId xmlns:a16="http://schemas.microsoft.com/office/drawing/2014/main" id="{68FEBE29-A60C-AB5B-3160-D4C112F2533E}"/>
              </a:ext>
              <a:ext uri="{C183D7F6-B498-43B3-948B-1728B52AA6E4}">
                <adec:decorative xmlns:adec="http://schemas.microsoft.com/office/drawing/2017/decorative" val="0"/>
              </a:ext>
            </a:extLst>
          </p:cNvPr>
          <p:cNvSpPr txBox="1">
            <a:spLocks/>
          </p:cNvSpPr>
          <p:nvPr/>
        </p:nvSpPr>
        <p:spPr>
          <a:xfrm>
            <a:off x="3895860" y="3723035"/>
            <a:ext cx="6160855" cy="54101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dirty="0"/>
              <a:t>As the population increased during the Victorian period, more food was needed. New inventions improved how the land was ploughed.</a:t>
            </a:r>
          </a:p>
        </p:txBody>
      </p:sp>
      <p:grpSp>
        <p:nvGrpSpPr>
          <p:cNvPr id="40" name="Group 39">
            <a:extLst>
              <a:ext uri="{FF2B5EF4-FFF2-40B4-BE49-F238E27FC236}">
                <a16:creationId xmlns:a16="http://schemas.microsoft.com/office/drawing/2014/main" id="{DEEC9F12-42C8-80A7-A0B2-50E7F6756012}"/>
              </a:ext>
              <a:ext uri="{C183D7F6-B498-43B3-948B-1728B52AA6E4}">
                <adec:decorative xmlns:adec="http://schemas.microsoft.com/office/drawing/2017/decorative" val="1"/>
              </a:ext>
            </a:extLst>
          </p:cNvPr>
          <p:cNvGrpSpPr/>
          <p:nvPr/>
        </p:nvGrpSpPr>
        <p:grpSpPr>
          <a:xfrm>
            <a:off x="3543528" y="4324481"/>
            <a:ext cx="6513187" cy="671374"/>
            <a:chOff x="3543528" y="4324481"/>
            <a:chExt cx="6513187" cy="671374"/>
          </a:xfrm>
        </p:grpSpPr>
        <p:sp>
          <p:nvSpPr>
            <p:cNvPr id="39" name="Picture 9">
              <a:extLst>
                <a:ext uri="{FF2B5EF4-FFF2-40B4-BE49-F238E27FC236}">
                  <a16:creationId xmlns:a16="http://schemas.microsoft.com/office/drawing/2014/main" id="{B371CF6F-BF4B-9803-AADD-0DA33B649BA6}"/>
                </a:ext>
                <a:ext uri="{C183D7F6-B498-43B3-948B-1728B52AA6E4}">
                  <adec:decorative xmlns:adec="http://schemas.microsoft.com/office/drawing/2017/decorative" val="1"/>
                </a:ext>
              </a:extLst>
            </p:cNvPr>
            <p:cNvSpPr/>
            <p:nvPr/>
          </p:nvSpPr>
          <p:spPr>
            <a:xfrm>
              <a:off x="3543528" y="4324481"/>
              <a:ext cx="6513187" cy="67137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bg1"/>
            </a:solidFill>
            <a:ln w="12700" cap="flat">
              <a:solidFill>
                <a:schemeClr val="dk1"/>
              </a:solid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A7D0DB78-D226-CEA5-61B6-187CEB9D51ED}"/>
                </a:ext>
              </a:extLst>
            </p:cNvPr>
            <p:cNvSpPr txBox="1">
              <a:spLocks/>
            </p:cNvSpPr>
            <p:nvPr/>
          </p:nvSpPr>
          <p:spPr>
            <a:xfrm>
              <a:off x="3918464" y="4369093"/>
              <a:ext cx="5678190"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endParaRPr lang="en-GB" altLang="en-US" sz="1400" dirty="0"/>
            </a:p>
            <a:p>
              <a:pPr>
                <a:spcBef>
                  <a:spcPct val="0"/>
                </a:spcBef>
                <a:buFontTx/>
                <a:buNone/>
              </a:pPr>
              <a:r>
                <a:rPr lang="en-GB" altLang="en-US" sz="1400" b="0" dirty="0"/>
                <a:t> Rail lines were built all over the country. Working on the railway was a hot, dangerous job, shovelling coal.</a:t>
              </a:r>
            </a:p>
          </p:txBody>
        </p:sp>
      </p:grpSp>
      <p:sp>
        <p:nvSpPr>
          <p:cNvPr id="28" name="Text Placeholder">
            <a:extLst>
              <a:ext uri="{FF2B5EF4-FFF2-40B4-BE49-F238E27FC236}">
                <a16:creationId xmlns:a16="http://schemas.microsoft.com/office/drawing/2014/main" id="{FB5E3776-BCD8-264C-FDC2-299A376A3FFB}"/>
              </a:ext>
            </a:extLst>
          </p:cNvPr>
          <p:cNvSpPr txBox="1">
            <a:spLocks/>
          </p:cNvSpPr>
          <p:nvPr/>
        </p:nvSpPr>
        <p:spPr>
          <a:xfrm>
            <a:off x="2836474" y="5249252"/>
            <a:ext cx="8562660" cy="21642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dirty="0"/>
              <a:t>Working under ground was a dangerous job often given to children, filling coal buckets, until it was banned.</a:t>
            </a:r>
          </a:p>
        </p:txBody>
      </p:sp>
      <p:sp>
        <p:nvSpPr>
          <p:cNvPr id="31" name="Text Placeholder">
            <a:extLst>
              <a:ext uri="{FF2B5EF4-FFF2-40B4-BE49-F238E27FC236}">
                <a16:creationId xmlns:a16="http://schemas.microsoft.com/office/drawing/2014/main" id="{5ED3DA8B-65DE-57A0-DCF9-22C6FA80AEB5}"/>
              </a:ext>
            </a:extLst>
          </p:cNvPr>
          <p:cNvSpPr txBox="1">
            <a:spLocks/>
          </p:cNvSpPr>
          <p:nvPr/>
        </p:nvSpPr>
        <p:spPr>
          <a:xfrm>
            <a:off x="3148984" y="5646551"/>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dirty="0"/>
              <a:t>Designing wheels, tubes, steam gauges, building bridges, buildings, machines and trains. </a:t>
            </a:r>
          </a:p>
        </p:txBody>
      </p:sp>
      <p:sp>
        <p:nvSpPr>
          <p:cNvPr id="25" name="Text Placeholder">
            <a:extLst>
              <a:ext uri="{FF2B5EF4-FFF2-40B4-BE49-F238E27FC236}">
                <a16:creationId xmlns:a16="http://schemas.microsoft.com/office/drawing/2014/main" id="{9FDB8E4B-2A03-3F35-F395-F3257E4B9950}"/>
              </a:ext>
              <a:ext uri="{C183D7F6-B498-43B3-948B-1728B52AA6E4}">
                <adec:decorative xmlns:adec="http://schemas.microsoft.com/office/drawing/2017/decorative" val="0"/>
              </a:ext>
            </a:extLst>
          </p:cNvPr>
          <p:cNvSpPr txBox="1">
            <a:spLocks/>
          </p:cNvSpPr>
          <p:nvPr/>
        </p:nvSpPr>
        <p:spPr>
          <a:xfrm>
            <a:off x="3454115" y="6100750"/>
            <a:ext cx="7270189" cy="38528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dirty="0"/>
              <a:t>Children aged 6 were the best age to sweep chimneys, cleaning away soot.</a:t>
            </a:r>
          </a:p>
        </p:txBody>
      </p:sp>
    </p:spTree>
    <p:extLst>
      <p:ext uri="{BB962C8B-B14F-4D97-AF65-F5344CB8AC3E}">
        <p14:creationId xmlns:p14="http://schemas.microsoft.com/office/powerpoint/2010/main" val="2910237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74DF-B9B6-3993-1466-2D7BA8EAE1DA}"/>
              </a:ext>
            </a:extLst>
          </p:cNvPr>
          <p:cNvSpPr>
            <a:spLocks noGrp="1"/>
          </p:cNvSpPr>
          <p:nvPr>
            <p:ph type="title"/>
          </p:nvPr>
        </p:nvSpPr>
        <p:spPr/>
        <p:txBody>
          <a:bodyPr/>
          <a:lstStyle/>
          <a:p>
            <a:r>
              <a:rPr lang="en-US" dirty="0"/>
              <a:t>Match the job – Answers </a:t>
            </a:r>
            <a:r>
              <a:rPr lang="en-US" dirty="0">
                <a:solidFill>
                  <a:schemeClr val="bg1"/>
                </a:solidFill>
              </a:rPr>
              <a:t>1</a:t>
            </a:r>
          </a:p>
        </p:txBody>
      </p:sp>
      <p:sp>
        <p:nvSpPr>
          <p:cNvPr id="4" name="TextBox 1">
            <a:extLst>
              <a:ext uri="{FF2B5EF4-FFF2-40B4-BE49-F238E27FC236}">
                <a16:creationId xmlns:a16="http://schemas.microsoft.com/office/drawing/2014/main" id="{AF1AF5ED-C588-5533-155C-499DF6748746}"/>
              </a:ext>
            </a:extLst>
          </p:cNvPr>
          <p:cNvSpPr txBox="1">
            <a:spLocks noChangeArrowheads="1"/>
          </p:cNvSpPr>
          <p:nvPr/>
        </p:nvSpPr>
        <p:spPr bwMode="auto">
          <a:xfrm>
            <a:off x="307271" y="1224690"/>
            <a:ext cx="2266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dirty="0"/>
              <a:t>Home workers </a:t>
            </a:r>
          </a:p>
          <a:p>
            <a:pPr>
              <a:spcBef>
                <a:spcPct val="0"/>
              </a:spcBef>
              <a:buFontTx/>
              <a:buNone/>
            </a:pPr>
            <a:endParaRPr lang="en-GB" altLang="en-US" sz="2000" dirty="0"/>
          </a:p>
          <a:p>
            <a:pPr>
              <a:spcBef>
                <a:spcPct val="0"/>
              </a:spcBef>
              <a:buFontTx/>
              <a:buNone/>
            </a:pPr>
            <a:r>
              <a:rPr lang="en-GB" altLang="en-US" sz="2000" dirty="0"/>
              <a:t>The Workhouse </a:t>
            </a:r>
          </a:p>
          <a:p>
            <a:pPr>
              <a:spcBef>
                <a:spcPct val="0"/>
              </a:spcBef>
              <a:buFontTx/>
              <a:buNone/>
            </a:pPr>
            <a:endParaRPr lang="en-GB" altLang="en-US" sz="2000" dirty="0"/>
          </a:p>
          <a:p>
            <a:pPr>
              <a:spcBef>
                <a:spcPct val="0"/>
              </a:spcBef>
              <a:buFontTx/>
              <a:buNone/>
            </a:pPr>
            <a:r>
              <a:rPr lang="en-GB" altLang="en-US" sz="2000" dirty="0"/>
              <a:t>Domestic services</a:t>
            </a:r>
          </a:p>
          <a:p>
            <a:pPr>
              <a:spcBef>
                <a:spcPct val="0"/>
              </a:spcBef>
              <a:buFontTx/>
              <a:buNone/>
            </a:pPr>
            <a:endParaRPr lang="en-GB" altLang="en-US" sz="2000" dirty="0"/>
          </a:p>
          <a:p>
            <a:pPr>
              <a:spcBef>
                <a:spcPct val="0"/>
              </a:spcBef>
              <a:buFontTx/>
              <a:buNone/>
            </a:pPr>
            <a:r>
              <a:rPr lang="en-GB" altLang="en-US" sz="2000" dirty="0"/>
              <a:t>Railways workers </a:t>
            </a:r>
          </a:p>
          <a:p>
            <a:pPr>
              <a:spcBef>
                <a:spcPct val="0"/>
              </a:spcBef>
              <a:buFontTx/>
              <a:buNone/>
            </a:pPr>
            <a:endParaRPr lang="en-GB" altLang="en-US" sz="2000" dirty="0"/>
          </a:p>
          <a:p>
            <a:pPr>
              <a:spcBef>
                <a:spcPct val="0"/>
              </a:spcBef>
              <a:buFontTx/>
              <a:buNone/>
            </a:pPr>
            <a:r>
              <a:rPr lang="en-GB" altLang="en-US" sz="2000" dirty="0"/>
              <a:t>Farming </a:t>
            </a:r>
          </a:p>
          <a:p>
            <a:pPr>
              <a:spcBef>
                <a:spcPct val="0"/>
              </a:spcBef>
              <a:buFontTx/>
              <a:buNone/>
            </a:pPr>
            <a:endParaRPr lang="en-GB" altLang="en-US" sz="2000" dirty="0"/>
          </a:p>
          <a:p>
            <a:pPr>
              <a:spcBef>
                <a:spcPct val="0"/>
              </a:spcBef>
              <a:buFontTx/>
              <a:buNone/>
            </a:pPr>
            <a:r>
              <a:rPr lang="en-GB" altLang="en-US" sz="2000" dirty="0"/>
              <a:t>Factory work </a:t>
            </a:r>
          </a:p>
          <a:p>
            <a:pPr>
              <a:spcBef>
                <a:spcPct val="0"/>
              </a:spcBef>
              <a:buFontTx/>
              <a:buNone/>
            </a:pPr>
            <a:endParaRPr lang="en-GB" altLang="en-US" sz="2000" dirty="0"/>
          </a:p>
          <a:p>
            <a:pPr>
              <a:spcBef>
                <a:spcPct val="0"/>
              </a:spcBef>
              <a:buFontTx/>
              <a:buNone/>
            </a:pPr>
            <a:r>
              <a:rPr lang="en-GB" altLang="en-US" sz="2000" dirty="0"/>
              <a:t>Chimney sweep</a:t>
            </a:r>
          </a:p>
          <a:p>
            <a:pPr>
              <a:spcBef>
                <a:spcPct val="0"/>
              </a:spcBef>
              <a:buFontTx/>
              <a:buNone/>
            </a:pPr>
            <a:endParaRPr lang="en-GB" altLang="en-US" sz="2000" dirty="0"/>
          </a:p>
          <a:p>
            <a:pPr>
              <a:spcBef>
                <a:spcPct val="0"/>
              </a:spcBef>
              <a:buFontTx/>
              <a:buNone/>
            </a:pPr>
            <a:r>
              <a:rPr lang="en-GB" altLang="en-US" sz="2000" dirty="0"/>
              <a:t>Engineer</a:t>
            </a:r>
          </a:p>
          <a:p>
            <a:pPr>
              <a:spcBef>
                <a:spcPct val="0"/>
              </a:spcBef>
              <a:buFontTx/>
              <a:buNone/>
            </a:pPr>
            <a:endParaRPr lang="en-GB" altLang="en-US" sz="2000" dirty="0"/>
          </a:p>
          <a:p>
            <a:pPr>
              <a:spcBef>
                <a:spcPct val="0"/>
              </a:spcBef>
              <a:buFontTx/>
              <a:buNone/>
            </a:pPr>
            <a:r>
              <a:rPr lang="en-GB" altLang="en-US" sz="2000" dirty="0"/>
              <a:t>Coal miners</a:t>
            </a:r>
          </a:p>
          <a:p>
            <a:pPr>
              <a:spcBef>
                <a:spcPct val="0"/>
              </a:spcBef>
              <a:buFontTx/>
              <a:buNone/>
            </a:pPr>
            <a:endParaRPr lang="en-GB" altLang="en-US" sz="2000" b="1" dirty="0">
              <a:solidFill>
                <a:srgbClr val="7575D1"/>
              </a:solidFill>
            </a:endParaRPr>
          </a:p>
        </p:txBody>
      </p:sp>
      <p:grpSp>
        <p:nvGrpSpPr>
          <p:cNvPr id="5" name="Washi">
            <a:extLst>
              <a:ext uri="{FF2B5EF4-FFF2-40B4-BE49-F238E27FC236}">
                <a16:creationId xmlns:a16="http://schemas.microsoft.com/office/drawing/2014/main" id="{CD8C24FA-7FFA-69DB-8060-1E370C63B73A}"/>
              </a:ext>
              <a:ext uri="{C183D7F6-B498-43B3-948B-1728B52AA6E4}">
                <adec:decorative xmlns:adec="http://schemas.microsoft.com/office/drawing/2017/decorative" val="1"/>
              </a:ext>
            </a:extLst>
          </p:cNvPr>
          <p:cNvGrpSpPr/>
          <p:nvPr/>
        </p:nvGrpSpPr>
        <p:grpSpPr>
          <a:xfrm>
            <a:off x="2963091" y="1597909"/>
            <a:ext cx="8232012" cy="703564"/>
            <a:chOff x="6887532" y="-95440"/>
            <a:chExt cx="2042439" cy="1035500"/>
          </a:xfrm>
        </p:grpSpPr>
        <p:sp>
          <p:nvSpPr>
            <p:cNvPr id="6" name="Picture 9">
              <a:extLst>
                <a:ext uri="{FF2B5EF4-FFF2-40B4-BE49-F238E27FC236}">
                  <a16:creationId xmlns:a16="http://schemas.microsoft.com/office/drawing/2014/main" id="{527256F2-ACCF-BA03-E200-721449245235}"/>
                </a:ext>
                <a:ext uri="{C183D7F6-B498-43B3-948B-1728B52AA6E4}">
                  <adec:decorative xmlns:adec="http://schemas.microsoft.com/office/drawing/2017/decorative" val="1"/>
                </a:ext>
              </a:extLst>
            </p:cNvPr>
            <p:cNvSpPr/>
            <p:nvPr/>
          </p:nvSpPr>
          <p:spPr>
            <a:xfrm rot="10800000" flipV="1">
              <a:off x="6887532" y="-95440"/>
              <a:ext cx="2041216" cy="103550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661E34FB-1B2F-2824-622A-BF869D5FE427}"/>
                </a:ext>
              </a:extLst>
            </p:cNvPr>
            <p:cNvSpPr txBox="1">
              <a:spLocks/>
            </p:cNvSpPr>
            <p:nvPr/>
          </p:nvSpPr>
          <p:spPr>
            <a:xfrm>
              <a:off x="6912870" y="2262"/>
              <a:ext cx="2017101" cy="81164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b="0"/>
                <a:t>Machines replaced people, but people were needed to make sure the machines ran smoothly. Big buildings, often with chimneys, were created near coal mines, as coal was used to power machines.</a:t>
              </a:r>
            </a:p>
          </p:txBody>
        </p:sp>
      </p:grpSp>
      <p:grpSp>
        <p:nvGrpSpPr>
          <p:cNvPr id="8" name="Washi">
            <a:extLst>
              <a:ext uri="{FF2B5EF4-FFF2-40B4-BE49-F238E27FC236}">
                <a16:creationId xmlns:a16="http://schemas.microsoft.com/office/drawing/2014/main" id="{761524DC-BDA6-9DAB-698D-83F376DF758B}"/>
              </a:ext>
              <a:ext uri="{C183D7F6-B498-43B3-948B-1728B52AA6E4}">
                <adec:decorative xmlns:adec="http://schemas.microsoft.com/office/drawing/2017/decorative" val="1"/>
              </a:ext>
            </a:extLst>
          </p:cNvPr>
          <p:cNvGrpSpPr/>
          <p:nvPr/>
        </p:nvGrpSpPr>
        <p:grpSpPr>
          <a:xfrm>
            <a:off x="3648384" y="1143215"/>
            <a:ext cx="6856496" cy="466371"/>
            <a:chOff x="7291968" y="1187764"/>
            <a:chExt cx="1760422" cy="568858"/>
          </a:xfrm>
        </p:grpSpPr>
        <p:sp>
          <p:nvSpPr>
            <p:cNvPr id="9" name="Picture 9">
              <a:extLst>
                <a:ext uri="{FF2B5EF4-FFF2-40B4-BE49-F238E27FC236}">
                  <a16:creationId xmlns:a16="http://schemas.microsoft.com/office/drawing/2014/main" id="{181DA84F-9672-3D0A-0424-408FCEE88093}"/>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A128D46-87A3-BE18-148D-645AB77DE790}"/>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People working from home, such as weaving and card making. </a:t>
              </a:r>
            </a:p>
          </p:txBody>
        </p:sp>
      </p:grpSp>
      <p:grpSp>
        <p:nvGrpSpPr>
          <p:cNvPr id="14" name="Washi">
            <a:extLst>
              <a:ext uri="{FF2B5EF4-FFF2-40B4-BE49-F238E27FC236}">
                <a16:creationId xmlns:a16="http://schemas.microsoft.com/office/drawing/2014/main" id="{243CB4F6-97C8-20ED-2309-9745BCD3A670}"/>
              </a:ext>
              <a:ext uri="{C183D7F6-B498-43B3-948B-1728B52AA6E4}">
                <adec:decorative xmlns:adec="http://schemas.microsoft.com/office/drawing/2017/decorative" val="1"/>
              </a:ext>
            </a:extLst>
          </p:cNvPr>
          <p:cNvGrpSpPr/>
          <p:nvPr/>
        </p:nvGrpSpPr>
        <p:grpSpPr>
          <a:xfrm>
            <a:off x="3622988" y="2314183"/>
            <a:ext cx="6704525" cy="735752"/>
            <a:chOff x="9334808" y="1458075"/>
            <a:chExt cx="1827593" cy="784141"/>
          </a:xfrm>
        </p:grpSpPr>
        <p:pic>
          <p:nvPicPr>
            <p:cNvPr id="15" name="Picture 14">
              <a:extLst>
                <a:ext uri="{FF2B5EF4-FFF2-40B4-BE49-F238E27FC236}">
                  <a16:creationId xmlns:a16="http://schemas.microsoft.com/office/drawing/2014/main" id="{22E16773-68F8-1BBC-4981-B22CA4478D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4808" y="1458075"/>
              <a:ext cx="1827593" cy="784141"/>
            </a:xfrm>
            <a:prstGeom prst="rect">
              <a:avLst/>
            </a:prstGeom>
          </p:spPr>
        </p:pic>
        <p:sp>
          <p:nvSpPr>
            <p:cNvPr id="16" name="Text Placeholder">
              <a:extLst>
                <a:ext uri="{FF2B5EF4-FFF2-40B4-BE49-F238E27FC236}">
                  <a16:creationId xmlns:a16="http://schemas.microsoft.com/office/drawing/2014/main" id="{FD514231-8AD4-5D17-463C-DDB261545825}"/>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Place where very poor people worked and lived. They were very strict, almost like a prison. The buildings were large and many are listed today.</a:t>
              </a:r>
            </a:p>
          </p:txBody>
        </p:sp>
      </p:grpSp>
      <p:grpSp>
        <p:nvGrpSpPr>
          <p:cNvPr id="17" name="Washi" descr="Washi tape">
            <a:extLst>
              <a:ext uri="{FF2B5EF4-FFF2-40B4-BE49-F238E27FC236}">
                <a16:creationId xmlns:a16="http://schemas.microsoft.com/office/drawing/2014/main" id="{514C70CA-5A64-CF09-ADBE-E432FC136537}"/>
              </a:ext>
            </a:extLst>
          </p:cNvPr>
          <p:cNvGrpSpPr/>
          <p:nvPr/>
        </p:nvGrpSpPr>
        <p:grpSpPr>
          <a:xfrm>
            <a:off x="3104892" y="3075494"/>
            <a:ext cx="8248908" cy="751171"/>
            <a:chOff x="6548481" y="2532021"/>
            <a:chExt cx="8248908" cy="751171"/>
          </a:xfrm>
        </p:grpSpPr>
        <p:pic>
          <p:nvPicPr>
            <p:cNvPr id="18" name="Washi">
              <a:extLst>
                <a:ext uri="{FF2B5EF4-FFF2-40B4-BE49-F238E27FC236}">
                  <a16:creationId xmlns:a16="http://schemas.microsoft.com/office/drawing/2014/main" id="{41F1341F-5599-6D1A-87EB-BC70C90CAB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1" y="2532021"/>
              <a:ext cx="8248907" cy="556381"/>
            </a:xfrm>
            <a:prstGeom prst="rect">
              <a:avLst/>
            </a:prstGeom>
          </p:spPr>
        </p:pic>
        <p:sp>
          <p:nvSpPr>
            <p:cNvPr id="19" name="Text Placeholder">
              <a:extLst>
                <a:ext uri="{FF2B5EF4-FFF2-40B4-BE49-F238E27FC236}">
                  <a16:creationId xmlns:a16="http://schemas.microsoft.com/office/drawing/2014/main" id="{D198A2B4-8E6C-810D-DCEF-4C1DE39B6E80}"/>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Household services for the rich people. This included cooking, cleaning and looking after children.</a:t>
              </a:r>
            </a:p>
          </p:txBody>
        </p:sp>
      </p:grpSp>
      <p:grpSp>
        <p:nvGrpSpPr>
          <p:cNvPr id="11" name="Washi" descr="Washi tape">
            <a:extLst>
              <a:ext uri="{FF2B5EF4-FFF2-40B4-BE49-F238E27FC236}">
                <a16:creationId xmlns:a16="http://schemas.microsoft.com/office/drawing/2014/main" id="{C6B61E58-9835-A23E-798C-066DCB1D37A4}"/>
              </a:ext>
            </a:extLst>
          </p:cNvPr>
          <p:cNvGrpSpPr/>
          <p:nvPr/>
        </p:nvGrpSpPr>
        <p:grpSpPr>
          <a:xfrm rot="190703">
            <a:off x="3491067" y="3597308"/>
            <a:ext cx="6968369" cy="766925"/>
            <a:chOff x="9425511" y="553202"/>
            <a:chExt cx="2328862" cy="483174"/>
          </a:xfrm>
        </p:grpSpPr>
        <p:sp>
          <p:nvSpPr>
            <p:cNvPr id="12" name="Washi">
              <a:extLst>
                <a:ext uri="{FF2B5EF4-FFF2-40B4-BE49-F238E27FC236}">
                  <a16:creationId xmlns:a16="http://schemas.microsoft.com/office/drawing/2014/main" id="{2A746B4F-9506-A587-939E-48A21D558D91}"/>
                </a:ext>
                <a:ext uri="{C183D7F6-B498-43B3-948B-1728B52AA6E4}">
                  <adec:decorative xmlns:adec="http://schemas.microsoft.com/office/drawing/2017/decorative" val="1"/>
                </a:ext>
              </a:extLst>
            </p:cNvPr>
            <p:cNvSpPr txBox="1">
              <a:spLocks/>
            </p:cNvSpPr>
            <p:nvPr/>
          </p:nvSpPr>
          <p:spPr>
            <a:xfrm>
              <a:off x="9425511" y="553202"/>
              <a:ext cx="2328862" cy="48317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68FEBE29-A60C-AB5B-3160-D4C112F2533E}"/>
                </a:ext>
                <a:ext uri="{C183D7F6-B498-43B3-948B-1728B52AA6E4}">
                  <adec:decorative xmlns:adec="http://schemas.microsoft.com/office/drawing/2017/decorative" val="1"/>
                </a:ext>
              </a:extLst>
            </p:cNvPr>
            <p:cNvSpPr txBox="1">
              <a:spLocks/>
            </p:cNvSpPr>
            <p:nvPr/>
          </p:nvSpPr>
          <p:spPr>
            <a:xfrm rot="21409297">
              <a:off x="9561031" y="632363"/>
              <a:ext cx="2058987" cy="34084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As the population increased during the Victorian period, more food was needed. New inventions improved how the land was ploughed.</a:t>
              </a:r>
            </a:p>
          </p:txBody>
        </p:sp>
      </p:grpSp>
      <p:grpSp>
        <p:nvGrpSpPr>
          <p:cNvPr id="20" name="Washi">
            <a:extLst>
              <a:ext uri="{FF2B5EF4-FFF2-40B4-BE49-F238E27FC236}">
                <a16:creationId xmlns:a16="http://schemas.microsoft.com/office/drawing/2014/main" id="{D2C65932-E92A-A9DF-B1D0-8662996C568E}"/>
              </a:ext>
              <a:ext uri="{C183D7F6-B498-43B3-948B-1728B52AA6E4}">
                <adec:decorative xmlns:adec="http://schemas.microsoft.com/office/drawing/2017/decorative" val="1"/>
              </a:ext>
            </a:extLst>
          </p:cNvPr>
          <p:cNvGrpSpPr/>
          <p:nvPr/>
        </p:nvGrpSpPr>
        <p:grpSpPr>
          <a:xfrm>
            <a:off x="3458207" y="4269712"/>
            <a:ext cx="6856496" cy="754727"/>
            <a:chOff x="7291968" y="1187763"/>
            <a:chExt cx="1760422" cy="754727"/>
          </a:xfrm>
        </p:grpSpPr>
        <p:sp>
          <p:nvSpPr>
            <p:cNvPr id="21" name="Picture 9">
              <a:extLst>
                <a:ext uri="{FF2B5EF4-FFF2-40B4-BE49-F238E27FC236}">
                  <a16:creationId xmlns:a16="http://schemas.microsoft.com/office/drawing/2014/main" id="{905E84D5-0F7D-561A-F69F-173FA7B0DCFB}"/>
                </a:ext>
                <a:ext uri="{C183D7F6-B498-43B3-948B-1728B52AA6E4}">
                  <adec:decorative xmlns:adec="http://schemas.microsoft.com/office/drawing/2017/decorative" val="1"/>
                </a:ext>
              </a:extLst>
            </p:cNvPr>
            <p:cNvSpPr/>
            <p:nvPr/>
          </p:nvSpPr>
          <p:spPr>
            <a:xfrm>
              <a:off x="7291968" y="1187763"/>
              <a:ext cx="1760422" cy="75472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A7D0DB78-D226-CEA5-61B6-187CEB9D51ED}"/>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endParaRPr lang="en-GB" altLang="en-US" sz="1400"/>
            </a:p>
            <a:p>
              <a:pPr>
                <a:spcBef>
                  <a:spcPct val="0"/>
                </a:spcBef>
                <a:buFontTx/>
                <a:buNone/>
              </a:pPr>
              <a:r>
                <a:rPr lang="en-GB" altLang="en-US" sz="1400" b="0"/>
                <a:t> Rail lines were built all over the country. Working on the railway was a hot, dangerous job, shovelling coal.</a:t>
              </a:r>
            </a:p>
          </p:txBody>
        </p:sp>
      </p:grpSp>
      <p:grpSp>
        <p:nvGrpSpPr>
          <p:cNvPr id="26" name="Washi">
            <a:extLst>
              <a:ext uri="{FF2B5EF4-FFF2-40B4-BE49-F238E27FC236}">
                <a16:creationId xmlns:a16="http://schemas.microsoft.com/office/drawing/2014/main" id="{F724BADE-3AAF-E231-7679-520963C3CA59}"/>
              </a:ext>
              <a:ext uri="{C183D7F6-B498-43B3-948B-1728B52AA6E4}">
                <adec:decorative xmlns:adec="http://schemas.microsoft.com/office/drawing/2017/decorative" val="1"/>
              </a:ext>
            </a:extLst>
          </p:cNvPr>
          <p:cNvGrpSpPr/>
          <p:nvPr/>
        </p:nvGrpSpPr>
        <p:grpSpPr>
          <a:xfrm>
            <a:off x="2734106" y="5021390"/>
            <a:ext cx="8665028" cy="600144"/>
            <a:chOff x="9334808" y="1402121"/>
            <a:chExt cx="1827593" cy="774311"/>
          </a:xfrm>
        </p:grpSpPr>
        <p:pic>
          <p:nvPicPr>
            <p:cNvPr id="27" name="Picture 26">
              <a:extLst>
                <a:ext uri="{FF2B5EF4-FFF2-40B4-BE49-F238E27FC236}">
                  <a16:creationId xmlns:a16="http://schemas.microsoft.com/office/drawing/2014/main" id="{EDE774EE-6E05-D11A-75BB-85BEE9B32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4808" y="1402121"/>
              <a:ext cx="1827593" cy="774311"/>
            </a:xfrm>
            <a:prstGeom prst="rect">
              <a:avLst/>
            </a:prstGeom>
          </p:spPr>
        </p:pic>
        <p:sp>
          <p:nvSpPr>
            <p:cNvPr id="28" name="Text Placeholder">
              <a:extLst>
                <a:ext uri="{FF2B5EF4-FFF2-40B4-BE49-F238E27FC236}">
                  <a16:creationId xmlns:a16="http://schemas.microsoft.com/office/drawing/2014/main" id="{FB5E3776-BCD8-264C-FDC2-299A376A3FFB}"/>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Working under ground was a dangerous job often given to children, filling coal buckets, until it was banned.</a:t>
              </a:r>
            </a:p>
          </p:txBody>
        </p:sp>
      </p:grpSp>
      <p:grpSp>
        <p:nvGrpSpPr>
          <p:cNvPr id="29" name="Washi" descr="Washi tape">
            <a:extLst>
              <a:ext uri="{FF2B5EF4-FFF2-40B4-BE49-F238E27FC236}">
                <a16:creationId xmlns:a16="http://schemas.microsoft.com/office/drawing/2014/main" id="{2177634A-A168-D718-385B-E85D129F13EE}"/>
              </a:ext>
            </a:extLst>
          </p:cNvPr>
          <p:cNvGrpSpPr/>
          <p:nvPr/>
        </p:nvGrpSpPr>
        <p:grpSpPr>
          <a:xfrm>
            <a:off x="2917025" y="5549403"/>
            <a:ext cx="8248908" cy="735357"/>
            <a:chOff x="6548481" y="2547835"/>
            <a:chExt cx="8248908" cy="735357"/>
          </a:xfrm>
        </p:grpSpPr>
        <p:pic>
          <p:nvPicPr>
            <p:cNvPr id="30" name="Washi">
              <a:extLst>
                <a:ext uri="{FF2B5EF4-FFF2-40B4-BE49-F238E27FC236}">
                  <a16:creationId xmlns:a16="http://schemas.microsoft.com/office/drawing/2014/main" id="{0230EE02-A9B2-1AF8-BA8D-83F292EEDA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8481" y="2547835"/>
              <a:ext cx="8248907" cy="540568"/>
            </a:xfrm>
            <a:prstGeom prst="rect">
              <a:avLst/>
            </a:prstGeom>
          </p:spPr>
        </p:pic>
        <p:sp>
          <p:nvSpPr>
            <p:cNvPr id="31" name="Text Placeholder">
              <a:extLst>
                <a:ext uri="{FF2B5EF4-FFF2-40B4-BE49-F238E27FC236}">
                  <a16:creationId xmlns:a16="http://schemas.microsoft.com/office/drawing/2014/main" id="{5ED3DA8B-65DE-57A0-DCF9-22C6FA80AEB5}"/>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Designing wheels, tubes, steam gauges, building bridges, buildings, machines and trains. </a:t>
              </a:r>
            </a:p>
          </p:txBody>
        </p:sp>
      </p:grpSp>
      <p:grpSp>
        <p:nvGrpSpPr>
          <p:cNvPr id="23" name="Washi" descr="Washi tape">
            <a:extLst>
              <a:ext uri="{FF2B5EF4-FFF2-40B4-BE49-F238E27FC236}">
                <a16:creationId xmlns:a16="http://schemas.microsoft.com/office/drawing/2014/main" id="{DF233337-67CD-14F8-DA0C-62DBA92243F4}"/>
              </a:ext>
            </a:extLst>
          </p:cNvPr>
          <p:cNvGrpSpPr/>
          <p:nvPr/>
        </p:nvGrpSpPr>
        <p:grpSpPr>
          <a:xfrm>
            <a:off x="3062185" y="6034540"/>
            <a:ext cx="7693717" cy="528177"/>
            <a:chOff x="9425511" y="526964"/>
            <a:chExt cx="2571277" cy="338770"/>
          </a:xfrm>
        </p:grpSpPr>
        <p:sp>
          <p:nvSpPr>
            <p:cNvPr id="24" name="Washi">
              <a:extLst>
                <a:ext uri="{FF2B5EF4-FFF2-40B4-BE49-F238E27FC236}">
                  <a16:creationId xmlns:a16="http://schemas.microsoft.com/office/drawing/2014/main" id="{9FD8F14D-2214-04F9-9BF1-7FCC9864DE6F}"/>
                </a:ext>
                <a:ext uri="{C183D7F6-B498-43B3-948B-1728B52AA6E4}">
                  <adec:decorative xmlns:adec="http://schemas.microsoft.com/office/drawing/2017/decorative" val="1"/>
                </a:ext>
              </a:extLst>
            </p:cNvPr>
            <p:cNvSpPr txBox="1">
              <a:spLocks/>
            </p:cNvSpPr>
            <p:nvPr/>
          </p:nvSpPr>
          <p:spPr>
            <a:xfrm>
              <a:off x="9425511" y="526964"/>
              <a:ext cx="2571277" cy="33877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5" name="Text Placeholder">
              <a:extLst>
                <a:ext uri="{FF2B5EF4-FFF2-40B4-BE49-F238E27FC236}">
                  <a16:creationId xmlns:a16="http://schemas.microsoft.com/office/drawing/2014/main" id="{9FDB8E4B-2A03-3F35-F395-F3257E4B9950}"/>
                </a:ext>
                <a:ext uri="{C183D7F6-B498-43B3-948B-1728B52AA6E4}">
                  <adec:decorative xmlns:adec="http://schemas.microsoft.com/office/drawing/2017/decorative" val="1"/>
                </a:ext>
              </a:extLst>
            </p:cNvPr>
            <p:cNvSpPr txBox="1">
              <a:spLocks/>
            </p:cNvSpPr>
            <p:nvPr/>
          </p:nvSpPr>
          <p:spPr>
            <a:xfrm>
              <a:off x="9556496" y="569431"/>
              <a:ext cx="2429732" cy="24712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Children aged 6 were the best age to sweep chimneys, cleaning away soot.</a:t>
              </a:r>
            </a:p>
          </p:txBody>
        </p:sp>
      </p:grpSp>
      <p:cxnSp>
        <p:nvCxnSpPr>
          <p:cNvPr id="32" name="Straight Arrow Connector 31">
            <a:extLst>
              <a:ext uri="{FF2B5EF4-FFF2-40B4-BE49-F238E27FC236}">
                <a16:creationId xmlns:a16="http://schemas.microsoft.com/office/drawing/2014/main" id="{22F462D3-8664-EFDA-44C7-0F1766727FCB}"/>
              </a:ext>
              <a:ext uri="{C183D7F6-B498-43B3-948B-1728B52AA6E4}">
                <adec:decorative xmlns:adec="http://schemas.microsoft.com/office/drawing/2017/decorative" val="1"/>
              </a:ext>
            </a:extLst>
          </p:cNvPr>
          <p:cNvCxnSpPr>
            <a:cxnSpLocks/>
          </p:cNvCxnSpPr>
          <p:nvPr/>
        </p:nvCxnSpPr>
        <p:spPr>
          <a:xfrm flipV="1">
            <a:off x="2514907" y="1390208"/>
            <a:ext cx="1042774" cy="80089"/>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650C09CC-F239-AE55-FC37-5162A2CF3A48}"/>
              </a:ext>
              <a:ext uri="{C183D7F6-B498-43B3-948B-1728B52AA6E4}">
                <adec:decorative xmlns:adec="http://schemas.microsoft.com/office/drawing/2017/decorative" val="1"/>
              </a:ext>
            </a:extLst>
          </p:cNvPr>
          <p:cNvCxnSpPr>
            <a:cxnSpLocks/>
          </p:cNvCxnSpPr>
          <p:nvPr/>
        </p:nvCxnSpPr>
        <p:spPr>
          <a:xfrm>
            <a:off x="2496278" y="2103418"/>
            <a:ext cx="1061403" cy="642642"/>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6B713F1-0880-8B47-05B5-0416C18B2DA8}"/>
              </a:ext>
              <a:ext uri="{C183D7F6-B498-43B3-948B-1728B52AA6E4}">
                <adec:decorative xmlns:adec="http://schemas.microsoft.com/office/drawing/2017/decorative" val="1"/>
              </a:ext>
            </a:extLst>
          </p:cNvPr>
          <p:cNvCxnSpPr>
            <a:cxnSpLocks/>
          </p:cNvCxnSpPr>
          <p:nvPr/>
        </p:nvCxnSpPr>
        <p:spPr>
          <a:xfrm>
            <a:off x="2496278" y="2677494"/>
            <a:ext cx="750775" cy="372441"/>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3B88040-89F4-386F-570C-2550A6E6654D}"/>
              </a:ext>
              <a:ext uri="{C183D7F6-B498-43B3-948B-1728B52AA6E4}">
                <adec:decorative xmlns:adec="http://schemas.microsoft.com/office/drawing/2017/decorative" val="1"/>
              </a:ext>
            </a:extLst>
          </p:cNvPr>
          <p:cNvCxnSpPr>
            <a:cxnSpLocks/>
          </p:cNvCxnSpPr>
          <p:nvPr/>
        </p:nvCxnSpPr>
        <p:spPr>
          <a:xfrm>
            <a:off x="2496278" y="3287717"/>
            <a:ext cx="840572" cy="1260927"/>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AE6BD1BD-F871-5380-B66D-8001579EC70A}"/>
              </a:ext>
              <a:ext uri="{C183D7F6-B498-43B3-948B-1728B52AA6E4}">
                <adec:decorative xmlns:adec="http://schemas.microsoft.com/office/drawing/2017/decorative" val="1"/>
              </a:ext>
            </a:extLst>
          </p:cNvPr>
          <p:cNvCxnSpPr>
            <a:cxnSpLocks/>
          </p:cNvCxnSpPr>
          <p:nvPr/>
        </p:nvCxnSpPr>
        <p:spPr>
          <a:xfrm>
            <a:off x="2514042" y="3885571"/>
            <a:ext cx="886651" cy="1846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EE65336D-C6C9-8133-5FE0-ACAE9076D312}"/>
              </a:ext>
              <a:ext uri="{C183D7F6-B498-43B3-948B-1728B52AA6E4}">
                <adec:decorative xmlns:adec="http://schemas.microsoft.com/office/drawing/2017/decorative" val="1"/>
              </a:ext>
            </a:extLst>
          </p:cNvPr>
          <p:cNvCxnSpPr>
            <a:cxnSpLocks/>
          </p:cNvCxnSpPr>
          <p:nvPr/>
        </p:nvCxnSpPr>
        <p:spPr>
          <a:xfrm flipV="1">
            <a:off x="2509468" y="1992791"/>
            <a:ext cx="360181" cy="246889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297DC616-AA2F-EA3D-9989-DD85BE975650}"/>
              </a:ext>
              <a:ext uri="{C183D7F6-B498-43B3-948B-1728B52AA6E4}">
                <adec:decorative xmlns:adec="http://schemas.microsoft.com/office/drawing/2017/decorative" val="1"/>
              </a:ext>
            </a:extLst>
          </p:cNvPr>
          <p:cNvCxnSpPr>
            <a:cxnSpLocks/>
          </p:cNvCxnSpPr>
          <p:nvPr/>
        </p:nvCxnSpPr>
        <p:spPr>
          <a:xfrm>
            <a:off x="2494261" y="5085225"/>
            <a:ext cx="532718" cy="1363666"/>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0F9E33E6-735D-3B04-7A0B-86B254926200}"/>
              </a:ext>
              <a:ext uri="{C183D7F6-B498-43B3-948B-1728B52AA6E4}">
                <adec:decorative xmlns:adec="http://schemas.microsoft.com/office/drawing/2017/decorative" val="1"/>
              </a:ext>
            </a:extLst>
          </p:cNvPr>
          <p:cNvCxnSpPr>
            <a:cxnSpLocks/>
          </p:cNvCxnSpPr>
          <p:nvPr/>
        </p:nvCxnSpPr>
        <p:spPr>
          <a:xfrm>
            <a:off x="2489158" y="5639438"/>
            <a:ext cx="380491" cy="6581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F6959BCF-8627-35E9-CDA5-242DAE1C7CBE}"/>
              </a:ext>
              <a:ext uri="{C183D7F6-B498-43B3-948B-1728B52AA6E4}">
                <adec:decorative xmlns:adec="http://schemas.microsoft.com/office/drawing/2017/decorative" val="1"/>
              </a:ext>
            </a:extLst>
          </p:cNvPr>
          <p:cNvCxnSpPr>
            <a:cxnSpLocks/>
          </p:cNvCxnSpPr>
          <p:nvPr/>
        </p:nvCxnSpPr>
        <p:spPr>
          <a:xfrm flipV="1">
            <a:off x="2482884" y="5184426"/>
            <a:ext cx="236490" cy="108681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3481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74DF-B9B6-3993-1466-2D7BA8EAE1DA}"/>
              </a:ext>
            </a:extLst>
          </p:cNvPr>
          <p:cNvSpPr>
            <a:spLocks noGrp="1"/>
          </p:cNvSpPr>
          <p:nvPr>
            <p:ph type="title"/>
          </p:nvPr>
        </p:nvSpPr>
        <p:spPr/>
        <p:txBody>
          <a:bodyPr/>
          <a:lstStyle/>
          <a:p>
            <a:r>
              <a:rPr lang="en-US" dirty="0"/>
              <a:t>Match the job – Answers </a:t>
            </a:r>
            <a:r>
              <a:rPr lang="en-US" dirty="0">
                <a:solidFill>
                  <a:schemeClr val="bg1"/>
                </a:solidFill>
              </a:rPr>
              <a:t>2</a:t>
            </a:r>
          </a:p>
        </p:txBody>
      </p:sp>
      <p:sp>
        <p:nvSpPr>
          <p:cNvPr id="4" name="TextBox 1">
            <a:extLst>
              <a:ext uri="{FF2B5EF4-FFF2-40B4-BE49-F238E27FC236}">
                <a16:creationId xmlns:a16="http://schemas.microsoft.com/office/drawing/2014/main" id="{AF1AF5ED-C588-5533-155C-499DF6748746}"/>
              </a:ext>
            </a:extLst>
          </p:cNvPr>
          <p:cNvSpPr txBox="1">
            <a:spLocks noChangeArrowheads="1"/>
          </p:cNvSpPr>
          <p:nvPr/>
        </p:nvSpPr>
        <p:spPr bwMode="auto">
          <a:xfrm>
            <a:off x="670664" y="1225550"/>
            <a:ext cx="25923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t>Home workers </a:t>
            </a:r>
          </a:p>
          <a:p>
            <a:pPr>
              <a:spcBef>
                <a:spcPct val="0"/>
              </a:spcBef>
              <a:buFontTx/>
              <a:buNone/>
            </a:pPr>
            <a:endParaRPr lang="en-GB" altLang="en-US" sz="2000"/>
          </a:p>
          <a:p>
            <a:pPr>
              <a:spcBef>
                <a:spcPct val="0"/>
              </a:spcBef>
              <a:buFontTx/>
              <a:buNone/>
            </a:pPr>
            <a:r>
              <a:rPr lang="en-GB" altLang="en-US" sz="2000"/>
              <a:t>The Workhouse </a:t>
            </a:r>
          </a:p>
          <a:p>
            <a:pPr>
              <a:spcBef>
                <a:spcPct val="0"/>
              </a:spcBef>
              <a:buFontTx/>
              <a:buNone/>
            </a:pPr>
            <a:endParaRPr lang="en-GB" altLang="en-US" sz="2000"/>
          </a:p>
          <a:p>
            <a:pPr>
              <a:spcBef>
                <a:spcPct val="0"/>
              </a:spcBef>
              <a:buFontTx/>
              <a:buNone/>
            </a:pPr>
            <a:r>
              <a:rPr lang="en-GB" altLang="en-US" sz="2000"/>
              <a:t>Domestic services</a:t>
            </a:r>
          </a:p>
          <a:p>
            <a:pPr>
              <a:spcBef>
                <a:spcPct val="0"/>
              </a:spcBef>
              <a:buFontTx/>
              <a:buNone/>
            </a:pPr>
            <a:endParaRPr lang="en-GB" altLang="en-US" sz="2000"/>
          </a:p>
          <a:p>
            <a:pPr>
              <a:spcBef>
                <a:spcPct val="0"/>
              </a:spcBef>
              <a:buFontTx/>
              <a:buNone/>
            </a:pPr>
            <a:r>
              <a:rPr lang="en-GB" altLang="en-US" sz="2000"/>
              <a:t>Railways workers </a:t>
            </a:r>
          </a:p>
          <a:p>
            <a:pPr>
              <a:spcBef>
                <a:spcPct val="0"/>
              </a:spcBef>
              <a:buFontTx/>
              <a:buNone/>
            </a:pPr>
            <a:endParaRPr lang="en-GB" altLang="en-US" sz="2000"/>
          </a:p>
          <a:p>
            <a:pPr>
              <a:spcBef>
                <a:spcPct val="0"/>
              </a:spcBef>
              <a:buFontTx/>
              <a:buNone/>
            </a:pPr>
            <a:r>
              <a:rPr lang="en-GB" altLang="en-US" sz="2000"/>
              <a:t>Farming </a:t>
            </a:r>
          </a:p>
          <a:p>
            <a:pPr>
              <a:spcBef>
                <a:spcPct val="0"/>
              </a:spcBef>
              <a:buFontTx/>
              <a:buNone/>
            </a:pPr>
            <a:endParaRPr lang="en-GB" altLang="en-US" sz="2000"/>
          </a:p>
          <a:p>
            <a:pPr>
              <a:spcBef>
                <a:spcPct val="0"/>
              </a:spcBef>
              <a:buFontTx/>
              <a:buNone/>
            </a:pPr>
            <a:r>
              <a:rPr lang="en-GB" altLang="en-US" sz="2000"/>
              <a:t>Factory work </a:t>
            </a:r>
          </a:p>
          <a:p>
            <a:pPr>
              <a:spcBef>
                <a:spcPct val="0"/>
              </a:spcBef>
              <a:buFontTx/>
              <a:buNone/>
            </a:pPr>
            <a:endParaRPr lang="en-GB" altLang="en-US" sz="2000"/>
          </a:p>
          <a:p>
            <a:pPr>
              <a:spcBef>
                <a:spcPct val="0"/>
              </a:spcBef>
              <a:buFontTx/>
              <a:buNone/>
            </a:pPr>
            <a:r>
              <a:rPr lang="en-GB" altLang="en-US" sz="2000"/>
              <a:t>Chimney sweep</a:t>
            </a:r>
          </a:p>
          <a:p>
            <a:pPr>
              <a:spcBef>
                <a:spcPct val="0"/>
              </a:spcBef>
              <a:buFontTx/>
              <a:buNone/>
            </a:pPr>
            <a:endParaRPr lang="en-GB" altLang="en-US" sz="2000"/>
          </a:p>
          <a:p>
            <a:pPr>
              <a:spcBef>
                <a:spcPct val="0"/>
              </a:spcBef>
              <a:buFontTx/>
              <a:buNone/>
            </a:pPr>
            <a:r>
              <a:rPr lang="en-GB" altLang="en-US" sz="2000"/>
              <a:t>Engineer</a:t>
            </a:r>
          </a:p>
          <a:p>
            <a:pPr>
              <a:spcBef>
                <a:spcPct val="0"/>
              </a:spcBef>
              <a:buFontTx/>
              <a:buNone/>
            </a:pPr>
            <a:endParaRPr lang="en-GB" altLang="en-US" sz="2000"/>
          </a:p>
          <a:p>
            <a:pPr>
              <a:spcBef>
                <a:spcPct val="0"/>
              </a:spcBef>
              <a:buFontTx/>
              <a:buNone/>
            </a:pPr>
            <a:r>
              <a:rPr lang="en-GB" altLang="en-US" sz="2000"/>
              <a:t>Coal miners</a:t>
            </a:r>
          </a:p>
          <a:p>
            <a:pPr>
              <a:spcBef>
                <a:spcPct val="0"/>
              </a:spcBef>
              <a:buFontTx/>
              <a:buNone/>
            </a:pPr>
            <a:endParaRPr lang="en-GB" altLang="en-US" sz="2000" b="1">
              <a:solidFill>
                <a:srgbClr val="7575D1"/>
              </a:solidFill>
            </a:endParaRPr>
          </a:p>
        </p:txBody>
      </p:sp>
      <p:grpSp>
        <p:nvGrpSpPr>
          <p:cNvPr id="5" name="Washi">
            <a:extLst>
              <a:ext uri="{FF2B5EF4-FFF2-40B4-BE49-F238E27FC236}">
                <a16:creationId xmlns:a16="http://schemas.microsoft.com/office/drawing/2014/main" id="{CD8C24FA-7FFA-69DB-8060-1E370C63B73A}"/>
              </a:ext>
              <a:ext uri="{C183D7F6-B498-43B3-948B-1728B52AA6E4}">
                <adec:decorative xmlns:adec="http://schemas.microsoft.com/office/drawing/2017/decorative" val="1"/>
              </a:ext>
            </a:extLst>
          </p:cNvPr>
          <p:cNvGrpSpPr/>
          <p:nvPr/>
        </p:nvGrpSpPr>
        <p:grpSpPr>
          <a:xfrm>
            <a:off x="2854116" y="4047653"/>
            <a:ext cx="8248907" cy="793087"/>
            <a:chOff x="6887532" y="-95440"/>
            <a:chExt cx="2041216" cy="1035500"/>
          </a:xfrm>
        </p:grpSpPr>
        <p:sp>
          <p:nvSpPr>
            <p:cNvPr id="6" name="Picture 9">
              <a:extLst>
                <a:ext uri="{FF2B5EF4-FFF2-40B4-BE49-F238E27FC236}">
                  <a16:creationId xmlns:a16="http://schemas.microsoft.com/office/drawing/2014/main" id="{527256F2-ACCF-BA03-E200-721449245235}"/>
                </a:ext>
                <a:ext uri="{C183D7F6-B498-43B3-948B-1728B52AA6E4}">
                  <adec:decorative xmlns:adec="http://schemas.microsoft.com/office/drawing/2017/decorative" val="1"/>
                </a:ext>
              </a:extLst>
            </p:cNvPr>
            <p:cNvSpPr/>
            <p:nvPr/>
          </p:nvSpPr>
          <p:spPr>
            <a:xfrm rot="10800000" flipV="1">
              <a:off x="6887532" y="-95440"/>
              <a:ext cx="2041216" cy="103550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661E34FB-1B2F-2824-622A-BF869D5FE427}"/>
                </a:ext>
              </a:extLst>
            </p:cNvPr>
            <p:cNvSpPr txBox="1">
              <a:spLocks/>
            </p:cNvSpPr>
            <p:nvPr/>
          </p:nvSpPr>
          <p:spPr>
            <a:xfrm>
              <a:off x="6935131" y="38878"/>
              <a:ext cx="1983817" cy="81164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b="0"/>
                <a:t>Machines replaced people, but people were needed to make sure the machines ran smoothly. Big buildings, often with chimneys, were created near coal mines, as coal was used to power machines.</a:t>
              </a:r>
            </a:p>
          </p:txBody>
        </p:sp>
      </p:grpSp>
      <p:grpSp>
        <p:nvGrpSpPr>
          <p:cNvPr id="8" name="Washi">
            <a:extLst>
              <a:ext uri="{FF2B5EF4-FFF2-40B4-BE49-F238E27FC236}">
                <a16:creationId xmlns:a16="http://schemas.microsoft.com/office/drawing/2014/main" id="{761524DC-BDA6-9DAB-698D-83F376DF758B}"/>
              </a:ext>
              <a:ext uri="{C183D7F6-B498-43B3-948B-1728B52AA6E4}">
                <adec:decorative xmlns:adec="http://schemas.microsoft.com/office/drawing/2017/decorative" val="1"/>
              </a:ext>
            </a:extLst>
          </p:cNvPr>
          <p:cNvGrpSpPr/>
          <p:nvPr/>
        </p:nvGrpSpPr>
        <p:grpSpPr>
          <a:xfrm>
            <a:off x="3797990" y="1061424"/>
            <a:ext cx="6856496" cy="568858"/>
            <a:chOff x="7291968" y="1187764"/>
            <a:chExt cx="1760422" cy="568858"/>
          </a:xfrm>
        </p:grpSpPr>
        <p:sp>
          <p:nvSpPr>
            <p:cNvPr id="9" name="Picture 9">
              <a:extLst>
                <a:ext uri="{FF2B5EF4-FFF2-40B4-BE49-F238E27FC236}">
                  <a16:creationId xmlns:a16="http://schemas.microsoft.com/office/drawing/2014/main" id="{181DA84F-9672-3D0A-0424-408FCEE88093}"/>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6A128D46-87A3-BE18-148D-645AB77DE790}"/>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People working from home, such as weaving and card making. </a:t>
              </a:r>
            </a:p>
          </p:txBody>
        </p:sp>
      </p:grpSp>
      <p:grpSp>
        <p:nvGrpSpPr>
          <p:cNvPr id="11" name="Washi" descr="Washi tape">
            <a:extLst>
              <a:ext uri="{FF2B5EF4-FFF2-40B4-BE49-F238E27FC236}">
                <a16:creationId xmlns:a16="http://schemas.microsoft.com/office/drawing/2014/main" id="{C6B61E58-9835-A23E-798C-066DCB1D37A4}"/>
              </a:ext>
            </a:extLst>
          </p:cNvPr>
          <p:cNvGrpSpPr/>
          <p:nvPr/>
        </p:nvGrpSpPr>
        <p:grpSpPr>
          <a:xfrm rot="164706">
            <a:off x="3015398" y="3390750"/>
            <a:ext cx="7403044" cy="805293"/>
            <a:chOff x="9425511" y="553202"/>
            <a:chExt cx="2328862" cy="483174"/>
          </a:xfrm>
        </p:grpSpPr>
        <p:sp>
          <p:nvSpPr>
            <p:cNvPr id="12" name="Washi">
              <a:extLst>
                <a:ext uri="{FF2B5EF4-FFF2-40B4-BE49-F238E27FC236}">
                  <a16:creationId xmlns:a16="http://schemas.microsoft.com/office/drawing/2014/main" id="{2A746B4F-9506-A587-939E-48A21D558D91}"/>
                </a:ext>
                <a:ext uri="{C183D7F6-B498-43B3-948B-1728B52AA6E4}">
                  <adec:decorative xmlns:adec="http://schemas.microsoft.com/office/drawing/2017/decorative" val="1"/>
                </a:ext>
              </a:extLst>
            </p:cNvPr>
            <p:cNvSpPr txBox="1">
              <a:spLocks/>
            </p:cNvSpPr>
            <p:nvPr/>
          </p:nvSpPr>
          <p:spPr>
            <a:xfrm>
              <a:off x="9425511" y="553202"/>
              <a:ext cx="2328862" cy="483174"/>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68FEBE29-A60C-AB5B-3160-D4C112F2533E}"/>
                </a:ext>
                <a:ext uri="{C183D7F6-B498-43B3-948B-1728B52AA6E4}">
                  <adec:decorative xmlns:adec="http://schemas.microsoft.com/office/drawing/2017/decorative" val="1"/>
                </a:ext>
              </a:extLst>
            </p:cNvPr>
            <p:cNvSpPr txBox="1">
              <a:spLocks/>
            </p:cNvSpPr>
            <p:nvPr/>
          </p:nvSpPr>
          <p:spPr>
            <a:xfrm rot="21409297">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As the population increased during the Victorian period, more food was needed. New inventions improved how the land was ploughed.</a:t>
              </a:r>
            </a:p>
          </p:txBody>
        </p:sp>
      </p:grpSp>
      <p:grpSp>
        <p:nvGrpSpPr>
          <p:cNvPr id="14" name="Washi">
            <a:extLst>
              <a:ext uri="{FF2B5EF4-FFF2-40B4-BE49-F238E27FC236}">
                <a16:creationId xmlns:a16="http://schemas.microsoft.com/office/drawing/2014/main" id="{243CB4F6-97C8-20ED-2309-9745BCD3A670}"/>
              </a:ext>
              <a:ext uri="{C183D7F6-B498-43B3-948B-1728B52AA6E4}">
                <adec:decorative xmlns:adec="http://schemas.microsoft.com/office/drawing/2017/decorative" val="1"/>
              </a:ext>
            </a:extLst>
          </p:cNvPr>
          <p:cNvGrpSpPr/>
          <p:nvPr/>
        </p:nvGrpSpPr>
        <p:grpSpPr>
          <a:xfrm>
            <a:off x="3728954" y="1626869"/>
            <a:ext cx="6704525" cy="653553"/>
            <a:chOff x="9334808" y="1458075"/>
            <a:chExt cx="1827593" cy="784141"/>
          </a:xfrm>
        </p:grpSpPr>
        <p:pic>
          <p:nvPicPr>
            <p:cNvPr id="15" name="Picture 14">
              <a:extLst>
                <a:ext uri="{FF2B5EF4-FFF2-40B4-BE49-F238E27FC236}">
                  <a16:creationId xmlns:a16="http://schemas.microsoft.com/office/drawing/2014/main" id="{22E16773-68F8-1BBC-4981-B22CA4478D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34808" y="1458075"/>
              <a:ext cx="1827593" cy="784141"/>
            </a:xfrm>
            <a:prstGeom prst="rect">
              <a:avLst/>
            </a:prstGeom>
          </p:spPr>
        </p:pic>
        <p:sp>
          <p:nvSpPr>
            <p:cNvPr id="16" name="Text Placeholder">
              <a:extLst>
                <a:ext uri="{FF2B5EF4-FFF2-40B4-BE49-F238E27FC236}">
                  <a16:creationId xmlns:a16="http://schemas.microsoft.com/office/drawing/2014/main" id="{FD514231-8AD4-5D17-463C-DDB261545825}"/>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Place where very poor people worked and lived. They were very strict, almost like a prison. The buildings were large and many are listed today.</a:t>
              </a:r>
            </a:p>
          </p:txBody>
        </p:sp>
      </p:grpSp>
      <p:grpSp>
        <p:nvGrpSpPr>
          <p:cNvPr id="17" name="Washi" descr="Washi tape">
            <a:extLst>
              <a:ext uri="{FF2B5EF4-FFF2-40B4-BE49-F238E27FC236}">
                <a16:creationId xmlns:a16="http://schemas.microsoft.com/office/drawing/2014/main" id="{514C70CA-5A64-CF09-ADBE-E432FC136537}"/>
              </a:ext>
            </a:extLst>
          </p:cNvPr>
          <p:cNvGrpSpPr/>
          <p:nvPr/>
        </p:nvGrpSpPr>
        <p:grpSpPr>
          <a:xfrm>
            <a:off x="3046470" y="2252476"/>
            <a:ext cx="8248908" cy="751171"/>
            <a:chOff x="6548481" y="2532021"/>
            <a:chExt cx="8248908" cy="751171"/>
          </a:xfrm>
        </p:grpSpPr>
        <p:pic>
          <p:nvPicPr>
            <p:cNvPr id="18" name="Washi">
              <a:extLst>
                <a:ext uri="{FF2B5EF4-FFF2-40B4-BE49-F238E27FC236}">
                  <a16:creationId xmlns:a16="http://schemas.microsoft.com/office/drawing/2014/main" id="{41F1341F-5599-6D1A-87EB-BC70C90CAB0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48481" y="2532021"/>
              <a:ext cx="8248907" cy="556381"/>
            </a:xfrm>
            <a:prstGeom prst="rect">
              <a:avLst/>
            </a:prstGeom>
          </p:spPr>
        </p:pic>
        <p:sp>
          <p:nvSpPr>
            <p:cNvPr id="19" name="Text Placeholder">
              <a:extLst>
                <a:ext uri="{FF2B5EF4-FFF2-40B4-BE49-F238E27FC236}">
                  <a16:creationId xmlns:a16="http://schemas.microsoft.com/office/drawing/2014/main" id="{D198A2B4-8E6C-810D-DCEF-4C1DE39B6E80}"/>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Household services for the rich people. This included cooking, cleaning and looking after children.</a:t>
              </a:r>
            </a:p>
          </p:txBody>
        </p:sp>
      </p:grpSp>
      <p:grpSp>
        <p:nvGrpSpPr>
          <p:cNvPr id="20" name="Washi">
            <a:extLst>
              <a:ext uri="{FF2B5EF4-FFF2-40B4-BE49-F238E27FC236}">
                <a16:creationId xmlns:a16="http://schemas.microsoft.com/office/drawing/2014/main" id="{D2C65932-E92A-A9DF-B1D0-8662996C568E}"/>
              </a:ext>
              <a:ext uri="{C183D7F6-B498-43B3-948B-1728B52AA6E4}">
                <adec:decorative xmlns:adec="http://schemas.microsoft.com/office/drawing/2017/decorative" val="1"/>
              </a:ext>
            </a:extLst>
          </p:cNvPr>
          <p:cNvGrpSpPr/>
          <p:nvPr/>
        </p:nvGrpSpPr>
        <p:grpSpPr>
          <a:xfrm>
            <a:off x="3637278" y="2783000"/>
            <a:ext cx="6856496" cy="700133"/>
            <a:chOff x="7291968" y="1187763"/>
            <a:chExt cx="1760422" cy="754727"/>
          </a:xfrm>
        </p:grpSpPr>
        <p:sp>
          <p:nvSpPr>
            <p:cNvPr id="21" name="Picture 9">
              <a:extLst>
                <a:ext uri="{FF2B5EF4-FFF2-40B4-BE49-F238E27FC236}">
                  <a16:creationId xmlns:a16="http://schemas.microsoft.com/office/drawing/2014/main" id="{905E84D5-0F7D-561A-F69F-173FA7B0DCFB}"/>
                </a:ext>
                <a:ext uri="{C183D7F6-B498-43B3-948B-1728B52AA6E4}">
                  <adec:decorative xmlns:adec="http://schemas.microsoft.com/office/drawing/2017/decorative" val="1"/>
                </a:ext>
              </a:extLst>
            </p:cNvPr>
            <p:cNvSpPr/>
            <p:nvPr/>
          </p:nvSpPr>
          <p:spPr>
            <a:xfrm>
              <a:off x="7291968" y="1187763"/>
              <a:ext cx="1760422" cy="75472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A7D0DB78-D226-CEA5-61B6-187CEB9D51ED}"/>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endParaRPr lang="en-GB" altLang="en-US" sz="1400"/>
            </a:p>
            <a:p>
              <a:pPr>
                <a:spcBef>
                  <a:spcPct val="0"/>
                </a:spcBef>
                <a:buFontTx/>
                <a:buNone/>
              </a:pPr>
              <a:r>
                <a:rPr lang="en-GB" altLang="en-US" sz="1400" b="0"/>
                <a:t> Rail lines were built all over the country. Working on the railway was a hot, dangerous job, shovelling coal.</a:t>
              </a:r>
            </a:p>
          </p:txBody>
        </p:sp>
      </p:grpSp>
      <p:grpSp>
        <p:nvGrpSpPr>
          <p:cNvPr id="23" name="Washi" descr="Washi tape">
            <a:extLst>
              <a:ext uri="{FF2B5EF4-FFF2-40B4-BE49-F238E27FC236}">
                <a16:creationId xmlns:a16="http://schemas.microsoft.com/office/drawing/2014/main" id="{DF233337-67CD-14F8-DA0C-62DBA92243F4}"/>
              </a:ext>
            </a:extLst>
          </p:cNvPr>
          <p:cNvGrpSpPr/>
          <p:nvPr/>
        </p:nvGrpSpPr>
        <p:grpSpPr>
          <a:xfrm>
            <a:off x="2921160" y="4802518"/>
            <a:ext cx="7693717" cy="692143"/>
            <a:chOff x="9425511" y="526964"/>
            <a:chExt cx="2571277" cy="338770"/>
          </a:xfrm>
        </p:grpSpPr>
        <p:sp>
          <p:nvSpPr>
            <p:cNvPr id="24" name="Washi">
              <a:extLst>
                <a:ext uri="{FF2B5EF4-FFF2-40B4-BE49-F238E27FC236}">
                  <a16:creationId xmlns:a16="http://schemas.microsoft.com/office/drawing/2014/main" id="{9FD8F14D-2214-04F9-9BF1-7FCC9864DE6F}"/>
                </a:ext>
                <a:ext uri="{C183D7F6-B498-43B3-948B-1728B52AA6E4}">
                  <adec:decorative xmlns:adec="http://schemas.microsoft.com/office/drawing/2017/decorative" val="1"/>
                </a:ext>
              </a:extLst>
            </p:cNvPr>
            <p:cNvSpPr txBox="1">
              <a:spLocks/>
            </p:cNvSpPr>
            <p:nvPr/>
          </p:nvSpPr>
          <p:spPr>
            <a:xfrm>
              <a:off x="9425511" y="526964"/>
              <a:ext cx="2571277" cy="338770"/>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5" name="Text Placeholder">
              <a:extLst>
                <a:ext uri="{FF2B5EF4-FFF2-40B4-BE49-F238E27FC236}">
                  <a16:creationId xmlns:a16="http://schemas.microsoft.com/office/drawing/2014/main" id="{9FDB8E4B-2A03-3F35-F395-F3257E4B9950}"/>
                </a:ext>
                <a:ext uri="{C183D7F6-B498-43B3-948B-1728B52AA6E4}">
                  <adec:decorative xmlns:adec="http://schemas.microsoft.com/office/drawing/2017/decorative" val="1"/>
                </a:ext>
              </a:extLst>
            </p:cNvPr>
            <p:cNvSpPr txBox="1">
              <a:spLocks/>
            </p:cNvSpPr>
            <p:nvPr/>
          </p:nvSpPr>
          <p:spPr>
            <a:xfrm>
              <a:off x="9556496" y="569431"/>
              <a:ext cx="2429732" cy="24712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Children aged 6 were the best age to sweep chimneys, cleaning away soot.</a:t>
              </a:r>
            </a:p>
          </p:txBody>
        </p:sp>
      </p:grpSp>
      <p:grpSp>
        <p:nvGrpSpPr>
          <p:cNvPr id="26" name="Washi">
            <a:extLst>
              <a:ext uri="{FF2B5EF4-FFF2-40B4-BE49-F238E27FC236}">
                <a16:creationId xmlns:a16="http://schemas.microsoft.com/office/drawing/2014/main" id="{F724BADE-3AAF-E231-7679-520963C3CA59}"/>
              </a:ext>
              <a:ext uri="{C183D7F6-B498-43B3-948B-1728B52AA6E4}">
                <adec:decorative xmlns:adec="http://schemas.microsoft.com/office/drawing/2017/decorative" val="1"/>
              </a:ext>
            </a:extLst>
          </p:cNvPr>
          <p:cNvGrpSpPr/>
          <p:nvPr/>
        </p:nvGrpSpPr>
        <p:grpSpPr>
          <a:xfrm>
            <a:off x="2232837" y="6070194"/>
            <a:ext cx="8864641" cy="638209"/>
            <a:chOff x="9334808" y="1504219"/>
            <a:chExt cx="1827593" cy="672213"/>
          </a:xfrm>
        </p:grpSpPr>
        <p:pic>
          <p:nvPicPr>
            <p:cNvPr id="27" name="Picture 26">
              <a:extLst>
                <a:ext uri="{FF2B5EF4-FFF2-40B4-BE49-F238E27FC236}">
                  <a16:creationId xmlns:a16="http://schemas.microsoft.com/office/drawing/2014/main" id="{EDE774EE-6E05-D11A-75BB-85BEE9B329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34808" y="1504219"/>
              <a:ext cx="1827593" cy="672213"/>
            </a:xfrm>
            <a:prstGeom prst="rect">
              <a:avLst/>
            </a:prstGeom>
          </p:spPr>
        </p:pic>
        <p:sp>
          <p:nvSpPr>
            <p:cNvPr id="28" name="Text Placeholder">
              <a:extLst>
                <a:ext uri="{FF2B5EF4-FFF2-40B4-BE49-F238E27FC236}">
                  <a16:creationId xmlns:a16="http://schemas.microsoft.com/office/drawing/2014/main" id="{FB5E3776-BCD8-264C-FDC2-299A376A3FFB}"/>
                </a:ext>
              </a:extLst>
            </p:cNvPr>
            <p:cNvSpPr txBox="1">
              <a:spLocks/>
            </p:cNvSpPr>
            <p:nvPr/>
          </p:nvSpPr>
          <p:spPr>
            <a:xfrm>
              <a:off x="9356399" y="1696110"/>
              <a:ext cx="1806002" cy="2792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b="0"/>
                <a:t>Working under ground was a dangerous job often given to children, filling coal buckets, until it was banned.</a:t>
              </a:r>
            </a:p>
          </p:txBody>
        </p:sp>
      </p:grpSp>
      <p:grpSp>
        <p:nvGrpSpPr>
          <p:cNvPr id="29" name="Washi" descr="Washi tape">
            <a:extLst>
              <a:ext uri="{FF2B5EF4-FFF2-40B4-BE49-F238E27FC236}">
                <a16:creationId xmlns:a16="http://schemas.microsoft.com/office/drawing/2014/main" id="{2177634A-A168-D718-385B-E85D129F13EE}"/>
              </a:ext>
            </a:extLst>
          </p:cNvPr>
          <p:cNvGrpSpPr/>
          <p:nvPr/>
        </p:nvGrpSpPr>
        <p:grpSpPr>
          <a:xfrm>
            <a:off x="2814511" y="5511713"/>
            <a:ext cx="8248908" cy="735357"/>
            <a:chOff x="6548481" y="2547835"/>
            <a:chExt cx="8248908" cy="735357"/>
          </a:xfrm>
        </p:grpSpPr>
        <p:pic>
          <p:nvPicPr>
            <p:cNvPr id="30" name="Washi">
              <a:extLst>
                <a:ext uri="{FF2B5EF4-FFF2-40B4-BE49-F238E27FC236}">
                  <a16:creationId xmlns:a16="http://schemas.microsoft.com/office/drawing/2014/main" id="{0230EE02-A9B2-1AF8-BA8D-83F292EEDAA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48481" y="2547835"/>
              <a:ext cx="8248907" cy="540568"/>
            </a:xfrm>
            <a:prstGeom prst="rect">
              <a:avLst/>
            </a:prstGeom>
          </p:spPr>
        </p:pic>
        <p:sp>
          <p:nvSpPr>
            <p:cNvPr id="31" name="Text Placeholder">
              <a:extLst>
                <a:ext uri="{FF2B5EF4-FFF2-40B4-BE49-F238E27FC236}">
                  <a16:creationId xmlns:a16="http://schemas.microsoft.com/office/drawing/2014/main" id="{5ED3DA8B-65DE-57A0-DCF9-22C6FA80AEB5}"/>
                </a:ext>
              </a:extLst>
            </p:cNvPr>
            <p:cNvSpPr txBox="1">
              <a:spLocks/>
            </p:cNvSpPr>
            <p:nvPr/>
          </p:nvSpPr>
          <p:spPr>
            <a:xfrm>
              <a:off x="6780440" y="2644983"/>
              <a:ext cx="8016949" cy="63820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en-GB" altLang="en-US" sz="1400"/>
                <a:t>Designing wheels, tubes, steam gauges, building bridges, buildings, machines and trains. </a:t>
              </a:r>
            </a:p>
          </p:txBody>
        </p:sp>
      </p:grpSp>
    </p:spTree>
    <p:extLst>
      <p:ext uri="{BB962C8B-B14F-4D97-AF65-F5344CB8AC3E}">
        <p14:creationId xmlns:p14="http://schemas.microsoft.com/office/powerpoint/2010/main" val="19027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The Built Environment </a:t>
            </a:r>
            <a:r>
              <a:rPr lang="en-US">
                <a:solidFill>
                  <a:schemeClr val="bg1"/>
                </a:solidFill>
              </a:rPr>
              <a:t>1</a:t>
            </a:r>
          </a:p>
        </p:txBody>
      </p:sp>
      <p:sp>
        <p:nvSpPr>
          <p:cNvPr id="5" name="TextBox 4">
            <a:extLst>
              <a:ext uri="{FF2B5EF4-FFF2-40B4-BE49-F238E27FC236}">
                <a16:creationId xmlns:a16="http://schemas.microsoft.com/office/drawing/2014/main" id="{B5F9A890-CC0E-59A1-7106-405E82062F75}"/>
              </a:ext>
            </a:extLst>
          </p:cNvPr>
          <p:cNvSpPr txBox="1"/>
          <p:nvPr/>
        </p:nvSpPr>
        <p:spPr>
          <a:xfrm>
            <a:off x="357188" y="1087572"/>
            <a:ext cx="11123612" cy="461665"/>
          </a:xfrm>
          <a:prstGeom prst="rect">
            <a:avLst/>
          </a:prstGeom>
          <a:noFill/>
        </p:spPr>
        <p:txBody>
          <a:bodyPr wrap="square">
            <a:spAutoFit/>
          </a:bodyPr>
          <a:lstStyle/>
          <a:p>
            <a:pPr>
              <a:defRPr/>
            </a:pPr>
            <a:r>
              <a:rPr lang="en-GB" sz="2400">
                <a:solidFill>
                  <a:schemeClr val="tx1"/>
                </a:solidFill>
              </a:rPr>
              <a:t>The Industrial Revolution had a huge impact on the built environment in Britain</a:t>
            </a:r>
          </a:p>
        </p:txBody>
      </p:sp>
      <p:pic>
        <p:nvPicPr>
          <p:cNvPr id="3" name="Picture 2" descr="Cannon Street Station, City of London">
            <a:extLst>
              <a:ext uri="{FF2B5EF4-FFF2-40B4-BE49-F238E27FC236}">
                <a16:creationId xmlns:a16="http://schemas.microsoft.com/office/drawing/2014/main" id="{0AD94DEA-F2EA-4EEE-44A5-8362CF1D8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84" y="2539454"/>
            <a:ext cx="3358290" cy="200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Washi" descr="Bridges">
            <a:extLst>
              <a:ext uri="{FF2B5EF4-FFF2-40B4-BE49-F238E27FC236}">
                <a16:creationId xmlns:a16="http://schemas.microsoft.com/office/drawing/2014/main" id="{891282F6-FA66-A02A-7829-E062E1483F32}"/>
              </a:ext>
              <a:ext uri="{C183D7F6-B498-43B3-948B-1728B52AA6E4}">
                <adec:decorative xmlns:adec="http://schemas.microsoft.com/office/drawing/2017/decorative" val="0"/>
              </a:ext>
            </a:extLst>
          </p:cNvPr>
          <p:cNvGrpSpPr/>
          <p:nvPr/>
        </p:nvGrpSpPr>
        <p:grpSpPr>
          <a:xfrm>
            <a:off x="796437" y="4800000"/>
            <a:ext cx="1872169" cy="681037"/>
            <a:chOff x="7229092" y="392171"/>
            <a:chExt cx="1872169" cy="681037"/>
          </a:xfrm>
        </p:grpSpPr>
        <p:sp>
          <p:nvSpPr>
            <p:cNvPr id="17" name="Picture 9">
              <a:extLst>
                <a:ext uri="{FF2B5EF4-FFF2-40B4-BE49-F238E27FC236}">
                  <a16:creationId xmlns:a16="http://schemas.microsoft.com/office/drawing/2014/main" id="{12DCA2C6-788A-0FAB-EBA9-83D7D48CE504}"/>
                </a:ext>
                <a:ext uri="{C183D7F6-B498-43B3-948B-1728B52AA6E4}">
                  <adec:decorative xmlns:adec="http://schemas.microsoft.com/office/drawing/2017/decorative" val="1"/>
                </a:ext>
              </a:extLst>
            </p:cNvPr>
            <p:cNvSpPr/>
            <p:nvPr/>
          </p:nvSpPr>
          <p:spPr>
            <a:xfrm rot="10800000" flipV="1">
              <a:off x="7229092" y="392171"/>
              <a:ext cx="1872169" cy="6810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8" name="Text Placeholder">
              <a:extLst>
                <a:ext uri="{FF2B5EF4-FFF2-40B4-BE49-F238E27FC236}">
                  <a16:creationId xmlns:a16="http://schemas.microsoft.com/office/drawing/2014/main" id="{0630DE59-4A9D-9D35-6312-AB7477174EB1}"/>
                </a:ext>
              </a:extLst>
            </p:cNvPr>
            <p:cNvSpPr txBox="1">
              <a:spLocks/>
            </p:cNvSpPr>
            <p:nvPr/>
          </p:nvSpPr>
          <p:spPr>
            <a:xfrm rot="21383919">
              <a:off x="7303863" y="475728"/>
              <a:ext cx="1674561" cy="45216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Bridges</a:t>
              </a:r>
            </a:p>
          </p:txBody>
        </p:sp>
      </p:grpSp>
      <p:pic>
        <p:nvPicPr>
          <p:cNvPr id="6" name="Picture 10" descr="Paragon Station and Station Hotel, Kingston Upon Hull">
            <a:extLst>
              <a:ext uri="{FF2B5EF4-FFF2-40B4-BE49-F238E27FC236}">
                <a16:creationId xmlns:a16="http://schemas.microsoft.com/office/drawing/2014/main" id="{86F56218-4E32-DFC2-E2CE-D8210806B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973" y="2539453"/>
            <a:ext cx="3791595" cy="200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Washi" descr="Train Stations">
            <a:extLst>
              <a:ext uri="{FF2B5EF4-FFF2-40B4-BE49-F238E27FC236}">
                <a16:creationId xmlns:a16="http://schemas.microsoft.com/office/drawing/2014/main" id="{6D7BBF96-B13A-4982-4314-6EA6A19A8844}"/>
              </a:ext>
            </a:extLst>
          </p:cNvPr>
          <p:cNvGrpSpPr/>
          <p:nvPr/>
        </p:nvGrpSpPr>
        <p:grpSpPr>
          <a:xfrm>
            <a:off x="4441844" y="4725558"/>
            <a:ext cx="2667851" cy="681038"/>
            <a:chOff x="9086522" y="793488"/>
            <a:chExt cx="2667851" cy="681038"/>
          </a:xfrm>
        </p:grpSpPr>
        <p:sp>
          <p:nvSpPr>
            <p:cNvPr id="20" name="Washi">
              <a:extLst>
                <a:ext uri="{FF2B5EF4-FFF2-40B4-BE49-F238E27FC236}">
                  <a16:creationId xmlns:a16="http://schemas.microsoft.com/office/drawing/2014/main" id="{9405875C-8F53-842A-7D5E-7283C0E37AD7}"/>
                </a:ext>
                <a:ext uri="{C183D7F6-B498-43B3-948B-1728B52AA6E4}">
                  <adec:decorative xmlns:adec="http://schemas.microsoft.com/office/drawing/2017/decorative" val="1"/>
                </a:ext>
              </a:extLst>
            </p:cNvPr>
            <p:cNvSpPr txBox="1">
              <a:spLocks/>
            </p:cNvSpPr>
            <p:nvPr/>
          </p:nvSpPr>
          <p:spPr>
            <a:xfrm>
              <a:off x="9086522" y="793488"/>
              <a:ext cx="2667851"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1" name="Text Placeholder">
              <a:extLst>
                <a:ext uri="{FF2B5EF4-FFF2-40B4-BE49-F238E27FC236}">
                  <a16:creationId xmlns:a16="http://schemas.microsoft.com/office/drawing/2014/main" id="{7900241B-D31E-1FE1-F032-18C33542D56C}"/>
                </a:ext>
                <a:ext uri="{C183D7F6-B498-43B3-948B-1728B52AA6E4}">
                  <adec:decorative xmlns:adec="http://schemas.microsoft.com/office/drawing/2017/decorative" val="1"/>
                </a:ext>
              </a:extLst>
            </p:cNvPr>
            <p:cNvSpPr txBox="1">
              <a:spLocks/>
            </p:cNvSpPr>
            <p:nvPr/>
          </p:nvSpPr>
          <p:spPr>
            <a:xfrm rot="21383919">
              <a:off x="9114097" y="906820"/>
              <a:ext cx="2522849" cy="45437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Train Stations</a:t>
              </a:r>
            </a:p>
          </p:txBody>
        </p:sp>
      </p:grpSp>
      <p:pic>
        <p:nvPicPr>
          <p:cNvPr id="4" name="Picture 4" descr="Macclesfield, Cheshire">
            <a:extLst>
              <a:ext uri="{FF2B5EF4-FFF2-40B4-BE49-F238E27FC236}">
                <a16:creationId xmlns:a16="http://schemas.microsoft.com/office/drawing/2014/main" id="{D09C47C7-8AB2-7817-BA39-0F7B91A098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867" y="2317913"/>
            <a:ext cx="3494933" cy="222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Washi" descr="Mills">
            <a:extLst>
              <a:ext uri="{FF2B5EF4-FFF2-40B4-BE49-F238E27FC236}">
                <a16:creationId xmlns:a16="http://schemas.microsoft.com/office/drawing/2014/main" id="{32A0507B-6B08-7C61-4222-114C33735A5A}"/>
              </a:ext>
              <a:ext uri="{C183D7F6-B498-43B3-948B-1728B52AA6E4}">
                <adec:decorative xmlns:adec="http://schemas.microsoft.com/office/drawing/2017/decorative" val="0"/>
              </a:ext>
            </a:extLst>
          </p:cNvPr>
          <p:cNvGrpSpPr/>
          <p:nvPr/>
        </p:nvGrpSpPr>
        <p:grpSpPr>
          <a:xfrm>
            <a:off x="8882932" y="4660923"/>
            <a:ext cx="1835524" cy="810306"/>
            <a:chOff x="9478356" y="1418828"/>
            <a:chExt cx="1835524" cy="810306"/>
          </a:xfrm>
        </p:grpSpPr>
        <p:pic>
          <p:nvPicPr>
            <p:cNvPr id="23" name="Picture 22">
              <a:extLst>
                <a:ext uri="{FF2B5EF4-FFF2-40B4-BE49-F238E27FC236}">
                  <a16:creationId xmlns:a16="http://schemas.microsoft.com/office/drawing/2014/main" id="{80C1F3F4-D95E-41C9-EBDB-75886CA2F3F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478356" y="1418828"/>
              <a:ext cx="1835524" cy="810306"/>
            </a:xfrm>
            <a:prstGeom prst="rect">
              <a:avLst/>
            </a:prstGeom>
          </p:spPr>
        </p:pic>
        <p:sp>
          <p:nvSpPr>
            <p:cNvPr id="24" name="Text Placeholder">
              <a:extLst>
                <a:ext uri="{FF2B5EF4-FFF2-40B4-BE49-F238E27FC236}">
                  <a16:creationId xmlns:a16="http://schemas.microsoft.com/office/drawing/2014/main" id="{6F4F08E3-2F5F-A4CA-85B8-E49F431A760E}"/>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solidFill>
                    <a:schemeClr val="tx1"/>
                  </a:solidFill>
                </a:rPr>
                <a:t>Mills</a:t>
              </a:r>
              <a:endParaRPr lang="en-US" sz="2400"/>
            </a:p>
          </p:txBody>
        </p:sp>
      </p:grpSp>
    </p:spTree>
    <p:extLst>
      <p:ext uri="{BB962C8B-B14F-4D97-AF65-F5344CB8AC3E}">
        <p14:creationId xmlns:p14="http://schemas.microsoft.com/office/powerpoint/2010/main" val="41608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The Built Environment </a:t>
            </a:r>
            <a:r>
              <a:rPr lang="en-US">
                <a:solidFill>
                  <a:schemeClr val="bg1"/>
                </a:solidFill>
              </a:rPr>
              <a:t>2</a:t>
            </a:r>
          </a:p>
        </p:txBody>
      </p:sp>
      <p:sp>
        <p:nvSpPr>
          <p:cNvPr id="5" name="TextBox 4">
            <a:extLst>
              <a:ext uri="{FF2B5EF4-FFF2-40B4-BE49-F238E27FC236}">
                <a16:creationId xmlns:a16="http://schemas.microsoft.com/office/drawing/2014/main" id="{B5F9A890-CC0E-59A1-7106-405E82062F75}"/>
              </a:ext>
            </a:extLst>
          </p:cNvPr>
          <p:cNvSpPr txBox="1"/>
          <p:nvPr/>
        </p:nvSpPr>
        <p:spPr>
          <a:xfrm>
            <a:off x="357187" y="1087572"/>
            <a:ext cx="10996613" cy="461665"/>
          </a:xfrm>
          <a:prstGeom prst="rect">
            <a:avLst/>
          </a:prstGeom>
          <a:noFill/>
        </p:spPr>
        <p:txBody>
          <a:bodyPr wrap="square">
            <a:spAutoFit/>
          </a:bodyPr>
          <a:lstStyle/>
          <a:p>
            <a:pPr>
              <a:defRPr/>
            </a:pPr>
            <a:r>
              <a:rPr lang="en-GB" sz="2400">
                <a:solidFill>
                  <a:schemeClr val="tx1"/>
                </a:solidFill>
              </a:rPr>
              <a:t>The Industrial Revolution had a huge impact on the built environment in Britain</a:t>
            </a:r>
          </a:p>
        </p:txBody>
      </p:sp>
      <p:pic>
        <p:nvPicPr>
          <p:cNvPr id="10" name="Picture 16" descr="Oldham Town Hall, Greater Manchester">
            <a:extLst>
              <a:ext uri="{FF2B5EF4-FFF2-40B4-BE49-F238E27FC236}">
                <a16:creationId xmlns:a16="http://schemas.microsoft.com/office/drawing/2014/main" id="{A93FABB2-962D-E64F-90E2-AACF34A63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 y="2628163"/>
            <a:ext cx="3959231" cy="228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Washi" descr="Town Halls">
            <a:extLst>
              <a:ext uri="{FF2B5EF4-FFF2-40B4-BE49-F238E27FC236}">
                <a16:creationId xmlns:a16="http://schemas.microsoft.com/office/drawing/2014/main" id="{BED24E16-A534-D9D1-BD1F-6A38447D7DBD}"/>
              </a:ext>
              <a:ext uri="{C183D7F6-B498-43B3-948B-1728B52AA6E4}">
                <adec:decorative xmlns:adec="http://schemas.microsoft.com/office/drawing/2017/decorative" val="0"/>
              </a:ext>
            </a:extLst>
          </p:cNvPr>
          <p:cNvGrpSpPr/>
          <p:nvPr/>
        </p:nvGrpSpPr>
        <p:grpSpPr>
          <a:xfrm>
            <a:off x="960511" y="5215750"/>
            <a:ext cx="2350426" cy="681037"/>
            <a:chOff x="7229091" y="392171"/>
            <a:chExt cx="2350426" cy="681037"/>
          </a:xfrm>
        </p:grpSpPr>
        <p:sp>
          <p:nvSpPr>
            <p:cNvPr id="8" name="Picture 9">
              <a:extLst>
                <a:ext uri="{FF2B5EF4-FFF2-40B4-BE49-F238E27FC236}">
                  <a16:creationId xmlns:a16="http://schemas.microsoft.com/office/drawing/2014/main" id="{E8933EDE-98BF-C5AD-B4FC-580BEF62CDA0}"/>
                </a:ext>
                <a:ext uri="{C183D7F6-B498-43B3-948B-1728B52AA6E4}">
                  <adec:decorative xmlns:adec="http://schemas.microsoft.com/office/drawing/2017/decorative" val="1"/>
                </a:ext>
              </a:extLst>
            </p:cNvPr>
            <p:cNvSpPr/>
            <p:nvPr/>
          </p:nvSpPr>
          <p:spPr>
            <a:xfrm rot="10800000" flipV="1">
              <a:off x="7229091" y="392171"/>
              <a:ext cx="2350426" cy="6810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F334A576-20C6-8A80-CCFB-9AAA02140975}"/>
                </a:ext>
              </a:extLst>
            </p:cNvPr>
            <p:cNvSpPr txBox="1">
              <a:spLocks/>
            </p:cNvSpPr>
            <p:nvPr/>
          </p:nvSpPr>
          <p:spPr>
            <a:xfrm rot="21383919">
              <a:off x="7304426" y="462446"/>
              <a:ext cx="2096446" cy="4833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Town Halls</a:t>
              </a:r>
            </a:p>
          </p:txBody>
        </p:sp>
      </p:grpSp>
      <p:pic>
        <p:nvPicPr>
          <p:cNvPr id="15" name="Picture 20" descr="Midland Bank, Oswestry, Shropshire">
            <a:extLst>
              <a:ext uri="{FF2B5EF4-FFF2-40B4-BE49-F238E27FC236}">
                <a16:creationId xmlns:a16="http://schemas.microsoft.com/office/drawing/2014/main" id="{0104F004-80F2-351A-1EF0-C51CFEC17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37" y="2630913"/>
            <a:ext cx="2933726" cy="229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Washi" descr="Banks">
            <a:extLst>
              <a:ext uri="{FF2B5EF4-FFF2-40B4-BE49-F238E27FC236}">
                <a16:creationId xmlns:a16="http://schemas.microsoft.com/office/drawing/2014/main" id="{3933E3DD-548D-E5C0-B99E-64AA2096AA22}"/>
              </a:ext>
            </a:extLst>
          </p:cNvPr>
          <p:cNvGrpSpPr/>
          <p:nvPr/>
        </p:nvGrpSpPr>
        <p:grpSpPr>
          <a:xfrm>
            <a:off x="4762074" y="5166484"/>
            <a:ext cx="2667851" cy="681038"/>
            <a:chOff x="9086522" y="452969"/>
            <a:chExt cx="2667851" cy="681038"/>
          </a:xfrm>
        </p:grpSpPr>
        <p:sp>
          <p:nvSpPr>
            <p:cNvPr id="17" name="Washi">
              <a:extLst>
                <a:ext uri="{FF2B5EF4-FFF2-40B4-BE49-F238E27FC236}">
                  <a16:creationId xmlns:a16="http://schemas.microsoft.com/office/drawing/2014/main" id="{EB3D7878-0E5C-2759-E2A8-7EF779D2601F}"/>
                </a:ext>
                <a:ext uri="{C183D7F6-B498-43B3-948B-1728B52AA6E4}">
                  <adec:decorative xmlns:adec="http://schemas.microsoft.com/office/drawing/2017/decorative" val="1"/>
                </a:ext>
              </a:extLst>
            </p:cNvPr>
            <p:cNvSpPr txBox="1">
              <a:spLocks/>
            </p:cNvSpPr>
            <p:nvPr/>
          </p:nvSpPr>
          <p:spPr>
            <a:xfrm>
              <a:off x="9086522" y="452969"/>
              <a:ext cx="2667851"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E61EBDCA-E77D-1E2A-CBAE-5887EB1409EE}"/>
                </a:ext>
                <a:ext uri="{C183D7F6-B498-43B3-948B-1728B52AA6E4}">
                  <adec:decorative xmlns:adec="http://schemas.microsoft.com/office/drawing/2017/decorative" val="1"/>
                </a:ext>
              </a:extLst>
            </p:cNvPr>
            <p:cNvSpPr txBox="1">
              <a:spLocks/>
            </p:cNvSpPr>
            <p:nvPr/>
          </p:nvSpPr>
          <p:spPr>
            <a:xfrm rot="21383919">
              <a:off x="9098302" y="600848"/>
              <a:ext cx="2522849" cy="45437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Banks</a:t>
              </a:r>
            </a:p>
          </p:txBody>
        </p:sp>
      </p:grpSp>
      <p:pic>
        <p:nvPicPr>
          <p:cNvPr id="11" name="Picture 6" descr="Former Lace Factory, Chard Town, Somerset">
            <a:extLst>
              <a:ext uri="{FF2B5EF4-FFF2-40B4-BE49-F238E27FC236}">
                <a16:creationId xmlns:a16="http://schemas.microsoft.com/office/drawing/2014/main" id="{AB15D8DE-972C-7D8C-8849-80B3EA3575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5582" y="2628163"/>
            <a:ext cx="3212613" cy="231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Washi" descr="Factories">
            <a:extLst>
              <a:ext uri="{FF2B5EF4-FFF2-40B4-BE49-F238E27FC236}">
                <a16:creationId xmlns:a16="http://schemas.microsoft.com/office/drawing/2014/main" id="{D7C97402-C266-B1A6-05D4-8A1BDA3C3C75}"/>
              </a:ext>
              <a:ext uri="{C183D7F6-B498-43B3-948B-1728B52AA6E4}">
                <adec:decorative xmlns:adec="http://schemas.microsoft.com/office/drawing/2017/decorative" val="0"/>
              </a:ext>
            </a:extLst>
          </p:cNvPr>
          <p:cNvGrpSpPr/>
          <p:nvPr/>
        </p:nvGrpSpPr>
        <p:grpSpPr>
          <a:xfrm>
            <a:off x="8565412" y="5069210"/>
            <a:ext cx="2191145" cy="810306"/>
            <a:chOff x="9122735" y="1418828"/>
            <a:chExt cx="2191145" cy="810306"/>
          </a:xfrm>
        </p:grpSpPr>
        <p:pic>
          <p:nvPicPr>
            <p:cNvPr id="20" name="Picture 19">
              <a:extLst>
                <a:ext uri="{FF2B5EF4-FFF2-40B4-BE49-F238E27FC236}">
                  <a16:creationId xmlns:a16="http://schemas.microsoft.com/office/drawing/2014/main" id="{F3F6F9A7-A8DA-037A-E58D-B048D67C899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22735" y="1418828"/>
              <a:ext cx="2191145" cy="810306"/>
            </a:xfrm>
            <a:prstGeom prst="rect">
              <a:avLst/>
            </a:prstGeom>
          </p:spPr>
        </p:pic>
        <p:sp>
          <p:nvSpPr>
            <p:cNvPr id="21" name="Text Placeholder">
              <a:extLst>
                <a:ext uri="{FF2B5EF4-FFF2-40B4-BE49-F238E27FC236}">
                  <a16:creationId xmlns:a16="http://schemas.microsoft.com/office/drawing/2014/main" id="{AB476481-BA9F-BB91-4F1F-0B7B792CB13B}"/>
                </a:ext>
              </a:extLst>
            </p:cNvPr>
            <p:cNvSpPr txBox="1">
              <a:spLocks/>
            </p:cNvSpPr>
            <p:nvPr/>
          </p:nvSpPr>
          <p:spPr>
            <a:xfrm>
              <a:off x="9312822" y="1661563"/>
              <a:ext cx="1849579" cy="32792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Factories</a:t>
              </a:r>
            </a:p>
          </p:txBody>
        </p:sp>
      </p:grpSp>
    </p:spTree>
    <p:extLst>
      <p:ext uri="{BB962C8B-B14F-4D97-AF65-F5344CB8AC3E}">
        <p14:creationId xmlns:p14="http://schemas.microsoft.com/office/powerpoint/2010/main" val="71339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C66A-393C-6E14-652F-8F9FD643674D}"/>
              </a:ext>
            </a:extLst>
          </p:cNvPr>
          <p:cNvSpPr>
            <a:spLocks noGrp="1"/>
          </p:cNvSpPr>
          <p:nvPr>
            <p:ph type="title"/>
          </p:nvPr>
        </p:nvSpPr>
        <p:spPr/>
        <p:txBody>
          <a:bodyPr/>
          <a:lstStyle/>
          <a:p>
            <a:r>
              <a:rPr lang="en-US"/>
              <a:t>The Built Environment </a:t>
            </a:r>
            <a:r>
              <a:rPr lang="en-US">
                <a:solidFill>
                  <a:schemeClr val="bg1"/>
                </a:solidFill>
              </a:rPr>
              <a:t>3</a:t>
            </a:r>
          </a:p>
        </p:txBody>
      </p:sp>
      <p:sp>
        <p:nvSpPr>
          <p:cNvPr id="5" name="TextBox 4">
            <a:extLst>
              <a:ext uri="{FF2B5EF4-FFF2-40B4-BE49-F238E27FC236}">
                <a16:creationId xmlns:a16="http://schemas.microsoft.com/office/drawing/2014/main" id="{B5F9A890-CC0E-59A1-7106-405E82062F75}"/>
              </a:ext>
            </a:extLst>
          </p:cNvPr>
          <p:cNvSpPr txBox="1"/>
          <p:nvPr/>
        </p:nvSpPr>
        <p:spPr>
          <a:xfrm>
            <a:off x="357187" y="1087572"/>
            <a:ext cx="10951849" cy="461665"/>
          </a:xfrm>
          <a:prstGeom prst="rect">
            <a:avLst/>
          </a:prstGeom>
          <a:noFill/>
        </p:spPr>
        <p:txBody>
          <a:bodyPr wrap="square">
            <a:spAutoFit/>
          </a:bodyPr>
          <a:lstStyle/>
          <a:p>
            <a:pPr>
              <a:defRPr/>
            </a:pPr>
            <a:r>
              <a:rPr lang="en-GB" sz="2400">
                <a:solidFill>
                  <a:schemeClr val="tx1"/>
                </a:solidFill>
              </a:rPr>
              <a:t>The Industrial Revolution had a huge impact on the built environment in Britain</a:t>
            </a:r>
          </a:p>
        </p:txBody>
      </p:sp>
      <p:pic>
        <p:nvPicPr>
          <p:cNvPr id="14" name="Picture 18" descr="The School House, Shinfield, Wokingham, Berkshire">
            <a:extLst>
              <a:ext uri="{FF2B5EF4-FFF2-40B4-BE49-F238E27FC236}">
                <a16:creationId xmlns:a16="http://schemas.microsoft.com/office/drawing/2014/main" id="{7E879C49-EB0E-4E96-3F15-9DDDD987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 y="2492295"/>
            <a:ext cx="3573099" cy="250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Washi" descr="Schools">
            <a:extLst>
              <a:ext uri="{FF2B5EF4-FFF2-40B4-BE49-F238E27FC236}">
                <a16:creationId xmlns:a16="http://schemas.microsoft.com/office/drawing/2014/main" id="{44985735-7983-6597-2E54-371E6CDF6B5A}"/>
              </a:ext>
              <a:ext uri="{C183D7F6-B498-43B3-948B-1728B52AA6E4}">
                <adec:decorative xmlns:adec="http://schemas.microsoft.com/office/drawing/2017/decorative" val="0"/>
              </a:ext>
            </a:extLst>
          </p:cNvPr>
          <p:cNvGrpSpPr/>
          <p:nvPr/>
        </p:nvGrpSpPr>
        <p:grpSpPr>
          <a:xfrm>
            <a:off x="796582" y="5187790"/>
            <a:ext cx="2350426" cy="681037"/>
            <a:chOff x="7229091" y="392171"/>
            <a:chExt cx="2350426" cy="681037"/>
          </a:xfrm>
        </p:grpSpPr>
        <p:sp>
          <p:nvSpPr>
            <p:cNvPr id="4" name="Picture 9">
              <a:extLst>
                <a:ext uri="{FF2B5EF4-FFF2-40B4-BE49-F238E27FC236}">
                  <a16:creationId xmlns:a16="http://schemas.microsoft.com/office/drawing/2014/main" id="{9C9CBF95-2DBD-7071-269B-2C7D51B0C290}"/>
                </a:ext>
                <a:ext uri="{C183D7F6-B498-43B3-948B-1728B52AA6E4}">
                  <adec:decorative xmlns:adec="http://schemas.microsoft.com/office/drawing/2017/decorative" val="1"/>
                </a:ext>
              </a:extLst>
            </p:cNvPr>
            <p:cNvSpPr/>
            <p:nvPr/>
          </p:nvSpPr>
          <p:spPr>
            <a:xfrm rot="10800000" flipV="1">
              <a:off x="7229091" y="392171"/>
              <a:ext cx="2350426" cy="6810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FD655530-47F2-BF88-4AF4-824821FFF8CE}"/>
                </a:ext>
              </a:extLst>
            </p:cNvPr>
            <p:cNvSpPr txBox="1">
              <a:spLocks/>
            </p:cNvSpPr>
            <p:nvPr/>
          </p:nvSpPr>
          <p:spPr>
            <a:xfrm rot="21383919">
              <a:off x="7304426" y="462446"/>
              <a:ext cx="2096446" cy="4833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Schools</a:t>
              </a:r>
            </a:p>
          </p:txBody>
        </p:sp>
      </p:grpSp>
      <p:pic>
        <p:nvPicPr>
          <p:cNvPr id="13" name="Picture 14" descr="29 Fernhead Road, West Kilburn, Greater London">
            <a:extLst>
              <a:ext uri="{FF2B5EF4-FFF2-40B4-BE49-F238E27FC236}">
                <a16:creationId xmlns:a16="http://schemas.microsoft.com/office/drawing/2014/main" id="{337644A5-5F3F-9000-6A7D-0DF0859BB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835" y="2492295"/>
            <a:ext cx="3742569" cy="250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Washi" descr="Terraced Houses">
            <a:extLst>
              <a:ext uri="{FF2B5EF4-FFF2-40B4-BE49-F238E27FC236}">
                <a16:creationId xmlns:a16="http://schemas.microsoft.com/office/drawing/2014/main" id="{ACA16374-CB07-63C4-992E-D0961F9A92B0}"/>
              </a:ext>
            </a:extLst>
          </p:cNvPr>
          <p:cNvGrpSpPr/>
          <p:nvPr/>
        </p:nvGrpSpPr>
        <p:grpSpPr>
          <a:xfrm>
            <a:off x="4288351" y="5041423"/>
            <a:ext cx="3217493" cy="810306"/>
            <a:chOff x="8536880" y="452969"/>
            <a:chExt cx="3217493" cy="810306"/>
          </a:xfrm>
        </p:grpSpPr>
        <p:sp>
          <p:nvSpPr>
            <p:cNvPr id="8" name="Washi">
              <a:extLst>
                <a:ext uri="{FF2B5EF4-FFF2-40B4-BE49-F238E27FC236}">
                  <a16:creationId xmlns:a16="http://schemas.microsoft.com/office/drawing/2014/main" id="{DA22D5FE-F315-B576-8BDC-9F4536C162C4}"/>
                </a:ext>
                <a:ext uri="{C183D7F6-B498-43B3-948B-1728B52AA6E4}">
                  <adec:decorative xmlns:adec="http://schemas.microsoft.com/office/drawing/2017/decorative" val="1"/>
                </a:ext>
              </a:extLst>
            </p:cNvPr>
            <p:cNvSpPr txBox="1">
              <a:spLocks/>
            </p:cNvSpPr>
            <p:nvPr/>
          </p:nvSpPr>
          <p:spPr>
            <a:xfrm>
              <a:off x="8536880" y="452969"/>
              <a:ext cx="3217493" cy="810306"/>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8ACDA55E-4AC2-5C26-67AF-077ED6AC10C8}"/>
                </a:ext>
                <a:ext uri="{C183D7F6-B498-43B3-948B-1728B52AA6E4}">
                  <adec:decorative xmlns:adec="http://schemas.microsoft.com/office/drawing/2017/decorative" val="1"/>
                </a:ext>
              </a:extLst>
            </p:cNvPr>
            <p:cNvSpPr txBox="1">
              <a:spLocks/>
            </p:cNvSpPr>
            <p:nvPr/>
          </p:nvSpPr>
          <p:spPr>
            <a:xfrm rot="21383919">
              <a:off x="8614968" y="616043"/>
              <a:ext cx="3005706" cy="4239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Terraced Houses</a:t>
              </a:r>
            </a:p>
          </p:txBody>
        </p:sp>
      </p:grpSp>
      <p:pic>
        <p:nvPicPr>
          <p:cNvPr id="12" name="Picture 12" descr="Workers' housing, Robinwood Mill, Todmorden, West Yorkshire">
            <a:extLst>
              <a:ext uri="{FF2B5EF4-FFF2-40B4-BE49-F238E27FC236}">
                <a16:creationId xmlns:a16="http://schemas.microsoft.com/office/drawing/2014/main" id="{49AB4B2E-924E-8F12-50AB-D5A79D457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4876" y="2492296"/>
            <a:ext cx="3191316" cy="250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Washi" descr="Workers' Houses">
            <a:extLst>
              <a:ext uri="{FF2B5EF4-FFF2-40B4-BE49-F238E27FC236}">
                <a16:creationId xmlns:a16="http://schemas.microsoft.com/office/drawing/2014/main" id="{B2E980F3-5308-3B8E-8B94-7FC6B7C13622}"/>
              </a:ext>
              <a:ext uri="{C183D7F6-B498-43B3-948B-1728B52AA6E4}">
                <adec:decorative xmlns:adec="http://schemas.microsoft.com/office/drawing/2017/decorative" val="0"/>
              </a:ext>
            </a:extLst>
          </p:cNvPr>
          <p:cNvGrpSpPr/>
          <p:nvPr/>
        </p:nvGrpSpPr>
        <p:grpSpPr>
          <a:xfrm>
            <a:off x="8137288" y="5110515"/>
            <a:ext cx="3066491" cy="810306"/>
            <a:chOff x="8247389" y="1418828"/>
            <a:chExt cx="3066491" cy="810306"/>
          </a:xfrm>
        </p:grpSpPr>
        <p:pic>
          <p:nvPicPr>
            <p:cNvPr id="17" name="Picture 16">
              <a:extLst>
                <a:ext uri="{FF2B5EF4-FFF2-40B4-BE49-F238E27FC236}">
                  <a16:creationId xmlns:a16="http://schemas.microsoft.com/office/drawing/2014/main" id="{F8636E72-9C08-181A-63CD-983F02A4379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47389" y="1418828"/>
              <a:ext cx="3066491" cy="810306"/>
            </a:xfrm>
            <a:prstGeom prst="rect">
              <a:avLst/>
            </a:prstGeom>
          </p:spPr>
        </p:pic>
        <p:sp>
          <p:nvSpPr>
            <p:cNvPr id="18" name="Text Placeholder">
              <a:extLst>
                <a:ext uri="{FF2B5EF4-FFF2-40B4-BE49-F238E27FC236}">
                  <a16:creationId xmlns:a16="http://schemas.microsoft.com/office/drawing/2014/main" id="{CC356E17-B287-D718-05A3-124B60D6AD2F}"/>
                </a:ext>
              </a:extLst>
            </p:cNvPr>
            <p:cNvSpPr txBox="1">
              <a:spLocks/>
            </p:cNvSpPr>
            <p:nvPr/>
          </p:nvSpPr>
          <p:spPr>
            <a:xfrm>
              <a:off x="8326784" y="1661564"/>
              <a:ext cx="2835618" cy="24925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Workers’ Houses</a:t>
              </a:r>
            </a:p>
          </p:txBody>
        </p:sp>
      </p:grpSp>
    </p:spTree>
    <p:extLst>
      <p:ext uri="{BB962C8B-B14F-4D97-AF65-F5344CB8AC3E}">
        <p14:creationId xmlns:p14="http://schemas.microsoft.com/office/powerpoint/2010/main" val="112276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B29E-C9A6-5D35-04DB-2AAB2B36E3C9}"/>
              </a:ext>
            </a:extLst>
          </p:cNvPr>
          <p:cNvSpPr>
            <a:spLocks noGrp="1"/>
          </p:cNvSpPr>
          <p:nvPr>
            <p:ph type="title"/>
          </p:nvPr>
        </p:nvSpPr>
        <p:spPr/>
        <p:txBody>
          <a:bodyPr/>
          <a:lstStyle/>
          <a:p>
            <a:r>
              <a:rPr lang="en-US"/>
              <a:t>Workers’ Houses </a:t>
            </a:r>
            <a:r>
              <a:rPr lang="en-US">
                <a:solidFill>
                  <a:schemeClr val="bg1"/>
                </a:solidFill>
              </a:rPr>
              <a:t>1</a:t>
            </a:r>
          </a:p>
        </p:txBody>
      </p:sp>
      <p:sp>
        <p:nvSpPr>
          <p:cNvPr id="3" name="Content Placeholder 2">
            <a:extLst>
              <a:ext uri="{FF2B5EF4-FFF2-40B4-BE49-F238E27FC236}">
                <a16:creationId xmlns:a16="http://schemas.microsoft.com/office/drawing/2014/main" id="{F57F5862-8E39-67F7-5A54-8111C2017A39}"/>
              </a:ext>
            </a:extLst>
          </p:cNvPr>
          <p:cNvSpPr>
            <a:spLocks noGrp="1"/>
          </p:cNvSpPr>
          <p:nvPr>
            <p:ph idx="1"/>
          </p:nvPr>
        </p:nvSpPr>
        <p:spPr>
          <a:xfrm>
            <a:off x="616688" y="1807534"/>
            <a:ext cx="4788084" cy="4685339"/>
          </a:xfrm>
        </p:spPr>
        <p:txBody>
          <a:bodyPr/>
          <a:lstStyle/>
          <a:p>
            <a:r>
              <a:rPr lang="en-GB" altLang="en-US" sz="2400" dirty="0">
                <a:latin typeface="+mn-lt"/>
                <a:ea typeface="Calibri" panose="020F0502020204030204" pitchFamily="34" charset="0"/>
                <a:cs typeface="Arial" panose="020B0604020202020204" pitchFamily="34" charset="0"/>
              </a:rPr>
              <a:t>Towns and cities across the country grew, with many terraced houses being built for workers.</a:t>
            </a:r>
          </a:p>
          <a:p>
            <a:endParaRPr lang="en-GB" altLang="en-US" dirty="0">
              <a:ea typeface="Calibri" panose="020F0502020204030204" pitchFamily="34" charset="0"/>
              <a:cs typeface="Arial" panose="020B0604020202020204" pitchFamily="34" charset="0"/>
            </a:endParaRPr>
          </a:p>
          <a:p>
            <a:pPr>
              <a:defRPr/>
            </a:pPr>
            <a:r>
              <a:rPr lang="en-GB" altLang="en-US" dirty="0"/>
              <a:t>Use these Images by Theme photos of ‘</a:t>
            </a:r>
            <a:r>
              <a:rPr lang="en-GB" altLang="en-US" dirty="0">
                <a:hlinkClick r:id="rId3"/>
              </a:rPr>
              <a:t>Victorian’s houses</a:t>
            </a:r>
            <a:r>
              <a:rPr lang="en-GB" altLang="en-US" dirty="0"/>
              <a:t>’ to find more examples of typical Victorian homes</a:t>
            </a:r>
            <a:endParaRPr lang="en-US" altLang="en-US" dirty="0"/>
          </a:p>
          <a:p>
            <a:endParaRPr lang="en-GB" altLang="en-US" sz="2400" dirty="0">
              <a:latin typeface="+mn-lt"/>
              <a:ea typeface="Calibri" panose="020F0502020204030204" pitchFamily="34" charset="0"/>
              <a:cs typeface="Arial" panose="020B0604020202020204" pitchFamily="34" charset="0"/>
            </a:endParaRPr>
          </a:p>
          <a:p>
            <a:endParaRPr lang="en-US" dirty="0"/>
          </a:p>
        </p:txBody>
      </p:sp>
      <p:pic>
        <p:nvPicPr>
          <p:cNvPr id="5" name="Picture 4" descr="A black and white photo of a row of terrace houses. ">
            <a:hlinkClick r:id="rId4"/>
            <a:extLst>
              <a:ext uri="{FF2B5EF4-FFF2-40B4-BE49-F238E27FC236}">
                <a16:creationId xmlns:a16="http://schemas.microsoft.com/office/drawing/2014/main" id="{1810F51F-CFAA-18AF-575F-752CBBAD1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365126"/>
            <a:ext cx="5257800" cy="6399943"/>
          </a:xfrm>
          <a:prstGeom prst="rect">
            <a:avLst/>
          </a:prstGeom>
          <a:effectLst>
            <a:softEdge rad="127000"/>
          </a:effectLst>
        </p:spPr>
      </p:pic>
      <p:grpSp>
        <p:nvGrpSpPr>
          <p:cNvPr id="6" name="Washi">
            <a:extLst>
              <a:ext uri="{FF2B5EF4-FFF2-40B4-BE49-F238E27FC236}">
                <a16:creationId xmlns:a16="http://schemas.microsoft.com/office/drawing/2014/main" id="{ED3D1143-1AC4-259F-64DF-671C2031ABAD}"/>
              </a:ext>
              <a:ext uri="{C183D7F6-B498-43B3-948B-1728B52AA6E4}">
                <adec:decorative xmlns:adec="http://schemas.microsoft.com/office/drawing/2017/decorative" val="1"/>
              </a:ext>
            </a:extLst>
          </p:cNvPr>
          <p:cNvGrpSpPr/>
          <p:nvPr/>
        </p:nvGrpSpPr>
        <p:grpSpPr>
          <a:xfrm>
            <a:off x="616688" y="5254483"/>
            <a:ext cx="3863702" cy="1029832"/>
            <a:chOff x="5188688" y="1075415"/>
            <a:chExt cx="3863702" cy="1029832"/>
          </a:xfrm>
        </p:grpSpPr>
        <p:sp>
          <p:nvSpPr>
            <p:cNvPr id="7" name="Picture 9">
              <a:extLst>
                <a:ext uri="{FF2B5EF4-FFF2-40B4-BE49-F238E27FC236}">
                  <a16:creationId xmlns:a16="http://schemas.microsoft.com/office/drawing/2014/main" id="{C7E71351-A90A-097D-DF50-54874FF0D241}"/>
                </a:ext>
                <a:ext uri="{C183D7F6-B498-43B3-948B-1728B52AA6E4}">
                  <adec:decorative xmlns:adec="http://schemas.microsoft.com/office/drawing/2017/decorative" val="1"/>
                </a:ext>
              </a:extLst>
            </p:cNvPr>
            <p:cNvSpPr/>
            <p:nvPr/>
          </p:nvSpPr>
          <p:spPr>
            <a:xfrm>
              <a:off x="5188688" y="1075415"/>
              <a:ext cx="3863702" cy="102983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665A43C6-549B-3A6C-B926-95DC29C08D27}"/>
                </a:ext>
              </a:extLst>
            </p:cNvPr>
            <p:cNvSpPr txBox="1">
              <a:spLocks/>
            </p:cNvSpPr>
            <p:nvPr/>
          </p:nvSpPr>
          <p:spPr>
            <a:xfrm>
              <a:off x="5404772" y="1287144"/>
              <a:ext cx="3463258" cy="52039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a:t>Can you find any houses like this near your school?</a:t>
              </a:r>
            </a:p>
          </p:txBody>
        </p:sp>
      </p:grpSp>
    </p:spTree>
    <p:extLst>
      <p:ext uri="{BB962C8B-B14F-4D97-AF65-F5344CB8AC3E}">
        <p14:creationId xmlns:p14="http://schemas.microsoft.com/office/powerpoint/2010/main" val="22203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B29E-C9A6-5D35-04DB-2AAB2B36E3C9}"/>
              </a:ext>
            </a:extLst>
          </p:cNvPr>
          <p:cNvSpPr>
            <a:spLocks noGrp="1"/>
          </p:cNvSpPr>
          <p:nvPr>
            <p:ph type="title"/>
          </p:nvPr>
        </p:nvSpPr>
        <p:spPr/>
        <p:txBody>
          <a:bodyPr/>
          <a:lstStyle/>
          <a:p>
            <a:r>
              <a:rPr lang="en-US" dirty="0"/>
              <a:t>Workers’ Houses </a:t>
            </a:r>
            <a:r>
              <a:rPr lang="en-US" dirty="0">
                <a:solidFill>
                  <a:schemeClr val="bg1"/>
                </a:solidFill>
              </a:rPr>
              <a:t>2</a:t>
            </a:r>
          </a:p>
        </p:txBody>
      </p:sp>
      <p:sp>
        <p:nvSpPr>
          <p:cNvPr id="3" name="Content Placeholder 2">
            <a:extLst>
              <a:ext uri="{FF2B5EF4-FFF2-40B4-BE49-F238E27FC236}">
                <a16:creationId xmlns:a16="http://schemas.microsoft.com/office/drawing/2014/main" id="{F57F5862-8E39-67F7-5A54-8111C2017A39}"/>
              </a:ext>
            </a:extLst>
          </p:cNvPr>
          <p:cNvSpPr>
            <a:spLocks noGrp="1"/>
          </p:cNvSpPr>
          <p:nvPr>
            <p:ph idx="1"/>
          </p:nvPr>
        </p:nvSpPr>
        <p:spPr>
          <a:xfrm>
            <a:off x="838198" y="2083981"/>
            <a:ext cx="4566573" cy="4408892"/>
          </a:xfrm>
        </p:spPr>
        <p:txBody>
          <a:bodyPr/>
          <a:lstStyle/>
          <a:p>
            <a:pPr>
              <a:defRPr/>
            </a:pPr>
            <a:r>
              <a:rPr lang="en-US" altLang="en-US" sz="2400" b="1" dirty="0"/>
              <a:t>Would you have liked to live in these conditions? </a:t>
            </a:r>
          </a:p>
          <a:p>
            <a:pPr>
              <a:defRPr/>
            </a:pPr>
            <a:endParaRPr lang="en-US" altLang="en-US" sz="2400" b="1" dirty="0"/>
          </a:p>
          <a:p>
            <a:pPr>
              <a:defRPr/>
            </a:pPr>
            <a:r>
              <a:rPr lang="en-US" altLang="en-US" sz="2400" b="1" dirty="0"/>
              <a:t>Why not ? </a:t>
            </a:r>
          </a:p>
          <a:p>
            <a:pPr>
              <a:defRPr/>
            </a:pPr>
            <a:endParaRPr lang="en-US" altLang="en-US" sz="2400" b="1" dirty="0"/>
          </a:p>
          <a:p>
            <a:pPr>
              <a:defRPr/>
            </a:pPr>
            <a:r>
              <a:rPr lang="en-US" altLang="en-US" sz="2400" b="1" dirty="0"/>
              <a:t>Do you have Victorian factories and terraced houses in your area?</a:t>
            </a:r>
          </a:p>
          <a:p>
            <a:endParaRPr lang="en-US" dirty="0"/>
          </a:p>
        </p:txBody>
      </p:sp>
      <p:pic>
        <p:nvPicPr>
          <p:cNvPr id="5" name="Picture 4" descr="A black and white photo of a row of terrace houses. ">
            <a:hlinkClick r:id="rId3"/>
            <a:extLst>
              <a:ext uri="{FF2B5EF4-FFF2-40B4-BE49-F238E27FC236}">
                <a16:creationId xmlns:a16="http://schemas.microsoft.com/office/drawing/2014/main" id="{1810F51F-CFAA-18AF-575F-752CBBAD1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365126"/>
            <a:ext cx="5257800" cy="6399943"/>
          </a:xfrm>
          <a:prstGeom prst="rect">
            <a:avLst/>
          </a:prstGeom>
          <a:effectLst>
            <a:softEdge rad="127000"/>
          </a:effectLst>
        </p:spPr>
      </p:pic>
    </p:spTree>
    <p:extLst>
      <p:ext uri="{BB962C8B-B14F-4D97-AF65-F5344CB8AC3E}">
        <p14:creationId xmlns:p14="http://schemas.microsoft.com/office/powerpoint/2010/main" val="222014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32A9-1D22-7E26-A241-8F66C0567730}"/>
              </a:ext>
            </a:extLst>
          </p:cNvPr>
          <p:cNvSpPr>
            <a:spLocks noGrp="1"/>
          </p:cNvSpPr>
          <p:nvPr>
            <p:ph type="title"/>
          </p:nvPr>
        </p:nvSpPr>
        <p:spPr/>
        <p:txBody>
          <a:bodyPr/>
          <a:lstStyle/>
          <a:p>
            <a:r>
              <a:rPr lang="en-GB" sz="2400" b="1">
                <a:latin typeface="+mj-lt"/>
              </a:rPr>
              <a:t>Introduction to the resource</a:t>
            </a:r>
            <a:endParaRPr lang="en-US"/>
          </a:p>
        </p:txBody>
      </p:sp>
      <p:sp>
        <p:nvSpPr>
          <p:cNvPr id="3" name="Text Placeholder 2">
            <a:extLst>
              <a:ext uri="{FF2B5EF4-FFF2-40B4-BE49-F238E27FC236}">
                <a16:creationId xmlns:a16="http://schemas.microsoft.com/office/drawing/2014/main" id="{10DB1544-7ADC-825F-3D65-60D074B8FF1D}"/>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DAE04819-AC94-8591-7F35-9664011FFB5A}"/>
              </a:ext>
            </a:extLst>
          </p:cNvPr>
          <p:cNvSpPr>
            <a:spLocks noGrp="1"/>
          </p:cNvSpPr>
          <p:nvPr>
            <p:ph idx="1"/>
          </p:nvPr>
        </p:nvSpPr>
        <p:spPr>
          <a:xfrm>
            <a:off x="466164" y="1407431"/>
            <a:ext cx="5445369" cy="4857505"/>
          </a:xfrm>
        </p:spPr>
        <p:txBody>
          <a:bodyPr/>
          <a:lstStyle/>
          <a:p>
            <a:r>
              <a:rPr lang="en-GB" altLang="en-US" sz="2300"/>
              <a:t>The aim of this resource is to engage students in the life of Queen Victoria and explore the Victorian era, recognising key industrial developments and significant events. </a:t>
            </a:r>
          </a:p>
          <a:p>
            <a:r>
              <a:rPr lang="en-GB" altLang="en-US" sz="2300"/>
              <a:t>It includes examples of Victorian life, information about monuments, instructions to research your locality for Victorian buildings and identifying the impact of this period. It provides a range of activity suggestions to help you do this. </a:t>
            </a:r>
            <a:endParaRPr lang="en-US" sz="2300"/>
          </a:p>
        </p:txBody>
      </p:sp>
      <p:sp>
        <p:nvSpPr>
          <p:cNvPr id="5" name="Text Placeholder 4">
            <a:extLst>
              <a:ext uri="{FF2B5EF4-FFF2-40B4-BE49-F238E27FC236}">
                <a16:creationId xmlns:a16="http://schemas.microsoft.com/office/drawing/2014/main" id="{9861C05C-4C61-DB92-1760-3C11CBB690F9}"/>
              </a:ext>
            </a:extLst>
          </p:cNvPr>
          <p:cNvSpPr>
            <a:spLocks noGrp="1"/>
          </p:cNvSpPr>
          <p:nvPr>
            <p:ph type="body" sz="quarter" idx="12"/>
          </p:nvPr>
        </p:nvSpPr>
        <p:spPr>
          <a:xfrm>
            <a:off x="6477885" y="945468"/>
            <a:ext cx="5445368" cy="777823"/>
          </a:xfrm>
        </p:spPr>
        <p:txBody>
          <a:bodyPr/>
          <a:lstStyle/>
          <a:p>
            <a:r>
              <a:rPr lang="en-GB" altLang="en-US" sz="2400"/>
              <a:t>The resource is split into 5 sections:</a:t>
            </a:r>
          </a:p>
        </p:txBody>
      </p:sp>
      <p:sp>
        <p:nvSpPr>
          <p:cNvPr id="6" name="Content Placeholder 5">
            <a:extLst>
              <a:ext uri="{FF2B5EF4-FFF2-40B4-BE49-F238E27FC236}">
                <a16:creationId xmlns:a16="http://schemas.microsoft.com/office/drawing/2014/main" id="{76DCF433-CD6E-6B0B-4CFE-3012C3D0F55A}"/>
              </a:ext>
            </a:extLst>
          </p:cNvPr>
          <p:cNvSpPr>
            <a:spLocks noGrp="1"/>
          </p:cNvSpPr>
          <p:nvPr>
            <p:ph idx="11"/>
          </p:nvPr>
        </p:nvSpPr>
        <p:spPr>
          <a:xfrm>
            <a:off x="6675302" y="1723291"/>
            <a:ext cx="5247951" cy="4453059"/>
          </a:xfrm>
        </p:spPr>
        <p:txBody>
          <a:bodyPr/>
          <a:lstStyle/>
          <a:p>
            <a:pPr>
              <a:lnSpc>
                <a:spcPct val="150000"/>
              </a:lnSpc>
              <a:spcBef>
                <a:spcPct val="0"/>
              </a:spcBef>
              <a:buFontTx/>
              <a:buNone/>
            </a:pPr>
            <a:r>
              <a:rPr lang="en-GB" altLang="en-US" sz="2400" b="1"/>
              <a:t>1. All about Victoria</a:t>
            </a:r>
          </a:p>
          <a:p>
            <a:pPr>
              <a:lnSpc>
                <a:spcPct val="150000"/>
              </a:lnSpc>
              <a:spcBef>
                <a:spcPct val="0"/>
              </a:spcBef>
              <a:buFontTx/>
              <a:buNone/>
            </a:pPr>
            <a:r>
              <a:rPr lang="en-GB" altLang="en-US" sz="2400" b="1"/>
              <a:t>2. The industrial revolution and its impact on your local area</a:t>
            </a:r>
          </a:p>
          <a:p>
            <a:pPr>
              <a:lnSpc>
                <a:spcPct val="150000"/>
              </a:lnSpc>
              <a:spcBef>
                <a:spcPct val="0"/>
              </a:spcBef>
              <a:buFontTx/>
              <a:buNone/>
            </a:pPr>
            <a:r>
              <a:rPr lang="en-GB" altLang="en-US" sz="2400" b="1"/>
              <a:t>3. The British Empire</a:t>
            </a:r>
          </a:p>
          <a:p>
            <a:pPr>
              <a:lnSpc>
                <a:spcPct val="150000"/>
              </a:lnSpc>
              <a:spcBef>
                <a:spcPct val="0"/>
              </a:spcBef>
              <a:buFontTx/>
              <a:buNone/>
            </a:pPr>
            <a:r>
              <a:rPr lang="en-GB" altLang="en-US" sz="2400" b="1"/>
              <a:t>4. Remembering Victoria and Albert – monuments </a:t>
            </a:r>
          </a:p>
          <a:p>
            <a:pPr>
              <a:lnSpc>
                <a:spcPct val="150000"/>
              </a:lnSpc>
              <a:spcBef>
                <a:spcPct val="0"/>
              </a:spcBef>
              <a:buFontTx/>
              <a:buNone/>
            </a:pPr>
            <a:r>
              <a:rPr lang="en-GB" altLang="en-US" sz="2400" b="1"/>
              <a:t>5. ‘Missing Pieces Project’ </a:t>
            </a:r>
          </a:p>
          <a:p>
            <a:endParaRPr lang="en-US"/>
          </a:p>
        </p:txBody>
      </p:sp>
    </p:spTree>
    <p:extLst>
      <p:ext uri="{BB962C8B-B14F-4D97-AF65-F5344CB8AC3E}">
        <p14:creationId xmlns:p14="http://schemas.microsoft.com/office/powerpoint/2010/main" val="394974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B29E-C9A6-5D35-04DB-2AAB2B36E3C9}"/>
              </a:ext>
            </a:extLst>
          </p:cNvPr>
          <p:cNvSpPr>
            <a:spLocks noGrp="1"/>
          </p:cNvSpPr>
          <p:nvPr>
            <p:ph type="title"/>
          </p:nvPr>
        </p:nvSpPr>
        <p:spPr/>
        <p:txBody>
          <a:bodyPr/>
          <a:lstStyle/>
          <a:p>
            <a:r>
              <a:rPr lang="en-US"/>
              <a:t>Posh Houses and public buildings</a:t>
            </a:r>
          </a:p>
        </p:txBody>
      </p:sp>
      <p:sp>
        <p:nvSpPr>
          <p:cNvPr id="3" name="Content Placeholder 2">
            <a:extLst>
              <a:ext uri="{FF2B5EF4-FFF2-40B4-BE49-F238E27FC236}">
                <a16:creationId xmlns:a16="http://schemas.microsoft.com/office/drawing/2014/main" id="{F57F5862-8E39-67F7-5A54-8111C2017A39}"/>
              </a:ext>
            </a:extLst>
          </p:cNvPr>
          <p:cNvSpPr>
            <a:spLocks noGrp="1"/>
          </p:cNvSpPr>
          <p:nvPr>
            <p:ph idx="1"/>
          </p:nvPr>
        </p:nvSpPr>
        <p:spPr>
          <a:xfrm>
            <a:off x="668077" y="1786270"/>
            <a:ext cx="3500577" cy="4408892"/>
          </a:xfrm>
        </p:spPr>
        <p:txBody>
          <a:bodyPr/>
          <a:lstStyle/>
          <a:p>
            <a:r>
              <a:rPr lang="en-GB" altLang="en-US"/>
              <a:t>Classical or Gothic? </a:t>
            </a:r>
          </a:p>
          <a:p>
            <a:r>
              <a:rPr lang="en-GB" altLang="en-US"/>
              <a:t>Over the next few slides, print a range of pictures out, some Victorian Gothic and others Classical and the chart.</a:t>
            </a:r>
          </a:p>
          <a:p>
            <a:r>
              <a:rPr lang="en-GB" altLang="en-US"/>
              <a:t>Can you identify which is which style and stick the images into the correct category? </a:t>
            </a:r>
          </a:p>
          <a:p>
            <a:endParaRPr lang="en-US"/>
          </a:p>
        </p:txBody>
      </p:sp>
      <p:pic>
        <p:nvPicPr>
          <p:cNvPr id="4" name="Picture 3" descr="A screen shot of a website with images of different buildings on it. ">
            <a:extLst>
              <a:ext uri="{FF2B5EF4-FFF2-40B4-BE49-F238E27FC236}">
                <a16:creationId xmlns:a16="http://schemas.microsoft.com/office/drawing/2014/main" id="{A3BAA1CA-C992-69E5-A3E3-ED2483703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99" b="5254"/>
          <a:stretch>
            <a:fillRect/>
          </a:stretch>
        </p:blipFill>
        <p:spPr bwMode="auto">
          <a:xfrm>
            <a:off x="4338775" y="2083981"/>
            <a:ext cx="6818321" cy="343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041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3A74-D4D3-A6E8-D4A6-B4F88C2DADF1}"/>
              </a:ext>
            </a:extLst>
          </p:cNvPr>
          <p:cNvSpPr>
            <a:spLocks noGrp="1"/>
          </p:cNvSpPr>
          <p:nvPr>
            <p:ph type="title"/>
          </p:nvPr>
        </p:nvSpPr>
        <p:spPr/>
        <p:txBody>
          <a:bodyPr/>
          <a:lstStyle/>
          <a:p>
            <a:r>
              <a:rPr lang="en-US"/>
              <a:t>Activity 3: Victorian Buildings </a:t>
            </a:r>
            <a:r>
              <a:rPr lang="en-US">
                <a:solidFill>
                  <a:schemeClr val="bg1"/>
                </a:solidFill>
              </a:rPr>
              <a:t>1</a:t>
            </a:r>
          </a:p>
        </p:txBody>
      </p:sp>
      <p:sp>
        <p:nvSpPr>
          <p:cNvPr id="4" name="Flowchart: Extract 19">
            <a:extLst>
              <a:ext uri="{FF2B5EF4-FFF2-40B4-BE49-F238E27FC236}">
                <a16:creationId xmlns:a16="http://schemas.microsoft.com/office/drawing/2014/main" id="{FAA2275A-81F5-AF1C-08D3-AA6040025996}"/>
              </a:ext>
              <a:ext uri="{C183D7F6-B498-43B3-948B-1728B52AA6E4}">
                <adec:decorative xmlns:adec="http://schemas.microsoft.com/office/drawing/2017/decorative" val="1"/>
              </a:ext>
            </a:extLst>
          </p:cNvPr>
          <p:cNvSpPr/>
          <p:nvPr/>
        </p:nvSpPr>
        <p:spPr>
          <a:xfrm>
            <a:off x="899743" y="2198883"/>
            <a:ext cx="1152525" cy="1381125"/>
          </a:xfrm>
          <a:prstGeom prst="flowChartExtract">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nvGrpSpPr>
          <p:cNvPr id="5" name="Group 23">
            <a:extLst>
              <a:ext uri="{FF2B5EF4-FFF2-40B4-BE49-F238E27FC236}">
                <a16:creationId xmlns:a16="http://schemas.microsoft.com/office/drawing/2014/main" id="{2DE5EAEC-A049-F09E-DC98-28C23E263E25}"/>
              </a:ext>
              <a:ext uri="{C183D7F6-B498-43B3-948B-1728B52AA6E4}">
                <adec:decorative xmlns:adec="http://schemas.microsoft.com/office/drawing/2017/decorative" val="1"/>
              </a:ext>
            </a:extLst>
          </p:cNvPr>
          <p:cNvGrpSpPr>
            <a:grpSpLocks/>
          </p:cNvGrpSpPr>
          <p:nvPr/>
        </p:nvGrpSpPr>
        <p:grpSpPr bwMode="auto">
          <a:xfrm>
            <a:off x="2699968" y="1565471"/>
            <a:ext cx="1806575" cy="3379787"/>
            <a:chOff x="2339752" y="3215223"/>
            <a:chExt cx="1806854" cy="3379623"/>
          </a:xfrm>
          <a:solidFill>
            <a:srgbClr val="7AA62C"/>
          </a:solidFill>
        </p:grpSpPr>
        <p:sp>
          <p:nvSpPr>
            <p:cNvPr id="6" name="Freeform 5">
              <a:extLst>
                <a:ext uri="{FF2B5EF4-FFF2-40B4-BE49-F238E27FC236}">
                  <a16:creationId xmlns:a16="http://schemas.microsoft.com/office/drawing/2014/main" id="{4AE38FBC-936E-092E-D886-61DE6B382BE3}"/>
                </a:ext>
              </a:extLst>
            </p:cNvPr>
            <p:cNvSpPr/>
            <p:nvPr/>
          </p:nvSpPr>
          <p:spPr>
            <a:xfrm>
              <a:off x="2339752" y="3215223"/>
              <a:ext cx="1806854" cy="3379623"/>
            </a:xfrm>
            <a:custGeom>
              <a:avLst/>
              <a:gdLst>
                <a:gd name="connsiteX0" fmla="*/ 409651 w 1806854"/>
                <a:gd name="connsiteY0" fmla="*/ 1331367 h 3379623"/>
                <a:gd name="connsiteX1" fmla="*/ 402336 w 1806854"/>
                <a:gd name="connsiteY1" fmla="*/ 3364992 h 3379623"/>
                <a:gd name="connsiteX2" fmla="*/ 0 w 1806854"/>
                <a:gd name="connsiteY2" fmla="*/ 3357677 h 3379623"/>
                <a:gd name="connsiteX3" fmla="*/ 0 w 1806854"/>
                <a:gd name="connsiteY3" fmla="*/ 1338682 h 3379623"/>
                <a:gd name="connsiteX4" fmla="*/ 0 w 1806854"/>
                <a:gd name="connsiteY4" fmla="*/ 1302106 h 3379623"/>
                <a:gd name="connsiteX5" fmla="*/ 0 w 1806854"/>
                <a:gd name="connsiteY5" fmla="*/ 1243584 h 3379623"/>
                <a:gd name="connsiteX6" fmla="*/ 21945 w 1806854"/>
                <a:gd name="connsiteY6" fmla="*/ 1068019 h 3379623"/>
                <a:gd name="connsiteX7" fmla="*/ 102413 w 1806854"/>
                <a:gd name="connsiteY7" fmla="*/ 833933 h 3379623"/>
                <a:gd name="connsiteX8" fmla="*/ 175565 w 1806854"/>
                <a:gd name="connsiteY8" fmla="*/ 629107 h 3379623"/>
                <a:gd name="connsiteX9" fmla="*/ 285293 w 1806854"/>
                <a:gd name="connsiteY9" fmla="*/ 438912 h 3379623"/>
                <a:gd name="connsiteX10" fmla="*/ 416966 w 1806854"/>
                <a:gd name="connsiteY10" fmla="*/ 314554 h 3379623"/>
                <a:gd name="connsiteX11" fmla="*/ 585216 w 1806854"/>
                <a:gd name="connsiteY11" fmla="*/ 175565 h 3379623"/>
                <a:gd name="connsiteX12" fmla="*/ 768096 w 1806854"/>
                <a:gd name="connsiteY12" fmla="*/ 65837 h 3379623"/>
                <a:gd name="connsiteX13" fmla="*/ 899769 w 1806854"/>
                <a:gd name="connsiteY13" fmla="*/ 0 h 3379623"/>
                <a:gd name="connsiteX14" fmla="*/ 1053389 w 1806854"/>
                <a:gd name="connsiteY14" fmla="*/ 80467 h 3379623"/>
                <a:gd name="connsiteX15" fmla="*/ 1265529 w 1806854"/>
                <a:gd name="connsiteY15" fmla="*/ 212141 h 3379623"/>
                <a:gd name="connsiteX16" fmla="*/ 1433779 w 1806854"/>
                <a:gd name="connsiteY16" fmla="*/ 358445 h 3379623"/>
                <a:gd name="connsiteX17" fmla="*/ 1565453 w 1806854"/>
                <a:gd name="connsiteY17" fmla="*/ 541325 h 3379623"/>
                <a:gd name="connsiteX18" fmla="*/ 1667865 w 1806854"/>
                <a:gd name="connsiteY18" fmla="*/ 746151 h 3379623"/>
                <a:gd name="connsiteX19" fmla="*/ 1741017 w 1806854"/>
                <a:gd name="connsiteY19" fmla="*/ 921715 h 3379623"/>
                <a:gd name="connsiteX20" fmla="*/ 1784909 w 1806854"/>
                <a:gd name="connsiteY20" fmla="*/ 1097280 h 3379623"/>
                <a:gd name="connsiteX21" fmla="*/ 1792224 w 1806854"/>
                <a:gd name="connsiteY21" fmla="*/ 1228954 h 3379623"/>
                <a:gd name="connsiteX22" fmla="*/ 1806854 w 1806854"/>
                <a:gd name="connsiteY22" fmla="*/ 3379623 h 3379623"/>
                <a:gd name="connsiteX23" fmla="*/ 1411833 w 1806854"/>
                <a:gd name="connsiteY23" fmla="*/ 3379623 h 3379623"/>
                <a:gd name="connsiteX24" fmla="*/ 1397203 w 1806854"/>
                <a:gd name="connsiteY24" fmla="*/ 1353312 h 3379623"/>
                <a:gd name="connsiteX25" fmla="*/ 1389888 w 1806854"/>
                <a:gd name="connsiteY25" fmla="*/ 1265530 h 3379623"/>
                <a:gd name="connsiteX26" fmla="*/ 1397203 w 1806854"/>
                <a:gd name="connsiteY26" fmla="*/ 1148487 h 3379623"/>
                <a:gd name="connsiteX27" fmla="*/ 1345997 w 1806854"/>
                <a:gd name="connsiteY27" fmla="*/ 1016813 h 3379623"/>
                <a:gd name="connsiteX28" fmla="*/ 1302105 w 1806854"/>
                <a:gd name="connsiteY28" fmla="*/ 899770 h 3379623"/>
                <a:gd name="connsiteX29" fmla="*/ 1243584 w 1806854"/>
                <a:gd name="connsiteY29" fmla="*/ 797357 h 3379623"/>
                <a:gd name="connsiteX30" fmla="*/ 1155801 w 1806854"/>
                <a:gd name="connsiteY30" fmla="*/ 658368 h 3379623"/>
                <a:gd name="connsiteX31" fmla="*/ 1060704 w 1806854"/>
                <a:gd name="connsiteY31" fmla="*/ 570586 h 3379623"/>
                <a:gd name="connsiteX32" fmla="*/ 950976 w 1806854"/>
                <a:gd name="connsiteY32" fmla="*/ 490119 h 3379623"/>
                <a:gd name="connsiteX33" fmla="*/ 914400 w 1806854"/>
                <a:gd name="connsiteY33" fmla="*/ 482803 h 3379623"/>
                <a:gd name="connsiteX34" fmla="*/ 833933 w 1806854"/>
                <a:gd name="connsiteY34" fmla="*/ 512064 h 3379623"/>
                <a:gd name="connsiteX35" fmla="*/ 738835 w 1806854"/>
                <a:gd name="connsiteY35" fmla="*/ 570586 h 3379623"/>
                <a:gd name="connsiteX36" fmla="*/ 694944 w 1806854"/>
                <a:gd name="connsiteY36" fmla="*/ 629107 h 3379623"/>
                <a:gd name="connsiteX37" fmla="*/ 636422 w 1806854"/>
                <a:gd name="connsiteY37" fmla="*/ 702259 h 3379623"/>
                <a:gd name="connsiteX38" fmla="*/ 563270 w 1806854"/>
                <a:gd name="connsiteY38" fmla="*/ 782727 h 3379623"/>
                <a:gd name="connsiteX39" fmla="*/ 534009 w 1806854"/>
                <a:gd name="connsiteY39" fmla="*/ 863194 h 3379623"/>
                <a:gd name="connsiteX40" fmla="*/ 490118 w 1806854"/>
                <a:gd name="connsiteY40" fmla="*/ 950976 h 3379623"/>
                <a:gd name="connsiteX41" fmla="*/ 446227 w 1806854"/>
                <a:gd name="connsiteY41" fmla="*/ 1046074 h 3379623"/>
                <a:gd name="connsiteX42" fmla="*/ 424281 w 1806854"/>
                <a:gd name="connsiteY42" fmla="*/ 1126541 h 3379623"/>
                <a:gd name="connsiteX43" fmla="*/ 424281 w 1806854"/>
                <a:gd name="connsiteY43" fmla="*/ 1192378 h 3379623"/>
                <a:gd name="connsiteX44" fmla="*/ 409651 w 1806854"/>
                <a:gd name="connsiteY44" fmla="*/ 1331367 h 337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06854" h="3379623">
                  <a:moveTo>
                    <a:pt x="409651" y="1331367"/>
                  </a:moveTo>
                  <a:cubicBezTo>
                    <a:pt x="407213" y="2009242"/>
                    <a:pt x="404774" y="2687117"/>
                    <a:pt x="402336" y="3364992"/>
                  </a:cubicBezTo>
                  <a:lnTo>
                    <a:pt x="0" y="3357677"/>
                  </a:lnTo>
                  <a:lnTo>
                    <a:pt x="0" y="1338682"/>
                  </a:lnTo>
                  <a:lnTo>
                    <a:pt x="0" y="1302106"/>
                  </a:lnTo>
                  <a:lnTo>
                    <a:pt x="0" y="1243584"/>
                  </a:lnTo>
                  <a:lnTo>
                    <a:pt x="21945" y="1068019"/>
                  </a:lnTo>
                  <a:lnTo>
                    <a:pt x="102413" y="833933"/>
                  </a:lnTo>
                  <a:lnTo>
                    <a:pt x="175565" y="629107"/>
                  </a:lnTo>
                  <a:lnTo>
                    <a:pt x="285293" y="438912"/>
                  </a:lnTo>
                  <a:lnTo>
                    <a:pt x="416966" y="314554"/>
                  </a:lnTo>
                  <a:lnTo>
                    <a:pt x="585216" y="175565"/>
                  </a:lnTo>
                  <a:lnTo>
                    <a:pt x="768096" y="65837"/>
                  </a:lnTo>
                  <a:lnTo>
                    <a:pt x="899769" y="0"/>
                  </a:lnTo>
                  <a:lnTo>
                    <a:pt x="1053389" y="80467"/>
                  </a:lnTo>
                  <a:lnTo>
                    <a:pt x="1265529" y="212141"/>
                  </a:lnTo>
                  <a:lnTo>
                    <a:pt x="1433779" y="358445"/>
                  </a:lnTo>
                  <a:lnTo>
                    <a:pt x="1565453" y="541325"/>
                  </a:lnTo>
                  <a:lnTo>
                    <a:pt x="1667865" y="746151"/>
                  </a:lnTo>
                  <a:lnTo>
                    <a:pt x="1741017" y="921715"/>
                  </a:lnTo>
                  <a:lnTo>
                    <a:pt x="1784909" y="1097280"/>
                  </a:lnTo>
                  <a:lnTo>
                    <a:pt x="1792224" y="1228954"/>
                  </a:lnTo>
                  <a:lnTo>
                    <a:pt x="1806854" y="3379623"/>
                  </a:lnTo>
                  <a:lnTo>
                    <a:pt x="1411833" y="3379623"/>
                  </a:lnTo>
                  <a:lnTo>
                    <a:pt x="1397203" y="1353312"/>
                  </a:lnTo>
                  <a:lnTo>
                    <a:pt x="1389888" y="1265530"/>
                  </a:lnTo>
                  <a:lnTo>
                    <a:pt x="1397203" y="1148487"/>
                  </a:lnTo>
                  <a:lnTo>
                    <a:pt x="1345997" y="1016813"/>
                  </a:lnTo>
                  <a:lnTo>
                    <a:pt x="1302105" y="899770"/>
                  </a:lnTo>
                  <a:lnTo>
                    <a:pt x="1243584" y="797357"/>
                  </a:lnTo>
                  <a:lnTo>
                    <a:pt x="1155801" y="658368"/>
                  </a:lnTo>
                  <a:lnTo>
                    <a:pt x="1060704" y="570586"/>
                  </a:lnTo>
                  <a:lnTo>
                    <a:pt x="950976" y="490119"/>
                  </a:lnTo>
                  <a:lnTo>
                    <a:pt x="914400" y="482803"/>
                  </a:lnTo>
                  <a:lnTo>
                    <a:pt x="833933" y="512064"/>
                  </a:lnTo>
                  <a:lnTo>
                    <a:pt x="738835" y="570586"/>
                  </a:lnTo>
                  <a:lnTo>
                    <a:pt x="694944" y="629107"/>
                  </a:lnTo>
                  <a:lnTo>
                    <a:pt x="636422" y="702259"/>
                  </a:lnTo>
                  <a:lnTo>
                    <a:pt x="563270" y="782727"/>
                  </a:lnTo>
                  <a:lnTo>
                    <a:pt x="534009" y="863194"/>
                  </a:lnTo>
                  <a:lnTo>
                    <a:pt x="490118" y="950976"/>
                  </a:lnTo>
                  <a:lnTo>
                    <a:pt x="446227" y="1046074"/>
                  </a:lnTo>
                  <a:lnTo>
                    <a:pt x="424281" y="1126541"/>
                  </a:lnTo>
                  <a:lnTo>
                    <a:pt x="424281" y="1192378"/>
                  </a:lnTo>
                  <a:lnTo>
                    <a:pt x="409651" y="1331367"/>
                  </a:lnTo>
                  <a:close/>
                </a:path>
              </a:pathLst>
            </a:custGeom>
            <a:grp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id="{33608E46-DE13-D878-0195-4848865186E5}"/>
                </a:ext>
              </a:extLst>
            </p:cNvPr>
            <p:cNvSpPr/>
            <p:nvPr/>
          </p:nvSpPr>
          <p:spPr>
            <a:xfrm>
              <a:off x="2339752" y="6223389"/>
              <a:ext cx="1806854" cy="371457"/>
            </a:xfrm>
            <a:prstGeom prst="rect">
              <a:avLst/>
            </a:prstGeom>
            <a:grp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grpSp>
        <p:nvGrpSpPr>
          <p:cNvPr id="8" name="Washi">
            <a:extLst>
              <a:ext uri="{FF2B5EF4-FFF2-40B4-BE49-F238E27FC236}">
                <a16:creationId xmlns:a16="http://schemas.microsoft.com/office/drawing/2014/main" id="{CA45D2D5-5BB6-7562-79D0-AF6E227CECB5}"/>
              </a:ext>
              <a:ext uri="{C183D7F6-B498-43B3-948B-1728B52AA6E4}">
                <adec:decorative xmlns:adec="http://schemas.microsoft.com/office/drawing/2017/decorative" val="1"/>
              </a:ext>
            </a:extLst>
          </p:cNvPr>
          <p:cNvGrpSpPr/>
          <p:nvPr/>
        </p:nvGrpSpPr>
        <p:grpSpPr>
          <a:xfrm>
            <a:off x="1223592" y="5474927"/>
            <a:ext cx="2952751" cy="652987"/>
            <a:chOff x="7229091" y="287711"/>
            <a:chExt cx="2952751" cy="652987"/>
          </a:xfrm>
        </p:grpSpPr>
        <p:sp>
          <p:nvSpPr>
            <p:cNvPr id="9" name="Picture 9">
              <a:extLst>
                <a:ext uri="{FF2B5EF4-FFF2-40B4-BE49-F238E27FC236}">
                  <a16:creationId xmlns:a16="http://schemas.microsoft.com/office/drawing/2014/main" id="{C2DB092C-74F1-C2B6-BEA6-22AAD36F5DE3}"/>
                </a:ext>
                <a:ext uri="{C183D7F6-B498-43B3-948B-1728B52AA6E4}">
                  <adec:decorative xmlns:adec="http://schemas.microsoft.com/office/drawing/2017/decorative" val="1"/>
                </a:ext>
              </a:extLst>
            </p:cNvPr>
            <p:cNvSpPr/>
            <p:nvPr/>
          </p:nvSpPr>
          <p:spPr>
            <a:xfrm rot="10800000" flipV="1">
              <a:off x="7229091" y="287711"/>
              <a:ext cx="2952751" cy="65298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EE16F79A-F714-AEE4-ED9B-D7F2A384896C}"/>
                </a:ext>
              </a:extLst>
            </p:cNvPr>
            <p:cNvSpPr txBox="1">
              <a:spLocks/>
            </p:cNvSpPr>
            <p:nvPr/>
          </p:nvSpPr>
          <p:spPr>
            <a:xfrm rot="21383919">
              <a:off x="7300462" y="447498"/>
              <a:ext cx="2575887" cy="37221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Gothic Shapes</a:t>
              </a:r>
            </a:p>
          </p:txBody>
        </p:sp>
      </p:grpSp>
      <p:sp>
        <p:nvSpPr>
          <p:cNvPr id="11" name="Isosceles Triangle 3">
            <a:extLst>
              <a:ext uri="{FF2B5EF4-FFF2-40B4-BE49-F238E27FC236}">
                <a16:creationId xmlns:a16="http://schemas.microsoft.com/office/drawing/2014/main" id="{CD87FA24-6D62-6EA6-E411-CE2DB2A40859}"/>
              </a:ext>
              <a:ext uri="{C183D7F6-B498-43B3-948B-1728B52AA6E4}">
                <adec:decorative xmlns:adec="http://schemas.microsoft.com/office/drawing/2017/decorative" val="1"/>
              </a:ext>
            </a:extLst>
          </p:cNvPr>
          <p:cNvSpPr/>
          <p:nvPr/>
        </p:nvSpPr>
        <p:spPr>
          <a:xfrm>
            <a:off x="6526547" y="1525132"/>
            <a:ext cx="2952750" cy="511175"/>
          </a:xfrm>
          <a:prstGeom prst="triangle">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2" name="Can 11">
            <a:extLst>
              <a:ext uri="{FF2B5EF4-FFF2-40B4-BE49-F238E27FC236}">
                <a16:creationId xmlns:a16="http://schemas.microsoft.com/office/drawing/2014/main" id="{368E8E2F-1A31-C1C1-1F3C-8333A68CAE48}"/>
              </a:ext>
              <a:ext uri="{C183D7F6-B498-43B3-948B-1728B52AA6E4}">
                <adec:decorative xmlns:adec="http://schemas.microsoft.com/office/drawing/2017/decorative" val="1"/>
              </a:ext>
            </a:extLst>
          </p:cNvPr>
          <p:cNvSpPr/>
          <p:nvPr/>
        </p:nvSpPr>
        <p:spPr>
          <a:xfrm>
            <a:off x="6526547" y="2288719"/>
            <a:ext cx="271462" cy="2374900"/>
          </a:xfrm>
          <a:prstGeom prst="can">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3" name="Can 12">
            <a:extLst>
              <a:ext uri="{FF2B5EF4-FFF2-40B4-BE49-F238E27FC236}">
                <a16:creationId xmlns:a16="http://schemas.microsoft.com/office/drawing/2014/main" id="{FF8DF3E4-F58C-BA8F-3A95-6F5D542694B5}"/>
              </a:ext>
              <a:ext uri="{C183D7F6-B498-43B3-948B-1728B52AA6E4}">
                <adec:decorative xmlns:adec="http://schemas.microsoft.com/office/drawing/2017/decorative" val="1"/>
              </a:ext>
            </a:extLst>
          </p:cNvPr>
          <p:cNvSpPr/>
          <p:nvPr/>
        </p:nvSpPr>
        <p:spPr>
          <a:xfrm>
            <a:off x="7437772" y="2288719"/>
            <a:ext cx="269875" cy="2374900"/>
          </a:xfrm>
          <a:prstGeom prst="can">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4" name="Can 13">
            <a:extLst>
              <a:ext uri="{FF2B5EF4-FFF2-40B4-BE49-F238E27FC236}">
                <a16:creationId xmlns:a16="http://schemas.microsoft.com/office/drawing/2014/main" id="{00B0A550-87EE-7FC3-9A73-A54AB7865B3D}"/>
              </a:ext>
              <a:ext uri="{C183D7F6-B498-43B3-948B-1728B52AA6E4}">
                <adec:decorative xmlns:adec="http://schemas.microsoft.com/office/drawing/2017/decorative" val="1"/>
              </a:ext>
            </a:extLst>
          </p:cNvPr>
          <p:cNvSpPr/>
          <p:nvPr/>
        </p:nvSpPr>
        <p:spPr>
          <a:xfrm>
            <a:off x="8347409" y="2288719"/>
            <a:ext cx="271463" cy="2374900"/>
          </a:xfrm>
          <a:prstGeom prst="can">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5" name="Can 14">
            <a:extLst>
              <a:ext uri="{FF2B5EF4-FFF2-40B4-BE49-F238E27FC236}">
                <a16:creationId xmlns:a16="http://schemas.microsoft.com/office/drawing/2014/main" id="{941739E4-35C1-376E-0E55-1B87E4727CA6}"/>
              </a:ext>
              <a:ext uri="{C183D7F6-B498-43B3-948B-1728B52AA6E4}">
                <adec:decorative xmlns:adec="http://schemas.microsoft.com/office/drawing/2017/decorative" val="1"/>
              </a:ext>
            </a:extLst>
          </p:cNvPr>
          <p:cNvSpPr/>
          <p:nvPr/>
        </p:nvSpPr>
        <p:spPr>
          <a:xfrm>
            <a:off x="9258634" y="2288719"/>
            <a:ext cx="271463" cy="2374900"/>
          </a:xfrm>
          <a:prstGeom prst="can">
            <a:avLst/>
          </a:prstGeom>
          <a:solidFill>
            <a:srgbClr val="7AA62C"/>
          </a:solidFill>
          <a:ln>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nvGrpSpPr>
          <p:cNvPr id="16" name="Washi">
            <a:extLst>
              <a:ext uri="{FF2B5EF4-FFF2-40B4-BE49-F238E27FC236}">
                <a16:creationId xmlns:a16="http://schemas.microsoft.com/office/drawing/2014/main" id="{239B5BB4-F5B8-E8A7-A4C2-A4B20AD48CF4}"/>
              </a:ext>
              <a:ext uri="{C183D7F6-B498-43B3-948B-1728B52AA6E4}">
                <adec:decorative xmlns:adec="http://schemas.microsoft.com/office/drawing/2017/decorative" val="1"/>
              </a:ext>
            </a:extLst>
          </p:cNvPr>
          <p:cNvGrpSpPr/>
          <p:nvPr/>
        </p:nvGrpSpPr>
        <p:grpSpPr>
          <a:xfrm>
            <a:off x="6798009" y="5474927"/>
            <a:ext cx="2940883" cy="613376"/>
            <a:chOff x="6590826" y="429230"/>
            <a:chExt cx="2940883" cy="613376"/>
          </a:xfrm>
        </p:grpSpPr>
        <p:sp>
          <p:nvSpPr>
            <p:cNvPr id="17" name="Picture 9">
              <a:extLst>
                <a:ext uri="{FF2B5EF4-FFF2-40B4-BE49-F238E27FC236}">
                  <a16:creationId xmlns:a16="http://schemas.microsoft.com/office/drawing/2014/main" id="{7943F405-B3E2-867D-81EA-D0DF6DCCCED8}"/>
                </a:ext>
                <a:ext uri="{C183D7F6-B498-43B3-948B-1728B52AA6E4}">
                  <adec:decorative xmlns:adec="http://schemas.microsoft.com/office/drawing/2017/decorative" val="1"/>
                </a:ext>
              </a:extLst>
            </p:cNvPr>
            <p:cNvSpPr/>
            <p:nvPr/>
          </p:nvSpPr>
          <p:spPr>
            <a:xfrm rot="10800000" flipV="1">
              <a:off x="6649512" y="429230"/>
              <a:ext cx="2882197" cy="61337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noFill/>
            <a:ln w="19050" cap="flat">
              <a:solidFill>
                <a:schemeClr val="tx1"/>
              </a:solidFill>
              <a:prstDash val="solid"/>
              <a:miter/>
            </a:ln>
          </p:spPr>
          <p:txBody>
            <a:bodyPr rtlCol="0" anchor="ctr"/>
            <a:lstStyle/>
            <a:p>
              <a:endParaRPr lang="en-US"/>
            </a:p>
          </p:txBody>
        </p:sp>
        <p:sp>
          <p:nvSpPr>
            <p:cNvPr id="18" name="Text Placeholder">
              <a:extLst>
                <a:ext uri="{FF2B5EF4-FFF2-40B4-BE49-F238E27FC236}">
                  <a16:creationId xmlns:a16="http://schemas.microsoft.com/office/drawing/2014/main" id="{438D646C-435A-2400-F46B-5D4D47ECCEE6}"/>
                </a:ext>
              </a:extLst>
            </p:cNvPr>
            <p:cNvSpPr txBox="1">
              <a:spLocks/>
            </p:cNvSpPr>
            <p:nvPr/>
          </p:nvSpPr>
          <p:spPr>
            <a:xfrm rot="21383919">
              <a:off x="6590826" y="481146"/>
              <a:ext cx="2929016" cy="4699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itchFamily="34" charset="0"/>
                </a:rPr>
                <a:t>Classical shapes</a:t>
              </a:r>
            </a:p>
          </p:txBody>
        </p:sp>
      </p:grpSp>
    </p:spTree>
    <p:extLst>
      <p:ext uri="{BB962C8B-B14F-4D97-AF65-F5344CB8AC3E}">
        <p14:creationId xmlns:p14="http://schemas.microsoft.com/office/powerpoint/2010/main" val="2043245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3A74-D4D3-A6E8-D4A6-B4F88C2DADF1}"/>
              </a:ext>
            </a:extLst>
          </p:cNvPr>
          <p:cNvSpPr>
            <a:spLocks noGrp="1"/>
          </p:cNvSpPr>
          <p:nvPr>
            <p:ph type="title"/>
          </p:nvPr>
        </p:nvSpPr>
        <p:spPr/>
        <p:txBody>
          <a:bodyPr/>
          <a:lstStyle/>
          <a:p>
            <a:r>
              <a:rPr lang="en-US" dirty="0"/>
              <a:t>Activity 3: Victorian Buildings </a:t>
            </a:r>
            <a:r>
              <a:rPr lang="en-US" dirty="0">
                <a:solidFill>
                  <a:schemeClr val="bg1"/>
                </a:solidFill>
              </a:rPr>
              <a:t>print version1</a:t>
            </a:r>
          </a:p>
        </p:txBody>
      </p:sp>
      <p:sp>
        <p:nvSpPr>
          <p:cNvPr id="4" name="Flowchart: Extract 19">
            <a:extLst>
              <a:ext uri="{FF2B5EF4-FFF2-40B4-BE49-F238E27FC236}">
                <a16:creationId xmlns:a16="http://schemas.microsoft.com/office/drawing/2014/main" id="{FAA2275A-81F5-AF1C-08D3-AA6040025996}"/>
              </a:ext>
              <a:ext uri="{C183D7F6-B498-43B3-948B-1728B52AA6E4}">
                <adec:decorative xmlns:adec="http://schemas.microsoft.com/office/drawing/2017/decorative" val="1"/>
              </a:ext>
            </a:extLst>
          </p:cNvPr>
          <p:cNvSpPr/>
          <p:nvPr/>
        </p:nvSpPr>
        <p:spPr>
          <a:xfrm>
            <a:off x="899743" y="2198883"/>
            <a:ext cx="1152525" cy="1381125"/>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nvGrpSpPr>
          <p:cNvPr id="5" name="Group 23">
            <a:extLst>
              <a:ext uri="{FF2B5EF4-FFF2-40B4-BE49-F238E27FC236}">
                <a16:creationId xmlns:a16="http://schemas.microsoft.com/office/drawing/2014/main" id="{2DE5EAEC-A049-F09E-DC98-28C23E263E25}"/>
              </a:ext>
              <a:ext uri="{C183D7F6-B498-43B3-948B-1728B52AA6E4}">
                <adec:decorative xmlns:adec="http://schemas.microsoft.com/office/drawing/2017/decorative" val="1"/>
              </a:ext>
            </a:extLst>
          </p:cNvPr>
          <p:cNvGrpSpPr>
            <a:grpSpLocks/>
          </p:cNvGrpSpPr>
          <p:nvPr/>
        </p:nvGrpSpPr>
        <p:grpSpPr bwMode="auto">
          <a:xfrm>
            <a:off x="2699968" y="1565471"/>
            <a:ext cx="1806575" cy="3379787"/>
            <a:chOff x="2339752" y="3215223"/>
            <a:chExt cx="1806854" cy="3379623"/>
          </a:xfrm>
          <a:solidFill>
            <a:schemeClr val="tx1"/>
          </a:solidFill>
        </p:grpSpPr>
        <p:sp>
          <p:nvSpPr>
            <p:cNvPr id="6" name="Freeform 5">
              <a:extLst>
                <a:ext uri="{FF2B5EF4-FFF2-40B4-BE49-F238E27FC236}">
                  <a16:creationId xmlns:a16="http://schemas.microsoft.com/office/drawing/2014/main" id="{4AE38FBC-936E-092E-D886-61DE6B382BE3}"/>
                </a:ext>
              </a:extLst>
            </p:cNvPr>
            <p:cNvSpPr/>
            <p:nvPr/>
          </p:nvSpPr>
          <p:spPr>
            <a:xfrm>
              <a:off x="2339752" y="3215223"/>
              <a:ext cx="1806854" cy="3379623"/>
            </a:xfrm>
            <a:custGeom>
              <a:avLst/>
              <a:gdLst>
                <a:gd name="connsiteX0" fmla="*/ 409651 w 1806854"/>
                <a:gd name="connsiteY0" fmla="*/ 1331367 h 3379623"/>
                <a:gd name="connsiteX1" fmla="*/ 402336 w 1806854"/>
                <a:gd name="connsiteY1" fmla="*/ 3364992 h 3379623"/>
                <a:gd name="connsiteX2" fmla="*/ 0 w 1806854"/>
                <a:gd name="connsiteY2" fmla="*/ 3357677 h 3379623"/>
                <a:gd name="connsiteX3" fmla="*/ 0 w 1806854"/>
                <a:gd name="connsiteY3" fmla="*/ 1338682 h 3379623"/>
                <a:gd name="connsiteX4" fmla="*/ 0 w 1806854"/>
                <a:gd name="connsiteY4" fmla="*/ 1302106 h 3379623"/>
                <a:gd name="connsiteX5" fmla="*/ 0 w 1806854"/>
                <a:gd name="connsiteY5" fmla="*/ 1243584 h 3379623"/>
                <a:gd name="connsiteX6" fmla="*/ 21945 w 1806854"/>
                <a:gd name="connsiteY6" fmla="*/ 1068019 h 3379623"/>
                <a:gd name="connsiteX7" fmla="*/ 102413 w 1806854"/>
                <a:gd name="connsiteY7" fmla="*/ 833933 h 3379623"/>
                <a:gd name="connsiteX8" fmla="*/ 175565 w 1806854"/>
                <a:gd name="connsiteY8" fmla="*/ 629107 h 3379623"/>
                <a:gd name="connsiteX9" fmla="*/ 285293 w 1806854"/>
                <a:gd name="connsiteY9" fmla="*/ 438912 h 3379623"/>
                <a:gd name="connsiteX10" fmla="*/ 416966 w 1806854"/>
                <a:gd name="connsiteY10" fmla="*/ 314554 h 3379623"/>
                <a:gd name="connsiteX11" fmla="*/ 585216 w 1806854"/>
                <a:gd name="connsiteY11" fmla="*/ 175565 h 3379623"/>
                <a:gd name="connsiteX12" fmla="*/ 768096 w 1806854"/>
                <a:gd name="connsiteY12" fmla="*/ 65837 h 3379623"/>
                <a:gd name="connsiteX13" fmla="*/ 899769 w 1806854"/>
                <a:gd name="connsiteY13" fmla="*/ 0 h 3379623"/>
                <a:gd name="connsiteX14" fmla="*/ 1053389 w 1806854"/>
                <a:gd name="connsiteY14" fmla="*/ 80467 h 3379623"/>
                <a:gd name="connsiteX15" fmla="*/ 1265529 w 1806854"/>
                <a:gd name="connsiteY15" fmla="*/ 212141 h 3379623"/>
                <a:gd name="connsiteX16" fmla="*/ 1433779 w 1806854"/>
                <a:gd name="connsiteY16" fmla="*/ 358445 h 3379623"/>
                <a:gd name="connsiteX17" fmla="*/ 1565453 w 1806854"/>
                <a:gd name="connsiteY17" fmla="*/ 541325 h 3379623"/>
                <a:gd name="connsiteX18" fmla="*/ 1667865 w 1806854"/>
                <a:gd name="connsiteY18" fmla="*/ 746151 h 3379623"/>
                <a:gd name="connsiteX19" fmla="*/ 1741017 w 1806854"/>
                <a:gd name="connsiteY19" fmla="*/ 921715 h 3379623"/>
                <a:gd name="connsiteX20" fmla="*/ 1784909 w 1806854"/>
                <a:gd name="connsiteY20" fmla="*/ 1097280 h 3379623"/>
                <a:gd name="connsiteX21" fmla="*/ 1792224 w 1806854"/>
                <a:gd name="connsiteY21" fmla="*/ 1228954 h 3379623"/>
                <a:gd name="connsiteX22" fmla="*/ 1806854 w 1806854"/>
                <a:gd name="connsiteY22" fmla="*/ 3379623 h 3379623"/>
                <a:gd name="connsiteX23" fmla="*/ 1411833 w 1806854"/>
                <a:gd name="connsiteY23" fmla="*/ 3379623 h 3379623"/>
                <a:gd name="connsiteX24" fmla="*/ 1397203 w 1806854"/>
                <a:gd name="connsiteY24" fmla="*/ 1353312 h 3379623"/>
                <a:gd name="connsiteX25" fmla="*/ 1389888 w 1806854"/>
                <a:gd name="connsiteY25" fmla="*/ 1265530 h 3379623"/>
                <a:gd name="connsiteX26" fmla="*/ 1397203 w 1806854"/>
                <a:gd name="connsiteY26" fmla="*/ 1148487 h 3379623"/>
                <a:gd name="connsiteX27" fmla="*/ 1345997 w 1806854"/>
                <a:gd name="connsiteY27" fmla="*/ 1016813 h 3379623"/>
                <a:gd name="connsiteX28" fmla="*/ 1302105 w 1806854"/>
                <a:gd name="connsiteY28" fmla="*/ 899770 h 3379623"/>
                <a:gd name="connsiteX29" fmla="*/ 1243584 w 1806854"/>
                <a:gd name="connsiteY29" fmla="*/ 797357 h 3379623"/>
                <a:gd name="connsiteX30" fmla="*/ 1155801 w 1806854"/>
                <a:gd name="connsiteY30" fmla="*/ 658368 h 3379623"/>
                <a:gd name="connsiteX31" fmla="*/ 1060704 w 1806854"/>
                <a:gd name="connsiteY31" fmla="*/ 570586 h 3379623"/>
                <a:gd name="connsiteX32" fmla="*/ 950976 w 1806854"/>
                <a:gd name="connsiteY32" fmla="*/ 490119 h 3379623"/>
                <a:gd name="connsiteX33" fmla="*/ 914400 w 1806854"/>
                <a:gd name="connsiteY33" fmla="*/ 482803 h 3379623"/>
                <a:gd name="connsiteX34" fmla="*/ 833933 w 1806854"/>
                <a:gd name="connsiteY34" fmla="*/ 512064 h 3379623"/>
                <a:gd name="connsiteX35" fmla="*/ 738835 w 1806854"/>
                <a:gd name="connsiteY35" fmla="*/ 570586 h 3379623"/>
                <a:gd name="connsiteX36" fmla="*/ 694944 w 1806854"/>
                <a:gd name="connsiteY36" fmla="*/ 629107 h 3379623"/>
                <a:gd name="connsiteX37" fmla="*/ 636422 w 1806854"/>
                <a:gd name="connsiteY37" fmla="*/ 702259 h 3379623"/>
                <a:gd name="connsiteX38" fmla="*/ 563270 w 1806854"/>
                <a:gd name="connsiteY38" fmla="*/ 782727 h 3379623"/>
                <a:gd name="connsiteX39" fmla="*/ 534009 w 1806854"/>
                <a:gd name="connsiteY39" fmla="*/ 863194 h 3379623"/>
                <a:gd name="connsiteX40" fmla="*/ 490118 w 1806854"/>
                <a:gd name="connsiteY40" fmla="*/ 950976 h 3379623"/>
                <a:gd name="connsiteX41" fmla="*/ 446227 w 1806854"/>
                <a:gd name="connsiteY41" fmla="*/ 1046074 h 3379623"/>
                <a:gd name="connsiteX42" fmla="*/ 424281 w 1806854"/>
                <a:gd name="connsiteY42" fmla="*/ 1126541 h 3379623"/>
                <a:gd name="connsiteX43" fmla="*/ 424281 w 1806854"/>
                <a:gd name="connsiteY43" fmla="*/ 1192378 h 3379623"/>
                <a:gd name="connsiteX44" fmla="*/ 409651 w 1806854"/>
                <a:gd name="connsiteY44" fmla="*/ 1331367 h 337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06854" h="3379623">
                  <a:moveTo>
                    <a:pt x="409651" y="1331367"/>
                  </a:moveTo>
                  <a:cubicBezTo>
                    <a:pt x="407213" y="2009242"/>
                    <a:pt x="404774" y="2687117"/>
                    <a:pt x="402336" y="3364992"/>
                  </a:cubicBezTo>
                  <a:lnTo>
                    <a:pt x="0" y="3357677"/>
                  </a:lnTo>
                  <a:lnTo>
                    <a:pt x="0" y="1338682"/>
                  </a:lnTo>
                  <a:lnTo>
                    <a:pt x="0" y="1302106"/>
                  </a:lnTo>
                  <a:lnTo>
                    <a:pt x="0" y="1243584"/>
                  </a:lnTo>
                  <a:lnTo>
                    <a:pt x="21945" y="1068019"/>
                  </a:lnTo>
                  <a:lnTo>
                    <a:pt x="102413" y="833933"/>
                  </a:lnTo>
                  <a:lnTo>
                    <a:pt x="175565" y="629107"/>
                  </a:lnTo>
                  <a:lnTo>
                    <a:pt x="285293" y="438912"/>
                  </a:lnTo>
                  <a:lnTo>
                    <a:pt x="416966" y="314554"/>
                  </a:lnTo>
                  <a:lnTo>
                    <a:pt x="585216" y="175565"/>
                  </a:lnTo>
                  <a:lnTo>
                    <a:pt x="768096" y="65837"/>
                  </a:lnTo>
                  <a:lnTo>
                    <a:pt x="899769" y="0"/>
                  </a:lnTo>
                  <a:lnTo>
                    <a:pt x="1053389" y="80467"/>
                  </a:lnTo>
                  <a:lnTo>
                    <a:pt x="1265529" y="212141"/>
                  </a:lnTo>
                  <a:lnTo>
                    <a:pt x="1433779" y="358445"/>
                  </a:lnTo>
                  <a:lnTo>
                    <a:pt x="1565453" y="541325"/>
                  </a:lnTo>
                  <a:lnTo>
                    <a:pt x="1667865" y="746151"/>
                  </a:lnTo>
                  <a:lnTo>
                    <a:pt x="1741017" y="921715"/>
                  </a:lnTo>
                  <a:lnTo>
                    <a:pt x="1784909" y="1097280"/>
                  </a:lnTo>
                  <a:lnTo>
                    <a:pt x="1792224" y="1228954"/>
                  </a:lnTo>
                  <a:lnTo>
                    <a:pt x="1806854" y="3379623"/>
                  </a:lnTo>
                  <a:lnTo>
                    <a:pt x="1411833" y="3379623"/>
                  </a:lnTo>
                  <a:lnTo>
                    <a:pt x="1397203" y="1353312"/>
                  </a:lnTo>
                  <a:lnTo>
                    <a:pt x="1389888" y="1265530"/>
                  </a:lnTo>
                  <a:lnTo>
                    <a:pt x="1397203" y="1148487"/>
                  </a:lnTo>
                  <a:lnTo>
                    <a:pt x="1345997" y="1016813"/>
                  </a:lnTo>
                  <a:lnTo>
                    <a:pt x="1302105" y="899770"/>
                  </a:lnTo>
                  <a:lnTo>
                    <a:pt x="1243584" y="797357"/>
                  </a:lnTo>
                  <a:lnTo>
                    <a:pt x="1155801" y="658368"/>
                  </a:lnTo>
                  <a:lnTo>
                    <a:pt x="1060704" y="570586"/>
                  </a:lnTo>
                  <a:lnTo>
                    <a:pt x="950976" y="490119"/>
                  </a:lnTo>
                  <a:lnTo>
                    <a:pt x="914400" y="482803"/>
                  </a:lnTo>
                  <a:lnTo>
                    <a:pt x="833933" y="512064"/>
                  </a:lnTo>
                  <a:lnTo>
                    <a:pt x="738835" y="570586"/>
                  </a:lnTo>
                  <a:lnTo>
                    <a:pt x="694944" y="629107"/>
                  </a:lnTo>
                  <a:lnTo>
                    <a:pt x="636422" y="702259"/>
                  </a:lnTo>
                  <a:lnTo>
                    <a:pt x="563270" y="782727"/>
                  </a:lnTo>
                  <a:lnTo>
                    <a:pt x="534009" y="863194"/>
                  </a:lnTo>
                  <a:lnTo>
                    <a:pt x="490118" y="950976"/>
                  </a:lnTo>
                  <a:lnTo>
                    <a:pt x="446227" y="1046074"/>
                  </a:lnTo>
                  <a:lnTo>
                    <a:pt x="424281" y="1126541"/>
                  </a:lnTo>
                  <a:lnTo>
                    <a:pt x="424281" y="1192378"/>
                  </a:lnTo>
                  <a:lnTo>
                    <a:pt x="409651" y="133136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id="{33608E46-DE13-D878-0195-4848865186E5}"/>
                </a:ext>
              </a:extLst>
            </p:cNvPr>
            <p:cNvSpPr/>
            <p:nvPr/>
          </p:nvSpPr>
          <p:spPr>
            <a:xfrm>
              <a:off x="2339752" y="6223389"/>
              <a:ext cx="1806854" cy="37145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grpSp>
        <p:nvGrpSpPr>
          <p:cNvPr id="8" name="Washi">
            <a:extLst>
              <a:ext uri="{FF2B5EF4-FFF2-40B4-BE49-F238E27FC236}">
                <a16:creationId xmlns:a16="http://schemas.microsoft.com/office/drawing/2014/main" id="{CA45D2D5-5BB6-7562-79D0-AF6E227CECB5}"/>
              </a:ext>
              <a:ext uri="{C183D7F6-B498-43B3-948B-1728B52AA6E4}">
                <adec:decorative xmlns:adec="http://schemas.microsoft.com/office/drawing/2017/decorative" val="1"/>
              </a:ext>
            </a:extLst>
          </p:cNvPr>
          <p:cNvGrpSpPr/>
          <p:nvPr/>
        </p:nvGrpSpPr>
        <p:grpSpPr>
          <a:xfrm>
            <a:off x="1223592" y="5474927"/>
            <a:ext cx="2952751" cy="652987"/>
            <a:chOff x="7229091" y="287711"/>
            <a:chExt cx="2952751" cy="652987"/>
          </a:xfrm>
        </p:grpSpPr>
        <p:sp>
          <p:nvSpPr>
            <p:cNvPr id="9" name="Picture 9">
              <a:extLst>
                <a:ext uri="{FF2B5EF4-FFF2-40B4-BE49-F238E27FC236}">
                  <a16:creationId xmlns:a16="http://schemas.microsoft.com/office/drawing/2014/main" id="{C2DB092C-74F1-C2B6-BEA6-22AAD36F5DE3}"/>
                </a:ext>
                <a:ext uri="{C183D7F6-B498-43B3-948B-1728B52AA6E4}">
                  <adec:decorative xmlns:adec="http://schemas.microsoft.com/office/drawing/2017/decorative" val="1"/>
                </a:ext>
              </a:extLst>
            </p:cNvPr>
            <p:cNvSpPr/>
            <p:nvPr/>
          </p:nvSpPr>
          <p:spPr>
            <a:xfrm rot="10800000" flipV="1">
              <a:off x="7229091" y="287711"/>
              <a:ext cx="2952751" cy="65298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EE16F79A-F714-AEE4-ED9B-D7F2A384896C}"/>
                </a:ext>
              </a:extLst>
            </p:cNvPr>
            <p:cNvSpPr txBox="1">
              <a:spLocks/>
            </p:cNvSpPr>
            <p:nvPr/>
          </p:nvSpPr>
          <p:spPr>
            <a:xfrm rot="21383919">
              <a:off x="7300462" y="447498"/>
              <a:ext cx="2575887" cy="37221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Gothic Shapes</a:t>
              </a:r>
            </a:p>
          </p:txBody>
        </p:sp>
      </p:grpSp>
      <p:sp>
        <p:nvSpPr>
          <p:cNvPr id="11" name="Isosceles Triangle 3">
            <a:extLst>
              <a:ext uri="{FF2B5EF4-FFF2-40B4-BE49-F238E27FC236}">
                <a16:creationId xmlns:a16="http://schemas.microsoft.com/office/drawing/2014/main" id="{CD87FA24-6D62-6EA6-E411-CE2DB2A40859}"/>
              </a:ext>
              <a:ext uri="{C183D7F6-B498-43B3-948B-1728B52AA6E4}">
                <adec:decorative xmlns:adec="http://schemas.microsoft.com/office/drawing/2017/decorative" val="1"/>
              </a:ext>
            </a:extLst>
          </p:cNvPr>
          <p:cNvSpPr/>
          <p:nvPr/>
        </p:nvSpPr>
        <p:spPr>
          <a:xfrm>
            <a:off x="6526547" y="1525132"/>
            <a:ext cx="2952750" cy="5111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2" name="Can 11">
            <a:extLst>
              <a:ext uri="{FF2B5EF4-FFF2-40B4-BE49-F238E27FC236}">
                <a16:creationId xmlns:a16="http://schemas.microsoft.com/office/drawing/2014/main" id="{368E8E2F-1A31-C1C1-1F3C-8333A68CAE48}"/>
              </a:ext>
              <a:ext uri="{C183D7F6-B498-43B3-948B-1728B52AA6E4}">
                <adec:decorative xmlns:adec="http://schemas.microsoft.com/office/drawing/2017/decorative" val="1"/>
              </a:ext>
            </a:extLst>
          </p:cNvPr>
          <p:cNvSpPr/>
          <p:nvPr/>
        </p:nvSpPr>
        <p:spPr>
          <a:xfrm>
            <a:off x="6526547" y="2288719"/>
            <a:ext cx="271462" cy="23749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3" name="Can 12">
            <a:extLst>
              <a:ext uri="{FF2B5EF4-FFF2-40B4-BE49-F238E27FC236}">
                <a16:creationId xmlns:a16="http://schemas.microsoft.com/office/drawing/2014/main" id="{FF8DF3E4-F58C-BA8F-3A95-6F5D542694B5}"/>
              </a:ext>
              <a:ext uri="{C183D7F6-B498-43B3-948B-1728B52AA6E4}">
                <adec:decorative xmlns:adec="http://schemas.microsoft.com/office/drawing/2017/decorative" val="1"/>
              </a:ext>
            </a:extLst>
          </p:cNvPr>
          <p:cNvSpPr/>
          <p:nvPr/>
        </p:nvSpPr>
        <p:spPr>
          <a:xfrm>
            <a:off x="7437772" y="2288719"/>
            <a:ext cx="269875" cy="23749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4" name="Can 13">
            <a:extLst>
              <a:ext uri="{FF2B5EF4-FFF2-40B4-BE49-F238E27FC236}">
                <a16:creationId xmlns:a16="http://schemas.microsoft.com/office/drawing/2014/main" id="{00B0A550-87EE-7FC3-9A73-A54AB7865B3D}"/>
              </a:ext>
              <a:ext uri="{C183D7F6-B498-43B3-948B-1728B52AA6E4}">
                <adec:decorative xmlns:adec="http://schemas.microsoft.com/office/drawing/2017/decorative" val="1"/>
              </a:ext>
            </a:extLst>
          </p:cNvPr>
          <p:cNvSpPr/>
          <p:nvPr/>
        </p:nvSpPr>
        <p:spPr>
          <a:xfrm>
            <a:off x="8347409" y="2288719"/>
            <a:ext cx="271463" cy="23749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15" name="Can 14">
            <a:extLst>
              <a:ext uri="{FF2B5EF4-FFF2-40B4-BE49-F238E27FC236}">
                <a16:creationId xmlns:a16="http://schemas.microsoft.com/office/drawing/2014/main" id="{941739E4-35C1-376E-0E55-1B87E4727CA6}"/>
              </a:ext>
              <a:ext uri="{C183D7F6-B498-43B3-948B-1728B52AA6E4}">
                <adec:decorative xmlns:adec="http://schemas.microsoft.com/office/drawing/2017/decorative" val="1"/>
              </a:ext>
            </a:extLst>
          </p:cNvPr>
          <p:cNvSpPr/>
          <p:nvPr/>
        </p:nvSpPr>
        <p:spPr>
          <a:xfrm>
            <a:off x="9258634" y="2288719"/>
            <a:ext cx="271463" cy="23749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grpSp>
        <p:nvGrpSpPr>
          <p:cNvPr id="16" name="Washi">
            <a:extLst>
              <a:ext uri="{FF2B5EF4-FFF2-40B4-BE49-F238E27FC236}">
                <a16:creationId xmlns:a16="http://schemas.microsoft.com/office/drawing/2014/main" id="{239B5BB4-F5B8-E8A7-A4C2-A4B20AD48CF4}"/>
              </a:ext>
              <a:ext uri="{C183D7F6-B498-43B3-948B-1728B52AA6E4}">
                <adec:decorative xmlns:adec="http://schemas.microsoft.com/office/drawing/2017/decorative" val="1"/>
              </a:ext>
            </a:extLst>
          </p:cNvPr>
          <p:cNvGrpSpPr/>
          <p:nvPr/>
        </p:nvGrpSpPr>
        <p:grpSpPr>
          <a:xfrm>
            <a:off x="6798009" y="5474927"/>
            <a:ext cx="2940883" cy="613376"/>
            <a:chOff x="6590826" y="429230"/>
            <a:chExt cx="2940883" cy="613376"/>
          </a:xfrm>
        </p:grpSpPr>
        <p:sp>
          <p:nvSpPr>
            <p:cNvPr id="17" name="Picture 9">
              <a:extLst>
                <a:ext uri="{FF2B5EF4-FFF2-40B4-BE49-F238E27FC236}">
                  <a16:creationId xmlns:a16="http://schemas.microsoft.com/office/drawing/2014/main" id="{7943F405-B3E2-867D-81EA-D0DF6DCCCED8}"/>
                </a:ext>
                <a:ext uri="{C183D7F6-B498-43B3-948B-1728B52AA6E4}">
                  <adec:decorative xmlns:adec="http://schemas.microsoft.com/office/drawing/2017/decorative" val="1"/>
                </a:ext>
              </a:extLst>
            </p:cNvPr>
            <p:cNvSpPr/>
            <p:nvPr/>
          </p:nvSpPr>
          <p:spPr>
            <a:xfrm rot="10800000" flipV="1">
              <a:off x="6649512" y="429230"/>
              <a:ext cx="2882197" cy="61337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noFill/>
            <a:ln w="19050" cap="flat">
              <a:solidFill>
                <a:schemeClr val="tx1"/>
              </a:solidFill>
              <a:prstDash val="solid"/>
              <a:miter/>
            </a:ln>
          </p:spPr>
          <p:txBody>
            <a:bodyPr rtlCol="0" anchor="ctr"/>
            <a:lstStyle/>
            <a:p>
              <a:endParaRPr lang="en-US"/>
            </a:p>
          </p:txBody>
        </p:sp>
        <p:sp>
          <p:nvSpPr>
            <p:cNvPr id="18" name="Text Placeholder">
              <a:extLst>
                <a:ext uri="{FF2B5EF4-FFF2-40B4-BE49-F238E27FC236}">
                  <a16:creationId xmlns:a16="http://schemas.microsoft.com/office/drawing/2014/main" id="{438D646C-435A-2400-F46B-5D4D47ECCEE6}"/>
                </a:ext>
              </a:extLst>
            </p:cNvPr>
            <p:cNvSpPr txBox="1">
              <a:spLocks/>
            </p:cNvSpPr>
            <p:nvPr/>
          </p:nvSpPr>
          <p:spPr>
            <a:xfrm rot="21383919">
              <a:off x="6590826" y="481146"/>
              <a:ext cx="2929016" cy="4699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itchFamily="34" charset="0"/>
                </a:rPr>
                <a:t>Classical shapes</a:t>
              </a:r>
            </a:p>
          </p:txBody>
        </p:sp>
      </p:grpSp>
    </p:spTree>
    <p:extLst>
      <p:ext uri="{BB962C8B-B14F-4D97-AF65-F5344CB8AC3E}">
        <p14:creationId xmlns:p14="http://schemas.microsoft.com/office/powerpoint/2010/main" val="3939395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3A74-D4D3-A6E8-D4A6-B4F88C2DADF1}"/>
              </a:ext>
            </a:extLst>
          </p:cNvPr>
          <p:cNvSpPr>
            <a:spLocks noGrp="1"/>
          </p:cNvSpPr>
          <p:nvPr>
            <p:ph type="title"/>
          </p:nvPr>
        </p:nvSpPr>
        <p:spPr/>
        <p:txBody>
          <a:bodyPr/>
          <a:lstStyle/>
          <a:p>
            <a:r>
              <a:rPr lang="en-US"/>
              <a:t>Activity3 : Victorian Buildings </a:t>
            </a:r>
            <a:r>
              <a:rPr lang="en-US">
                <a:solidFill>
                  <a:schemeClr val="bg1"/>
                </a:solidFill>
              </a:rPr>
              <a:t>2</a:t>
            </a:r>
          </a:p>
        </p:txBody>
      </p:sp>
      <p:pic>
        <p:nvPicPr>
          <p:cNvPr id="22" name="Picture 13" descr="A photo of a large grand white building. ">
            <a:extLst>
              <a:ext uri="{FF2B5EF4-FFF2-40B4-BE49-F238E27FC236}">
                <a16:creationId xmlns:a16="http://schemas.microsoft.com/office/drawing/2014/main" id="{BF0BAAFE-AEE0-C4A5-925E-868C31B38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04" y="1266403"/>
            <a:ext cx="3499549" cy="233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A photo of a building with big columns. ">
            <a:extLst>
              <a:ext uri="{FF2B5EF4-FFF2-40B4-BE49-F238E27FC236}">
                <a16:creationId xmlns:a16="http://schemas.microsoft.com/office/drawing/2014/main" id="{4E036AC4-6801-6161-6794-A189DB580F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2963" y="1266403"/>
            <a:ext cx="2965945" cy="23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epia photo of a castle like building. ">
            <a:extLst>
              <a:ext uri="{FF2B5EF4-FFF2-40B4-BE49-F238E27FC236}">
                <a16:creationId xmlns:a16="http://schemas.microsoft.com/office/drawing/2014/main" id="{9F78C5C4-0DA4-578F-3FCB-115516131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463" y="1261957"/>
            <a:ext cx="3035473" cy="233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A large tall tower with a clock on the side of a building&#10;&#10;">
            <a:extLst>
              <a:ext uri="{FF2B5EF4-FFF2-40B4-BE49-F238E27FC236}">
                <a16:creationId xmlns:a16="http://schemas.microsoft.com/office/drawing/2014/main" id="{A81A547D-F094-F2AD-B0F8-C18BACD34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630" y="3812044"/>
            <a:ext cx="2007780" cy="290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A large stone building with a clock tower in the centre. &#10;">
            <a:extLst>
              <a:ext uri="{FF2B5EF4-FFF2-40B4-BE49-F238E27FC236}">
                <a16:creationId xmlns:a16="http://schemas.microsoft.com/office/drawing/2014/main" id="{49EF41FD-FBA6-1711-F87A-A7496477A2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0235" y="3812044"/>
            <a:ext cx="2007780" cy="288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A photo of a brick building with lots of arched windows. ">
            <a:extLst>
              <a:ext uri="{FF2B5EF4-FFF2-40B4-BE49-F238E27FC236}">
                <a16:creationId xmlns:a16="http://schemas.microsoft.com/office/drawing/2014/main" id="{AA741EBF-6003-1833-EB35-EC7772A958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7868" y="3812043"/>
            <a:ext cx="1925594" cy="288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Washi">
            <a:extLst>
              <a:ext uri="{FF2B5EF4-FFF2-40B4-BE49-F238E27FC236}">
                <a16:creationId xmlns:a16="http://schemas.microsoft.com/office/drawing/2014/main" id="{CA45D2D5-5BB6-7562-79D0-AF6E227CECB5}"/>
              </a:ext>
              <a:ext uri="{C183D7F6-B498-43B3-948B-1728B52AA6E4}">
                <adec:decorative xmlns:adec="http://schemas.microsoft.com/office/drawing/2017/decorative" val="1"/>
              </a:ext>
            </a:extLst>
          </p:cNvPr>
          <p:cNvGrpSpPr/>
          <p:nvPr/>
        </p:nvGrpSpPr>
        <p:grpSpPr>
          <a:xfrm>
            <a:off x="7376160" y="5452369"/>
            <a:ext cx="4197250" cy="1017947"/>
            <a:chOff x="7308952" y="221105"/>
            <a:chExt cx="4774909" cy="1017947"/>
          </a:xfrm>
        </p:grpSpPr>
        <p:sp>
          <p:nvSpPr>
            <p:cNvPr id="9" name="Picture 9">
              <a:extLst>
                <a:ext uri="{FF2B5EF4-FFF2-40B4-BE49-F238E27FC236}">
                  <a16:creationId xmlns:a16="http://schemas.microsoft.com/office/drawing/2014/main" id="{C2DB092C-74F1-C2B6-BEA6-22AAD36F5DE3}"/>
                </a:ext>
                <a:ext uri="{C183D7F6-B498-43B3-948B-1728B52AA6E4}">
                  <adec:decorative xmlns:adec="http://schemas.microsoft.com/office/drawing/2017/decorative" val="1"/>
                </a:ext>
              </a:extLst>
            </p:cNvPr>
            <p:cNvSpPr/>
            <p:nvPr/>
          </p:nvSpPr>
          <p:spPr>
            <a:xfrm rot="10800000" flipV="1">
              <a:off x="7727972" y="221105"/>
              <a:ext cx="4123861" cy="101794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EE16F79A-F714-AEE4-ED9B-D7F2A384896C}"/>
                </a:ext>
              </a:extLst>
            </p:cNvPr>
            <p:cNvSpPr txBox="1">
              <a:spLocks/>
            </p:cNvSpPr>
            <p:nvPr/>
          </p:nvSpPr>
          <p:spPr>
            <a:xfrm rot="21383919">
              <a:off x="7308952" y="378098"/>
              <a:ext cx="4774909" cy="71169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GB" altLang="en-US" sz="2400"/>
                <a:t>Classical or Gothic? </a:t>
              </a:r>
            </a:p>
            <a:p>
              <a:pPr algn="ctr">
                <a:spcBef>
                  <a:spcPct val="0"/>
                </a:spcBef>
                <a:buFontTx/>
                <a:buNone/>
              </a:pPr>
              <a:r>
                <a:rPr lang="en-GB" altLang="en-US" sz="2400"/>
                <a:t>Cut out each picture  </a:t>
              </a:r>
            </a:p>
          </p:txBody>
        </p:sp>
      </p:grpSp>
      <p:pic>
        <p:nvPicPr>
          <p:cNvPr id="4" name="Scissors">
            <a:extLst>
              <a:ext uri="{FF2B5EF4-FFF2-40B4-BE49-F238E27FC236}">
                <a16:creationId xmlns:a16="http://schemas.microsoft.com/office/drawing/2014/main" id="{B9A1BD3B-CF7A-E13A-B8A7-7195FEEB82F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0591741" flipH="1">
            <a:off x="9465902" y="4083728"/>
            <a:ext cx="1428440" cy="1108042"/>
          </a:xfrm>
          <a:prstGeom prst="rect">
            <a:avLst/>
          </a:prstGeom>
        </p:spPr>
      </p:pic>
      <p:cxnSp>
        <p:nvCxnSpPr>
          <p:cNvPr id="5" name="Dotted line">
            <a:extLst>
              <a:ext uri="{FF2B5EF4-FFF2-40B4-BE49-F238E27FC236}">
                <a16:creationId xmlns:a16="http://schemas.microsoft.com/office/drawing/2014/main" id="{12C89499-72D5-C64D-9A4E-6F47996D9576}"/>
              </a:ext>
              <a:ext uri="{C183D7F6-B498-43B3-948B-1728B52AA6E4}">
                <adec:decorative xmlns:adec="http://schemas.microsoft.com/office/drawing/2017/decorative" val="1"/>
              </a:ext>
            </a:extLst>
          </p:cNvPr>
          <p:cNvCxnSpPr/>
          <p:nvPr/>
        </p:nvCxnSpPr>
        <p:spPr>
          <a:xfrm>
            <a:off x="8283921" y="4802041"/>
            <a:ext cx="1474555" cy="0"/>
          </a:xfrm>
          <a:prstGeom prst="line">
            <a:avLst/>
          </a:prstGeom>
          <a:ln w="476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713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3A74-D4D3-A6E8-D4A6-B4F88C2DADF1}"/>
              </a:ext>
            </a:extLst>
          </p:cNvPr>
          <p:cNvSpPr>
            <a:spLocks noGrp="1"/>
          </p:cNvSpPr>
          <p:nvPr>
            <p:ph type="title"/>
          </p:nvPr>
        </p:nvSpPr>
        <p:spPr/>
        <p:txBody>
          <a:bodyPr/>
          <a:lstStyle/>
          <a:p>
            <a:r>
              <a:rPr lang="en-US" dirty="0"/>
              <a:t>Activity3 : Victorian Buildings </a:t>
            </a:r>
            <a:r>
              <a:rPr lang="en-US" dirty="0">
                <a:solidFill>
                  <a:schemeClr val="bg1"/>
                </a:solidFill>
              </a:rPr>
              <a:t>print version 22</a:t>
            </a:r>
          </a:p>
        </p:txBody>
      </p:sp>
      <p:pic>
        <p:nvPicPr>
          <p:cNvPr id="22" name="Picture 13" descr="A photo of a large grand white building. ">
            <a:extLst>
              <a:ext uri="{FF2B5EF4-FFF2-40B4-BE49-F238E27FC236}">
                <a16:creationId xmlns:a16="http://schemas.microsoft.com/office/drawing/2014/main" id="{BF0BAAFE-AEE0-C4A5-925E-868C31B38C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3505" y="1266403"/>
            <a:ext cx="2320526"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A photo of a building with big columns. ">
            <a:extLst>
              <a:ext uri="{FF2B5EF4-FFF2-40B4-BE49-F238E27FC236}">
                <a16:creationId xmlns:a16="http://schemas.microsoft.com/office/drawing/2014/main" id="{4E036AC4-6801-6161-6794-A189DB580F7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t="6669" b="3849"/>
          <a:stretch/>
        </p:blipFill>
        <p:spPr bwMode="auto">
          <a:xfrm>
            <a:off x="3661814" y="1261957"/>
            <a:ext cx="2193679"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epia photo of a castle like building. ">
            <a:extLst>
              <a:ext uri="{FF2B5EF4-FFF2-40B4-BE49-F238E27FC236}">
                <a16:creationId xmlns:a16="http://schemas.microsoft.com/office/drawing/2014/main" id="{9F78C5C4-0DA4-578F-3FCB-11551613135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2918" b="11653"/>
          <a:stretch/>
        </p:blipFill>
        <p:spPr bwMode="auto">
          <a:xfrm>
            <a:off x="6513347" y="1281959"/>
            <a:ext cx="1980230"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A large stone building with a clock tower in the centre. &#10;">
            <a:extLst>
              <a:ext uri="{FF2B5EF4-FFF2-40B4-BE49-F238E27FC236}">
                <a16:creationId xmlns:a16="http://schemas.microsoft.com/office/drawing/2014/main" id="{49EF41FD-FBA6-1711-F87A-A7496477A23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400000">
            <a:off x="9299718" y="960612"/>
            <a:ext cx="1548000" cy="222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A large tall tower with a clock on the side of a building&#10;&#10;">
            <a:extLst>
              <a:ext uri="{FF2B5EF4-FFF2-40B4-BE49-F238E27FC236}">
                <a16:creationId xmlns:a16="http://schemas.microsoft.com/office/drawing/2014/main" id="{A81A547D-F094-F2AD-B0F8-C18BACD348A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400000">
            <a:off x="1065630" y="3812045"/>
            <a:ext cx="1548000" cy="22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A photo of a brick building with lots of arched windows. ">
            <a:extLst>
              <a:ext uri="{FF2B5EF4-FFF2-40B4-BE49-F238E27FC236}">
                <a16:creationId xmlns:a16="http://schemas.microsoft.com/office/drawing/2014/main" id="{AA741EBF-6003-1833-EB35-EC7772A9580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b="18959"/>
          <a:stretch/>
        </p:blipFill>
        <p:spPr bwMode="auto">
          <a:xfrm rot="5400000">
            <a:off x="4321771" y="3931295"/>
            <a:ext cx="1548000" cy="18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Washi">
            <a:extLst>
              <a:ext uri="{FF2B5EF4-FFF2-40B4-BE49-F238E27FC236}">
                <a16:creationId xmlns:a16="http://schemas.microsoft.com/office/drawing/2014/main" id="{CA45D2D5-5BB6-7562-79D0-AF6E227CECB5}"/>
              </a:ext>
              <a:ext uri="{C183D7F6-B498-43B3-948B-1728B52AA6E4}">
                <adec:decorative xmlns:adec="http://schemas.microsoft.com/office/drawing/2017/decorative" val="1"/>
              </a:ext>
            </a:extLst>
          </p:cNvPr>
          <p:cNvGrpSpPr/>
          <p:nvPr/>
        </p:nvGrpSpPr>
        <p:grpSpPr>
          <a:xfrm>
            <a:off x="7376160" y="5452369"/>
            <a:ext cx="4197250" cy="1017947"/>
            <a:chOff x="7308952" y="221105"/>
            <a:chExt cx="4774909" cy="1017947"/>
          </a:xfrm>
        </p:grpSpPr>
        <p:sp>
          <p:nvSpPr>
            <p:cNvPr id="9" name="Picture 9">
              <a:extLst>
                <a:ext uri="{FF2B5EF4-FFF2-40B4-BE49-F238E27FC236}">
                  <a16:creationId xmlns:a16="http://schemas.microsoft.com/office/drawing/2014/main" id="{C2DB092C-74F1-C2B6-BEA6-22AAD36F5DE3}"/>
                </a:ext>
                <a:ext uri="{C183D7F6-B498-43B3-948B-1728B52AA6E4}">
                  <adec:decorative xmlns:adec="http://schemas.microsoft.com/office/drawing/2017/decorative" val="1"/>
                </a:ext>
              </a:extLst>
            </p:cNvPr>
            <p:cNvSpPr/>
            <p:nvPr/>
          </p:nvSpPr>
          <p:spPr>
            <a:xfrm rot="10800000" flipV="1">
              <a:off x="7727972" y="221105"/>
              <a:ext cx="4123861" cy="101794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EE16F79A-F714-AEE4-ED9B-D7F2A384896C}"/>
                </a:ext>
              </a:extLst>
            </p:cNvPr>
            <p:cNvSpPr txBox="1">
              <a:spLocks/>
            </p:cNvSpPr>
            <p:nvPr/>
          </p:nvSpPr>
          <p:spPr>
            <a:xfrm rot="21383919">
              <a:off x="7308952" y="378098"/>
              <a:ext cx="4774909" cy="71169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GB" altLang="en-US" sz="2400" dirty="0"/>
                <a:t>Classical or Gothic? </a:t>
              </a:r>
            </a:p>
            <a:p>
              <a:pPr algn="ctr">
                <a:spcBef>
                  <a:spcPct val="0"/>
                </a:spcBef>
                <a:buFontTx/>
                <a:buNone/>
              </a:pPr>
              <a:r>
                <a:rPr lang="en-GB" altLang="en-US" sz="2400" dirty="0"/>
                <a:t>Cut out each picture  </a:t>
              </a:r>
            </a:p>
          </p:txBody>
        </p:sp>
      </p:grpSp>
      <p:pic>
        <p:nvPicPr>
          <p:cNvPr id="4" name="Scissors">
            <a:extLst>
              <a:ext uri="{FF2B5EF4-FFF2-40B4-BE49-F238E27FC236}">
                <a16:creationId xmlns:a16="http://schemas.microsoft.com/office/drawing/2014/main" id="{B9A1BD3B-CF7A-E13A-B8A7-7195FEEB82F8}"/>
              </a:ext>
              <a:ext uri="{C183D7F6-B498-43B3-948B-1728B52AA6E4}">
                <adec:decorative xmlns:adec="http://schemas.microsoft.com/office/drawing/2017/decorative" val="1"/>
              </a:ext>
            </a:extLst>
          </p:cNvPr>
          <p:cNvPicPr>
            <a:picLocks noChangeAspect="1"/>
          </p:cNvPicPr>
          <p:nvPr/>
        </p:nvPicPr>
        <p:blipFill>
          <a:blip r:embed="rId15">
            <a:biLevel thresh="50000"/>
          </a:blip>
          <a:stretch>
            <a:fillRect/>
          </a:stretch>
        </p:blipFill>
        <p:spPr>
          <a:xfrm rot="20591741" flipH="1">
            <a:off x="9465902" y="4083728"/>
            <a:ext cx="1428440" cy="1108042"/>
          </a:xfrm>
          <a:prstGeom prst="rect">
            <a:avLst/>
          </a:prstGeom>
        </p:spPr>
      </p:pic>
      <p:cxnSp>
        <p:nvCxnSpPr>
          <p:cNvPr id="5" name="Dotted line">
            <a:extLst>
              <a:ext uri="{FF2B5EF4-FFF2-40B4-BE49-F238E27FC236}">
                <a16:creationId xmlns:a16="http://schemas.microsoft.com/office/drawing/2014/main" id="{12C89499-72D5-C64D-9A4E-6F47996D9576}"/>
              </a:ext>
              <a:ext uri="{C183D7F6-B498-43B3-948B-1728B52AA6E4}">
                <adec:decorative xmlns:adec="http://schemas.microsoft.com/office/drawing/2017/decorative" val="1"/>
              </a:ext>
            </a:extLst>
          </p:cNvPr>
          <p:cNvCxnSpPr/>
          <p:nvPr/>
        </p:nvCxnSpPr>
        <p:spPr>
          <a:xfrm>
            <a:off x="8283921" y="4802041"/>
            <a:ext cx="1474555" cy="0"/>
          </a:xfrm>
          <a:prstGeom prst="line">
            <a:avLst/>
          </a:prstGeom>
          <a:ln w="47625">
            <a:solidFill>
              <a:schemeClr val="tx1"/>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5801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a:t>Activity 3: Victorian Buildings </a:t>
            </a:r>
            <a:r>
              <a:rPr lang="en-US">
                <a:solidFill>
                  <a:schemeClr val="bg1"/>
                </a:solidFill>
              </a:rPr>
              <a:t>3</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2101620457"/>
              </p:ext>
            </p:extLst>
          </p:nvPr>
        </p:nvGraphicFramePr>
        <p:xfrm>
          <a:off x="463578" y="1180214"/>
          <a:ext cx="10488902" cy="5508000"/>
        </p:xfrm>
        <a:graphic>
          <a:graphicData uri="http://schemas.openxmlformats.org/drawingml/2006/table">
            <a:tbl>
              <a:tblPr firstRow="1">
                <a:tableStyleId>{5940675A-B579-460E-94D1-54222C63F5DA}</a:tableStyleId>
              </a:tblPr>
              <a:tblGrid>
                <a:gridCol w="5244451">
                  <a:extLst>
                    <a:ext uri="{9D8B030D-6E8A-4147-A177-3AD203B41FA5}">
                      <a16:colId xmlns:a16="http://schemas.microsoft.com/office/drawing/2014/main" val="20000"/>
                    </a:ext>
                  </a:extLst>
                </a:gridCol>
                <a:gridCol w="5244451">
                  <a:extLst>
                    <a:ext uri="{9D8B030D-6E8A-4147-A177-3AD203B41FA5}">
                      <a16:colId xmlns:a16="http://schemas.microsoft.com/office/drawing/2014/main" val="20001"/>
                    </a:ext>
                  </a:extLst>
                </a:gridCol>
              </a:tblGrid>
              <a:tr h="648000">
                <a:tc>
                  <a:txBody>
                    <a:bodyPr/>
                    <a:lstStyle/>
                    <a:p>
                      <a:pPr algn="ctr">
                        <a:defRPr/>
                      </a:pPr>
                      <a:r>
                        <a:rPr lang="en-US" sz="2400" b="1" u="none" dirty="0">
                          <a:solidFill>
                            <a:srgbClr val="000000"/>
                          </a:solidFill>
                        </a:rPr>
                        <a:t>Gothic</a:t>
                      </a:r>
                      <a:endParaRPr lang="en-US" sz="2400" b="1" dirty="0">
                        <a:latin typeface="Arial"/>
                      </a:endParaRPr>
                    </a:p>
                  </a:txBody>
                  <a:tcPr anchor="ctr"/>
                </a:tc>
                <a:tc>
                  <a:txBody>
                    <a:bodyPr/>
                    <a:lstStyle/>
                    <a:p>
                      <a:pPr algn="ctr">
                        <a:defRPr/>
                      </a:pPr>
                      <a:r>
                        <a:rPr lang="en-US" sz="2400" b="1" u="none" dirty="0">
                          <a:solidFill>
                            <a:srgbClr val="000000"/>
                          </a:solidFill>
                        </a:rPr>
                        <a:t>Classical</a:t>
                      </a:r>
                      <a:endParaRPr lang="en-US" sz="2400" b="1" dirty="0">
                        <a:latin typeface="+mn-lt"/>
                      </a:endParaRPr>
                    </a:p>
                  </a:txBody>
                  <a:tcPr anchor="ctr"/>
                </a:tc>
                <a:extLst>
                  <a:ext uri="{0D108BD9-81ED-4DB2-BD59-A6C34878D82A}">
                    <a16:rowId xmlns:a16="http://schemas.microsoft.com/office/drawing/2014/main" val="4097061818"/>
                  </a:ext>
                </a:extLst>
              </a:tr>
              <a:tr h="1620000">
                <a:tc>
                  <a:txBody>
                    <a:bodyPr/>
                    <a:lstStyle/>
                    <a:p>
                      <a:pPr algn="l">
                        <a:defRPr/>
                      </a:pPr>
                      <a:endParaRPr lang="en-US" sz="1600" dirty="0">
                        <a:latin typeface="+mn-lt"/>
                      </a:endParaRPr>
                    </a:p>
                  </a:txBody>
                  <a:tcPr/>
                </a:tc>
                <a:tc>
                  <a:txBody>
                    <a:bodyPr/>
                    <a:lstStyle/>
                    <a:p>
                      <a:endParaRPr lang="en-US" sz="1100" dirty="0">
                        <a:latin typeface="Arial"/>
                      </a:endParaRPr>
                    </a:p>
                  </a:txBody>
                  <a:tcPr/>
                </a:tc>
                <a:extLst>
                  <a:ext uri="{0D108BD9-81ED-4DB2-BD59-A6C34878D82A}">
                    <a16:rowId xmlns:a16="http://schemas.microsoft.com/office/drawing/2014/main" val="10001"/>
                  </a:ext>
                </a:extLst>
              </a:tr>
              <a:tr h="1620000">
                <a:tc>
                  <a:txBody>
                    <a:bodyPr/>
                    <a:lstStyle/>
                    <a:p>
                      <a:pPr algn="l">
                        <a:defRPr/>
                      </a:pPr>
                      <a:endParaRPr lang="en-US" sz="1600" dirty="0">
                        <a:latin typeface="+mn-lt"/>
                      </a:endParaRPr>
                    </a:p>
                  </a:txBody>
                  <a:tcPr/>
                </a:tc>
                <a:tc>
                  <a:txBody>
                    <a:bodyPr/>
                    <a:lstStyle/>
                    <a:p>
                      <a:endParaRPr lang="en-US" sz="1100" dirty="0">
                        <a:latin typeface="Arial"/>
                      </a:endParaRPr>
                    </a:p>
                  </a:txBody>
                  <a:tcPr/>
                </a:tc>
                <a:extLst>
                  <a:ext uri="{0D108BD9-81ED-4DB2-BD59-A6C34878D82A}">
                    <a16:rowId xmlns:a16="http://schemas.microsoft.com/office/drawing/2014/main" val="10002"/>
                  </a:ext>
                </a:extLst>
              </a:tr>
              <a:tr h="1620000">
                <a:tc>
                  <a:txBody>
                    <a:bodyPr/>
                    <a:lstStyle/>
                    <a:p>
                      <a:pPr marL="0" algn="l" defTabSz="914400" rtl="0" eaLnBrk="1" latinLnBrk="0" hangingPunct="1">
                        <a:defRPr/>
                      </a:pPr>
                      <a:endParaRPr lang="en-US" sz="1600" u="none" kern="1200" dirty="0">
                        <a:solidFill>
                          <a:srgbClr val="000000"/>
                        </a:solidFill>
                        <a:latin typeface="+mn-lt"/>
                        <a:ea typeface="+mn-ea"/>
                        <a:cs typeface="+mn-cs"/>
                      </a:endParaRPr>
                    </a:p>
                  </a:txBody>
                  <a:tcPr/>
                </a:tc>
                <a:tc>
                  <a:txBody>
                    <a:bodyPr/>
                    <a:lstStyle/>
                    <a:p>
                      <a:pPr marL="0" algn="l" defTabSz="914400" rtl="0" eaLnBrk="1" latinLnBrk="0" hangingPunct="1">
                        <a:defRPr/>
                      </a:pPr>
                      <a:endParaRPr lang="en-US" sz="1600" u="none" kern="1200" dirty="0">
                        <a:solidFill>
                          <a:srgbClr val="000000"/>
                        </a:solidFill>
                        <a:latin typeface="+mn-lt"/>
                        <a:ea typeface="+mn-ea"/>
                        <a:cs typeface="+mn-cs"/>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27510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dirty="0"/>
              <a:t>Activity 4: Victorian Buildings - Answers </a:t>
            </a:r>
            <a:r>
              <a:rPr lang="en-US" dirty="0">
                <a:solidFill>
                  <a:schemeClr val="bg1"/>
                </a:solidFill>
              </a:rPr>
              <a:t>4</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2812969871"/>
              </p:ext>
            </p:extLst>
          </p:nvPr>
        </p:nvGraphicFramePr>
        <p:xfrm>
          <a:off x="829339" y="1637414"/>
          <a:ext cx="9590568" cy="4642175"/>
        </p:xfrm>
        <a:graphic>
          <a:graphicData uri="http://schemas.openxmlformats.org/drawingml/2006/table">
            <a:tbl>
              <a:tblPr firstRow="1">
                <a:tableStyleId>{5940675A-B579-460E-94D1-54222C63F5DA}</a:tableStyleId>
              </a:tblPr>
              <a:tblGrid>
                <a:gridCol w="4795284">
                  <a:extLst>
                    <a:ext uri="{9D8B030D-6E8A-4147-A177-3AD203B41FA5}">
                      <a16:colId xmlns:a16="http://schemas.microsoft.com/office/drawing/2014/main" val="20000"/>
                    </a:ext>
                  </a:extLst>
                </a:gridCol>
                <a:gridCol w="4795284">
                  <a:extLst>
                    <a:ext uri="{9D8B030D-6E8A-4147-A177-3AD203B41FA5}">
                      <a16:colId xmlns:a16="http://schemas.microsoft.com/office/drawing/2014/main" val="20001"/>
                    </a:ext>
                  </a:extLst>
                </a:gridCol>
              </a:tblGrid>
              <a:tr h="893135">
                <a:tc>
                  <a:txBody>
                    <a:bodyPr/>
                    <a:lstStyle/>
                    <a:p>
                      <a:pPr algn="ctr">
                        <a:defRPr/>
                      </a:pPr>
                      <a:r>
                        <a:rPr lang="en-US" sz="2400" b="1" u="none" dirty="0">
                          <a:solidFill>
                            <a:srgbClr val="000000"/>
                          </a:solidFill>
                        </a:rPr>
                        <a:t>Gothic</a:t>
                      </a:r>
                      <a:endParaRPr lang="en-US" sz="2400" b="1" dirty="0">
                        <a:latin typeface="Arial"/>
                      </a:endParaRPr>
                    </a:p>
                  </a:txBody>
                  <a:tcPr anchor="ctr"/>
                </a:tc>
                <a:tc>
                  <a:txBody>
                    <a:bodyPr/>
                    <a:lstStyle/>
                    <a:p>
                      <a:pPr algn="ctr">
                        <a:defRPr/>
                      </a:pPr>
                      <a:r>
                        <a:rPr lang="en-US" sz="2400" b="1" u="none">
                          <a:solidFill>
                            <a:srgbClr val="000000"/>
                          </a:solidFill>
                        </a:rPr>
                        <a:t>Classical</a:t>
                      </a:r>
                      <a:endParaRPr lang="en-US" sz="2400" b="1">
                        <a:latin typeface="+mn-lt"/>
                      </a:endParaRPr>
                    </a:p>
                  </a:txBody>
                  <a:tcPr anchor="ctr"/>
                </a:tc>
                <a:extLst>
                  <a:ext uri="{0D108BD9-81ED-4DB2-BD59-A6C34878D82A}">
                    <a16:rowId xmlns:a16="http://schemas.microsoft.com/office/drawing/2014/main" val="4097061818"/>
                  </a:ext>
                </a:extLst>
              </a:tr>
              <a:tr h="2905584">
                <a:tc>
                  <a:txBody>
                    <a:bodyPr/>
                    <a:lstStyle/>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p>
                    <a:p>
                      <a:pPr algn="l">
                        <a:defRPr/>
                      </a:pPr>
                      <a:endParaRPr lang="en-US" sz="1600">
                        <a:latin typeface="+mn-lt"/>
                      </a:endParaRPr>
                    </a:p>
                  </a:txBody>
                  <a:tcPr/>
                </a:tc>
                <a:tc>
                  <a:txBody>
                    <a:bodyPr/>
                    <a:lstStyle/>
                    <a:p>
                      <a:endParaRPr lang="en-US" sz="1100" dirty="0">
                        <a:latin typeface="Arial"/>
                      </a:endParaRPr>
                    </a:p>
                  </a:txBody>
                  <a:tcPr/>
                </a:tc>
                <a:extLst>
                  <a:ext uri="{0D108BD9-81ED-4DB2-BD59-A6C34878D82A}">
                    <a16:rowId xmlns:a16="http://schemas.microsoft.com/office/drawing/2014/main" val="10001"/>
                  </a:ext>
                </a:extLst>
              </a:tr>
            </a:tbl>
          </a:graphicData>
        </a:graphic>
      </p:graphicFrame>
      <p:pic>
        <p:nvPicPr>
          <p:cNvPr id="2" name="Picture 6" descr="A sepia photo of a castle like building. ">
            <a:extLst>
              <a:ext uri="{FF2B5EF4-FFF2-40B4-BE49-F238E27FC236}">
                <a16:creationId xmlns:a16="http://schemas.microsoft.com/office/drawing/2014/main" id="{7A5978A3-1602-BBD4-1919-C77047EF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356" y="2657220"/>
            <a:ext cx="1748064" cy="13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A large tall tower with a clock on the side of a building&#10;">
            <a:extLst>
              <a:ext uri="{FF2B5EF4-FFF2-40B4-BE49-F238E27FC236}">
                <a16:creationId xmlns:a16="http://schemas.microsoft.com/office/drawing/2014/main" id="{7AB9CB2C-7027-D148-D3A1-E33EAFC9D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624" y="4095750"/>
            <a:ext cx="1422995" cy="194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photo of a brick building with lots of arched windows. ">
            <a:extLst>
              <a:ext uri="{FF2B5EF4-FFF2-40B4-BE49-F238E27FC236}">
                <a16:creationId xmlns:a16="http://schemas.microsoft.com/office/drawing/2014/main" id="{94B54B50-4E9D-EDAA-DD6E-7F9481E19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7924" y="4095750"/>
            <a:ext cx="1332993" cy="199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photo of a large grand white building. ">
            <a:extLst>
              <a:ext uri="{FF2B5EF4-FFF2-40B4-BE49-F238E27FC236}">
                <a16:creationId xmlns:a16="http://schemas.microsoft.com/office/drawing/2014/main" id="{3AF7C930-1A90-BDEB-EDCA-E75A73EF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493" y="2735262"/>
            <a:ext cx="20812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A photo of a building with big columns. ">
            <a:extLst>
              <a:ext uri="{FF2B5EF4-FFF2-40B4-BE49-F238E27FC236}">
                <a16:creationId xmlns:a16="http://schemas.microsoft.com/office/drawing/2014/main" id="{EBDB6141-C9BB-2555-D189-F838308568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55493" y="4368657"/>
            <a:ext cx="2081213" cy="163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large stone building with a clock tower in the centre. &#10;">
            <a:extLst>
              <a:ext uri="{FF2B5EF4-FFF2-40B4-BE49-F238E27FC236}">
                <a16:creationId xmlns:a16="http://schemas.microsoft.com/office/drawing/2014/main" id="{6441CD6A-CBC1-CC04-7559-06A2FCAE76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4314" y="2976169"/>
            <a:ext cx="2081213" cy="2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757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B33D-E99B-2F64-AE9D-A54860531C36}"/>
              </a:ext>
            </a:extLst>
          </p:cNvPr>
          <p:cNvSpPr>
            <a:spLocks noGrp="1"/>
          </p:cNvSpPr>
          <p:nvPr>
            <p:ph type="title"/>
          </p:nvPr>
        </p:nvSpPr>
        <p:spPr>
          <a:xfrm>
            <a:off x="357188" y="365126"/>
            <a:ext cx="9339706" cy="932046"/>
          </a:xfrm>
        </p:spPr>
        <p:txBody>
          <a:bodyPr>
            <a:noAutofit/>
          </a:bodyPr>
          <a:lstStyle/>
          <a:p>
            <a:r>
              <a:rPr lang="en-GB" altLang="en-US">
                <a:latin typeface="+mj-lt"/>
                <a:ea typeface="Calibri" pitchFamily="34" charset="0"/>
                <a:cs typeface="Arial" panose="020B0604020202020204" pitchFamily="34" charset="0"/>
              </a:rPr>
              <a:t>Activity 5: What impact did the industrial revolution have on your local area?</a:t>
            </a:r>
            <a:endParaRPr lang="en-US"/>
          </a:p>
        </p:txBody>
      </p:sp>
      <p:pic>
        <p:nvPicPr>
          <p:cNvPr id="4" name="Picture 3" descr="A screenshot of a website showing a map. ">
            <a:hlinkClick r:id="rId3"/>
            <a:extLst>
              <a:ext uri="{FF2B5EF4-FFF2-40B4-BE49-F238E27FC236}">
                <a16:creationId xmlns:a16="http://schemas.microsoft.com/office/drawing/2014/main" id="{8D8F879C-3552-F32B-6A51-BABB4C58E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30" y="1660524"/>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67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B33D-E99B-2F64-AE9D-A54860531C36}"/>
              </a:ext>
            </a:extLst>
          </p:cNvPr>
          <p:cNvSpPr>
            <a:spLocks noGrp="1"/>
          </p:cNvSpPr>
          <p:nvPr>
            <p:ph type="title"/>
          </p:nvPr>
        </p:nvSpPr>
        <p:spPr>
          <a:xfrm>
            <a:off x="357188" y="365126"/>
            <a:ext cx="9339706" cy="932046"/>
          </a:xfrm>
        </p:spPr>
        <p:txBody>
          <a:bodyPr>
            <a:noAutofit/>
          </a:bodyPr>
          <a:lstStyle/>
          <a:p>
            <a:r>
              <a:rPr lang="en-GB" altLang="en-US">
                <a:latin typeface="+mj-lt"/>
                <a:ea typeface="Calibri" pitchFamily="34" charset="0"/>
                <a:cs typeface="Arial" panose="020B0604020202020204" pitchFamily="34" charset="0"/>
              </a:rPr>
              <a:t>Example: Rugby</a:t>
            </a:r>
            <a:endParaRPr lang="en-US"/>
          </a:p>
        </p:txBody>
      </p:sp>
      <p:pic>
        <p:nvPicPr>
          <p:cNvPr id="3" name="Picture 7" descr="A close up of a map&#10;">
            <a:extLst>
              <a:ext uri="{FF2B5EF4-FFF2-40B4-BE49-F238E27FC236}">
                <a16:creationId xmlns:a16="http://schemas.microsoft.com/office/drawing/2014/main" id="{B8F7B66E-67A5-5851-4C44-03D9754A0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63" y="1312182"/>
            <a:ext cx="5485527" cy="423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2DFFBAE5-1104-5DE8-2406-0F76D091C1DD}"/>
              </a:ext>
              <a:ext uri="{C183D7F6-B498-43B3-948B-1728B52AA6E4}">
                <adec:decorative xmlns:adec="http://schemas.microsoft.com/office/drawing/2017/decorative" val="1"/>
              </a:ext>
            </a:extLst>
          </p:cNvPr>
          <p:cNvSpPr/>
          <p:nvPr/>
        </p:nvSpPr>
        <p:spPr>
          <a:xfrm>
            <a:off x="673138" y="2399620"/>
            <a:ext cx="1633860" cy="1451875"/>
          </a:xfrm>
          <a:prstGeom prst="ellipse">
            <a:avLst/>
          </a:prstGeom>
          <a:noFill/>
          <a:ln w="4445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pic>
        <p:nvPicPr>
          <p:cNvPr id="5" name="Picture 9" descr="A close up of a map&#10;">
            <a:extLst>
              <a:ext uri="{FF2B5EF4-FFF2-40B4-BE49-F238E27FC236}">
                <a16:creationId xmlns:a16="http://schemas.microsoft.com/office/drawing/2014/main" id="{4282FA99-E2FD-2493-EE28-9388BD48B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026"/>
          <a:stretch>
            <a:fillRect/>
          </a:stretch>
        </p:blipFill>
        <p:spPr bwMode="auto">
          <a:xfrm>
            <a:off x="5938003" y="1312182"/>
            <a:ext cx="5469527" cy="42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B59572E8-F780-9093-EB03-6896D9AEDA68}"/>
              </a:ext>
              <a:ext uri="{C183D7F6-B498-43B3-948B-1728B52AA6E4}">
                <adec:decorative xmlns:adec="http://schemas.microsoft.com/office/drawing/2017/decorative" val="1"/>
              </a:ext>
            </a:extLst>
          </p:cNvPr>
          <p:cNvSpPr/>
          <p:nvPr/>
        </p:nvSpPr>
        <p:spPr>
          <a:xfrm>
            <a:off x="6341229" y="1818596"/>
            <a:ext cx="2211809" cy="2357796"/>
          </a:xfrm>
          <a:prstGeom prst="ellipse">
            <a:avLst/>
          </a:prstGeom>
          <a:noFill/>
          <a:ln w="44450">
            <a:solidFill>
              <a:srgbClr val="7AA6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
        <p:nvSpPr>
          <p:cNvPr id="9" name="TextBox 8">
            <a:extLst>
              <a:ext uri="{FF2B5EF4-FFF2-40B4-BE49-F238E27FC236}">
                <a16:creationId xmlns:a16="http://schemas.microsoft.com/office/drawing/2014/main" id="{EB3D696E-8162-7A4D-5A74-17670C76A67D}"/>
              </a:ext>
            </a:extLst>
          </p:cNvPr>
          <p:cNvSpPr txBox="1"/>
          <p:nvPr/>
        </p:nvSpPr>
        <p:spPr>
          <a:xfrm>
            <a:off x="1187603" y="5805677"/>
            <a:ext cx="9012215" cy="707886"/>
          </a:xfrm>
          <a:prstGeom prst="rect">
            <a:avLst/>
          </a:prstGeom>
          <a:noFill/>
        </p:spPr>
        <p:txBody>
          <a:bodyPr wrap="square">
            <a:spAutoFit/>
          </a:bodyPr>
          <a:lstStyle/>
          <a:p>
            <a:r>
              <a:rPr lang="en-GB" altLang="en-US" sz="2000">
                <a:solidFill>
                  <a:schemeClr val="tx1"/>
                </a:solidFill>
              </a:rPr>
              <a:t>This example shows how the town of Rugby grew between 1886 to 1903.</a:t>
            </a:r>
            <a:r>
              <a:rPr lang="en-GB" altLang="en-US" sz="2000"/>
              <a:t> </a:t>
            </a:r>
            <a:r>
              <a:rPr lang="en-GB" altLang="en-US" sz="2000">
                <a:solidFill>
                  <a:schemeClr val="tx1"/>
                </a:solidFill>
                <a:hlinkClick r:id="rId5"/>
              </a:rPr>
              <a:t>Find and download </a:t>
            </a:r>
            <a:r>
              <a:rPr lang="en-GB" altLang="en-US" sz="2000">
                <a:solidFill>
                  <a:schemeClr val="tx1"/>
                </a:solidFill>
              </a:rPr>
              <a:t>two maps of your town/village</a:t>
            </a:r>
            <a:endParaRPr lang="en-US" sz="2000"/>
          </a:p>
        </p:txBody>
      </p:sp>
    </p:spTree>
    <p:extLst>
      <p:ext uri="{BB962C8B-B14F-4D97-AF65-F5344CB8AC3E}">
        <p14:creationId xmlns:p14="http://schemas.microsoft.com/office/powerpoint/2010/main" val="1278342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a:t>How did your local area change between 1837-1901?</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996260260"/>
              </p:ext>
            </p:extLst>
          </p:nvPr>
        </p:nvGraphicFramePr>
        <p:xfrm>
          <a:off x="684434" y="1147219"/>
          <a:ext cx="10182039" cy="5345655"/>
        </p:xfrm>
        <a:graphic>
          <a:graphicData uri="http://schemas.openxmlformats.org/drawingml/2006/table">
            <a:tbl>
              <a:tblPr firstRow="1">
                <a:tableStyleId>{5940675A-B579-460E-94D1-54222C63F5DA}</a:tableStyleId>
              </a:tblPr>
              <a:tblGrid>
                <a:gridCol w="2909370">
                  <a:extLst>
                    <a:ext uri="{9D8B030D-6E8A-4147-A177-3AD203B41FA5}">
                      <a16:colId xmlns:a16="http://schemas.microsoft.com/office/drawing/2014/main" val="20000"/>
                    </a:ext>
                  </a:extLst>
                </a:gridCol>
                <a:gridCol w="3338623">
                  <a:extLst>
                    <a:ext uri="{9D8B030D-6E8A-4147-A177-3AD203B41FA5}">
                      <a16:colId xmlns:a16="http://schemas.microsoft.com/office/drawing/2014/main" val="20001"/>
                    </a:ext>
                  </a:extLst>
                </a:gridCol>
                <a:gridCol w="3934046">
                  <a:extLst>
                    <a:ext uri="{9D8B030D-6E8A-4147-A177-3AD203B41FA5}">
                      <a16:colId xmlns:a16="http://schemas.microsoft.com/office/drawing/2014/main" val="20002"/>
                    </a:ext>
                  </a:extLst>
                </a:gridCol>
              </a:tblGrid>
              <a:tr h="950008">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u="none" strike="noStrike" cap="none" normalizeH="0" baseline="0">
                          <a:ln>
                            <a:noFill/>
                          </a:ln>
                          <a:solidFill>
                            <a:schemeClr val="tx1"/>
                          </a:solidFill>
                          <a:effectLst/>
                        </a:rPr>
                        <a:t>Describe the differences between the two maps</a:t>
                      </a:r>
                      <a:endParaRPr kumimoji="0" lang="en-GB" altLang="en-US" sz="1800" b="1" i="0" u="none" strike="noStrike" cap="none" normalizeH="0" baseline="0">
                        <a:ln>
                          <a:noFill/>
                        </a:ln>
                        <a:solidFill>
                          <a:schemeClr val="tx1"/>
                        </a:solidFill>
                        <a:effectLst/>
                        <a:latin typeface="Arial" pitchFamily="34" charset="0"/>
                      </a:endParaRPr>
                    </a:p>
                  </a:txBody>
                  <a:tcPr marL="91428" marR="91428" marT="45711" marB="45711" horzOverflow="overflow"/>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u="none" strike="noStrike" cap="none" normalizeH="0" baseline="0">
                          <a:ln>
                            <a:noFill/>
                          </a:ln>
                          <a:solidFill>
                            <a:schemeClr val="tx1"/>
                          </a:solidFill>
                          <a:effectLst/>
                        </a:rPr>
                        <a:t>MAP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u="none" strike="noStrike" cap="none" normalizeH="0" baseline="0">
                          <a:ln>
                            <a:noFill/>
                          </a:ln>
                          <a:solidFill>
                            <a:schemeClr val="tx1"/>
                          </a:solidFill>
                          <a:effectLst/>
                        </a:rPr>
                        <a:t>Date of Map:</a:t>
                      </a:r>
                      <a:endParaRPr kumimoji="0" lang="en-GB" altLang="en-US" sz="1800" b="1" i="0" u="none" strike="noStrike" cap="none" normalizeH="0" baseline="0">
                        <a:ln>
                          <a:noFill/>
                        </a:ln>
                        <a:solidFill>
                          <a:schemeClr val="tx1"/>
                        </a:solidFill>
                        <a:effectLst/>
                        <a:latin typeface="Arial" pitchFamily="34" charset="0"/>
                      </a:endParaRPr>
                    </a:p>
                  </a:txBody>
                  <a:tcPr marL="91428" marR="91428" marT="45711" marB="45711" horzOverflow="overflow"/>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u="none" strike="noStrike" cap="none" normalizeH="0" baseline="0">
                          <a:ln>
                            <a:noFill/>
                          </a:ln>
                          <a:solidFill>
                            <a:schemeClr val="tx1"/>
                          </a:solidFill>
                          <a:effectLst/>
                        </a:rPr>
                        <a:t>Map 2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u="none" strike="noStrike" cap="none" normalizeH="0" baseline="0">
                          <a:ln>
                            <a:noFill/>
                          </a:ln>
                          <a:solidFill>
                            <a:schemeClr val="tx1"/>
                          </a:solidFill>
                          <a:effectLst/>
                        </a:rPr>
                        <a:t>Date of map:</a:t>
                      </a:r>
                      <a:endParaRPr kumimoji="0" lang="en-GB" altLang="en-US" sz="1800" b="1" i="0" u="none" strike="noStrike" cap="none" normalizeH="0" baseline="0">
                        <a:ln>
                          <a:noFill/>
                        </a:ln>
                        <a:solidFill>
                          <a:schemeClr val="tx1"/>
                        </a:solidFill>
                        <a:effectLst/>
                        <a:latin typeface="Arial" pitchFamily="34" charset="0"/>
                      </a:endParaRPr>
                    </a:p>
                  </a:txBody>
                  <a:tcPr marL="91428" marR="91428" marT="45711" marB="45711" horzOverflow="overflow"/>
                </a:tc>
                <a:extLst>
                  <a:ext uri="{0D108BD9-81ED-4DB2-BD59-A6C34878D82A}">
                    <a16:rowId xmlns:a16="http://schemas.microsoft.com/office/drawing/2014/main" val="4097061818"/>
                  </a:ext>
                </a:extLst>
              </a:tr>
              <a:tr h="613796">
                <a:tc>
                  <a:txBody>
                    <a:bodyPr/>
                    <a:lstStyle/>
                    <a:p>
                      <a:pPr algn="l">
                        <a:defRPr/>
                      </a:pPr>
                      <a:r>
                        <a:rPr kumimoji="0" lang="en-GB" altLang="en-US" sz="1600" b="0" u="none" strike="noStrike" cap="none" normalizeH="0" baseline="0">
                          <a:ln>
                            <a:noFill/>
                          </a:ln>
                          <a:solidFill>
                            <a:srgbClr val="000000"/>
                          </a:solidFill>
                          <a:effectLst/>
                        </a:rPr>
                        <a:t>Houses</a:t>
                      </a:r>
                    </a:p>
                    <a:p>
                      <a:pPr algn="l">
                        <a:defRPr/>
                      </a:pPr>
                      <a:endParaRPr kumimoji="0" lang="en-GB" sz="1600" b="0" u="none" strike="noStrike" cap="none" normalizeH="0" baseline="0">
                        <a:ln>
                          <a:noFill/>
                        </a:ln>
                        <a:solidFill>
                          <a:srgbClr val="000000"/>
                        </a:solidFill>
                        <a:effectLst/>
                      </a:endParaRPr>
                    </a:p>
                    <a:p>
                      <a:pPr algn="l">
                        <a:defRPr/>
                      </a:pPr>
                      <a:endParaRPr kumimoji="0" lang="en-GB" sz="1600" b="0" u="none" strike="noStrike" cap="none" normalizeH="0" baseline="0">
                        <a:ln>
                          <a:noFill/>
                        </a:ln>
                        <a:solidFill>
                          <a:srgbClr val="000000"/>
                        </a:solidFill>
                        <a:effectLst/>
                      </a:endParaRPr>
                    </a:p>
                    <a:p>
                      <a:pPr algn="l">
                        <a:defRPr/>
                      </a:pPr>
                      <a:endParaRPr lang="en-US" sz="1600">
                        <a:latin typeface="+mn-lt"/>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1"/>
                  </a:ext>
                </a:extLst>
              </a:tr>
              <a:tr h="613796">
                <a:tc>
                  <a:txBody>
                    <a:bodyPr/>
                    <a:lstStyle/>
                    <a:p>
                      <a:pPr algn="l">
                        <a:defRPr/>
                      </a:pPr>
                      <a:r>
                        <a:rPr kumimoji="0" lang="en-GB" altLang="en-US" sz="1600" b="0" u="none" strike="noStrike" cap="none" normalizeH="0" baseline="0">
                          <a:ln>
                            <a:noFill/>
                          </a:ln>
                          <a:solidFill>
                            <a:srgbClr val="000000"/>
                          </a:solidFill>
                          <a:effectLst/>
                        </a:rPr>
                        <a:t>Industry</a:t>
                      </a:r>
                    </a:p>
                    <a:p>
                      <a:pPr algn="l">
                        <a:defRPr/>
                      </a:pPr>
                      <a:endParaRPr kumimoji="0" lang="en-GB" sz="1600" b="0" u="none" strike="noStrike" cap="none" normalizeH="0" baseline="0">
                        <a:ln>
                          <a:noFill/>
                        </a:ln>
                        <a:solidFill>
                          <a:srgbClr val="000000"/>
                        </a:solidFill>
                        <a:effectLst/>
                      </a:endParaRPr>
                    </a:p>
                    <a:p>
                      <a:pPr algn="l">
                        <a:defRPr/>
                      </a:pPr>
                      <a:endParaRPr kumimoji="0" lang="en-GB" sz="1600" b="0" u="none" strike="noStrike" cap="none" normalizeH="0" baseline="0">
                        <a:ln>
                          <a:noFill/>
                        </a:ln>
                        <a:solidFill>
                          <a:srgbClr val="000000"/>
                        </a:solidFill>
                        <a:effectLst/>
                      </a:endParaRPr>
                    </a:p>
                    <a:p>
                      <a:pPr algn="l">
                        <a:defRPr/>
                      </a:pPr>
                      <a:endParaRPr lang="en-US" sz="1600">
                        <a:latin typeface="+mn-lt"/>
                      </a:endParaRPr>
                    </a:p>
                  </a:txBody>
                  <a:tcPr/>
                </a:tc>
                <a:tc>
                  <a:txBody>
                    <a:bodyPr/>
                    <a:lstStyle/>
                    <a:p>
                      <a:endParaRPr lang="en-US" sz="1100">
                        <a:latin typeface="Arial"/>
                      </a:endParaRPr>
                    </a:p>
                  </a:txBody>
                  <a:tcPr/>
                </a:tc>
                <a:tc>
                  <a:txBody>
                    <a:bodyPr/>
                    <a:lstStyle/>
                    <a:p>
                      <a:endParaRPr lang="en-US" sz="1100">
                        <a:latin typeface="Arial"/>
                      </a:endParaRPr>
                    </a:p>
                  </a:txBody>
                  <a:tcPr/>
                </a:tc>
                <a:extLst>
                  <a:ext uri="{0D108BD9-81ED-4DB2-BD59-A6C34878D82A}">
                    <a16:rowId xmlns:a16="http://schemas.microsoft.com/office/drawing/2014/main" val="10002"/>
                  </a:ext>
                </a:extLst>
              </a:tr>
              <a:tr h="841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a:ln>
                            <a:noFill/>
                          </a:ln>
                          <a:solidFill>
                            <a:srgbClr val="000000"/>
                          </a:solidFill>
                          <a:effectLst/>
                        </a:rPr>
                        <a:t>Transport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u="none" strike="noStrike" cap="none" normalizeH="0" baseline="0">
                        <a:ln>
                          <a:noFill/>
                        </a:ln>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u="none" strike="noStrike" cap="none" normalizeH="0" baseline="0">
                        <a:ln>
                          <a:noFill/>
                        </a:ln>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i="0" u="none" strike="noStrike" cap="none" normalizeH="0" baseline="0">
                        <a:ln>
                          <a:noFill/>
                        </a:ln>
                        <a:solidFill>
                          <a:srgbClr val="000000"/>
                        </a:solidFill>
                        <a:effectLst/>
                        <a:latin typeface="Arial" pitchFamily="34" charset="0"/>
                      </a:endParaRPr>
                    </a:p>
                  </a:txBody>
                  <a:tcPr/>
                </a:tc>
                <a:tc>
                  <a:txBody>
                    <a:bodyPr/>
                    <a:lstStyle/>
                    <a:p>
                      <a:pPr marL="0" algn="l" defTabSz="914400" rtl="0" eaLnBrk="1" latinLnBrk="0" hangingPunct="1">
                        <a:defRPr/>
                      </a:pPr>
                      <a:endParaRPr lang="en-US" sz="1600" u="none" kern="1200">
                        <a:solidFill>
                          <a:srgbClr val="000000"/>
                        </a:solidFill>
                        <a:latin typeface="+mn-lt"/>
                        <a:ea typeface="+mn-ea"/>
                        <a:cs typeface="+mn-cs"/>
                      </a:endParaRPr>
                    </a:p>
                  </a:txBody>
                  <a:tcPr/>
                </a:tc>
                <a:tc>
                  <a:txBody>
                    <a:bodyPr/>
                    <a:lstStyle/>
                    <a:p>
                      <a:pPr marL="0" algn="l" defTabSz="914400" rtl="0" eaLnBrk="1" latinLnBrk="0" hangingPunct="1">
                        <a:defRPr/>
                      </a:pPr>
                      <a:endParaRPr lang="en-US" sz="1600" u="none" kern="1200">
                        <a:solidFill>
                          <a:srgbClr val="000000"/>
                        </a:solidFill>
                        <a:latin typeface="+mn-lt"/>
                        <a:ea typeface="+mn-ea"/>
                        <a:cs typeface="+mn-cs"/>
                      </a:endParaRPr>
                    </a:p>
                  </a:txBody>
                  <a:tcPr/>
                </a:tc>
                <a:extLst>
                  <a:ext uri="{0D108BD9-81ED-4DB2-BD59-A6C34878D82A}">
                    <a16:rowId xmlns:a16="http://schemas.microsoft.com/office/drawing/2014/main" val="10003"/>
                  </a:ext>
                </a:extLst>
              </a:tr>
              <a:tr h="1195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a:ln>
                            <a:noFill/>
                          </a:ln>
                          <a:solidFill>
                            <a:srgbClr val="000000"/>
                          </a:solidFill>
                          <a:effectLst/>
                        </a:rPr>
                        <a:t>Public services (e.g. libraries )</a:t>
                      </a:r>
                      <a:endParaRPr kumimoji="0" lang="en-GB" altLang="en-US" sz="1600" b="0" i="0" u="none" strike="noStrike" cap="none" normalizeH="0" baseline="0">
                        <a:ln>
                          <a:noFill/>
                        </a:ln>
                        <a:solidFill>
                          <a:srgbClr val="000000"/>
                        </a:solidFill>
                        <a:effectLst/>
                        <a:latin typeface="Arial" pitchFamily="34" charset="0"/>
                      </a:endParaRPr>
                    </a:p>
                  </a:txBody>
                  <a:tcPr/>
                </a:tc>
                <a:tc>
                  <a:txBody>
                    <a:bodyPr/>
                    <a:lstStyle/>
                    <a:p>
                      <a:endParaRPr lang="en-US" sz="1100">
                        <a:latin typeface="Arial"/>
                      </a:endParaRPr>
                    </a:p>
                  </a:txBody>
                  <a:tcPr/>
                </a:tc>
                <a:tc>
                  <a:txBody>
                    <a:bodyPr/>
                    <a:lstStyle/>
                    <a:p>
                      <a:endParaRPr lang="en-US" sz="1100" dirty="0">
                        <a:latin typeface="Aria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280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EA7E-9D98-5852-1F6C-C19B7E113E3B}"/>
              </a:ext>
            </a:extLst>
          </p:cNvPr>
          <p:cNvSpPr>
            <a:spLocks noGrp="1"/>
          </p:cNvSpPr>
          <p:nvPr>
            <p:ph type="title"/>
          </p:nvPr>
        </p:nvSpPr>
        <p:spPr/>
        <p:txBody>
          <a:bodyPr/>
          <a:lstStyle/>
          <a:p>
            <a:r>
              <a:rPr lang="en-US"/>
              <a:t>The Reign of Queen Victoria </a:t>
            </a:r>
            <a:r>
              <a:rPr lang="en-US">
                <a:solidFill>
                  <a:schemeClr val="bg1"/>
                </a:solidFill>
              </a:rPr>
              <a:t>2</a:t>
            </a:r>
          </a:p>
        </p:txBody>
      </p:sp>
      <p:sp>
        <p:nvSpPr>
          <p:cNvPr id="3" name="Content Placeholder 2">
            <a:extLst>
              <a:ext uri="{FF2B5EF4-FFF2-40B4-BE49-F238E27FC236}">
                <a16:creationId xmlns:a16="http://schemas.microsoft.com/office/drawing/2014/main" id="{EA062EF8-3894-FAE5-6B35-3691AB5F248A}"/>
              </a:ext>
            </a:extLst>
          </p:cNvPr>
          <p:cNvSpPr>
            <a:spLocks noGrp="1"/>
          </p:cNvSpPr>
          <p:nvPr>
            <p:ph idx="1"/>
          </p:nvPr>
        </p:nvSpPr>
        <p:spPr>
          <a:xfrm>
            <a:off x="615462" y="1811214"/>
            <a:ext cx="4789310" cy="4681659"/>
          </a:xfrm>
        </p:spPr>
        <p:txBody>
          <a:bodyPr/>
          <a:lstStyle/>
          <a:p>
            <a:pPr>
              <a:spcBef>
                <a:spcPct val="0"/>
              </a:spcBef>
              <a:buFontTx/>
              <a:buNone/>
            </a:pPr>
            <a:r>
              <a:rPr lang="en-GB" altLang="en-US" sz="2800" b="1"/>
              <a:t>It is over 200 years since </a:t>
            </a:r>
          </a:p>
          <a:p>
            <a:pPr>
              <a:spcBef>
                <a:spcPct val="0"/>
              </a:spcBef>
              <a:buFontTx/>
              <a:buNone/>
            </a:pPr>
            <a:r>
              <a:rPr lang="en-GB" altLang="en-US" sz="2800" b="1"/>
              <a:t>Queen Victoria was born in 1819.</a:t>
            </a:r>
          </a:p>
          <a:p>
            <a:pPr>
              <a:spcBef>
                <a:spcPct val="0"/>
              </a:spcBef>
              <a:buFontTx/>
              <a:buNone/>
            </a:pPr>
            <a:endParaRPr lang="en-GB" altLang="en-US" b="1"/>
          </a:p>
          <a:p>
            <a:pPr>
              <a:spcBef>
                <a:spcPct val="0"/>
              </a:spcBef>
            </a:pPr>
            <a:r>
              <a:rPr lang="en-GB" altLang="en-US" sz="2800" b="1"/>
              <a:t>The Victorian era brought many changes to Britain and the wider world.</a:t>
            </a:r>
          </a:p>
          <a:p>
            <a:pPr algn="ctr">
              <a:spcBef>
                <a:spcPct val="0"/>
              </a:spcBef>
              <a:buFontTx/>
              <a:buNone/>
            </a:pPr>
            <a:endParaRPr lang="en-GB" altLang="en-US" sz="2800" b="1">
              <a:solidFill>
                <a:srgbClr val="FFFF00"/>
              </a:solidFill>
            </a:endParaRPr>
          </a:p>
          <a:p>
            <a:endParaRPr lang="en-US"/>
          </a:p>
        </p:txBody>
      </p:sp>
      <p:grpSp>
        <p:nvGrpSpPr>
          <p:cNvPr id="5" name="Group 1">
            <a:extLst>
              <a:ext uri="{FF2B5EF4-FFF2-40B4-BE49-F238E27FC236}">
                <a16:creationId xmlns:a16="http://schemas.microsoft.com/office/drawing/2014/main" id="{7A1AF136-1562-F8C3-9824-B85959EB991B}"/>
              </a:ext>
              <a:ext uri="{C183D7F6-B498-43B3-948B-1728B52AA6E4}">
                <adec:decorative xmlns:adec="http://schemas.microsoft.com/office/drawing/2017/decorative" val="1"/>
              </a:ext>
            </a:extLst>
          </p:cNvPr>
          <p:cNvGrpSpPr>
            <a:grpSpLocks/>
          </p:cNvGrpSpPr>
          <p:nvPr/>
        </p:nvGrpSpPr>
        <p:grpSpPr bwMode="auto">
          <a:xfrm>
            <a:off x="6484217" y="857250"/>
            <a:ext cx="4242802" cy="5143500"/>
            <a:chOff x="3165475" y="2097088"/>
            <a:chExt cx="3513138" cy="4491037"/>
          </a:xfrm>
        </p:grpSpPr>
        <p:pic>
          <p:nvPicPr>
            <p:cNvPr id="6" name="Picture 5" descr="A picture containing object, indoor, sitting, window&#10;&#10;Description automatically generated">
              <a:extLst>
                <a:ext uri="{FF2B5EF4-FFF2-40B4-BE49-F238E27FC236}">
                  <a16:creationId xmlns:a16="http://schemas.microsoft.com/office/drawing/2014/main" id="{8FAD928F-519E-F43B-66F6-3E1A6BAA2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2097088"/>
              <a:ext cx="3513138"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Black and white photo of a woman in a crown and robes posing for a photo. It is Queen Victoria.">
              <a:hlinkClick r:id="rId4"/>
              <a:extLst>
                <a:ext uri="{FF2B5EF4-FFF2-40B4-BE49-F238E27FC236}">
                  <a16:creationId xmlns:a16="http://schemas.microsoft.com/office/drawing/2014/main" id="{AB036EAA-FFBF-A1C5-8AC7-D32D7B19A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2763838"/>
              <a:ext cx="2117725"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1204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9067-0392-355D-2CF9-FCF307D9CC1B}"/>
              </a:ext>
            </a:extLst>
          </p:cNvPr>
          <p:cNvSpPr>
            <a:spLocks noGrp="1"/>
          </p:cNvSpPr>
          <p:nvPr>
            <p:ph type="title"/>
          </p:nvPr>
        </p:nvSpPr>
        <p:spPr/>
        <p:txBody>
          <a:bodyPr/>
          <a:lstStyle/>
          <a:p>
            <a:r>
              <a:rPr lang="en-US"/>
              <a:t>The Great Exhibition</a:t>
            </a:r>
          </a:p>
        </p:txBody>
      </p:sp>
      <p:pic>
        <p:nvPicPr>
          <p:cNvPr id="4" name="Picture 4" descr="A black and white illustration of a large glass building there lots of horses in front, dogs and people. ">
            <a:extLst>
              <a:ext uri="{FF2B5EF4-FFF2-40B4-BE49-F238E27FC236}">
                <a16:creationId xmlns:a16="http://schemas.microsoft.com/office/drawing/2014/main" id="{EA14C24D-66CB-2054-899A-41410516D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87" y="1523761"/>
            <a:ext cx="6217957"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epia photo of the inside of a big glass building with a curved roof. Inside there is a pond and exotic plants. There are two massive statues of Egyptian pharaohs. ">
            <a:extLst>
              <a:ext uri="{FF2B5EF4-FFF2-40B4-BE49-F238E27FC236}">
                <a16:creationId xmlns:a16="http://schemas.microsoft.com/office/drawing/2014/main" id="{AE6F6C29-E151-6F7E-E34B-7CDD5574CD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2647" y="720270"/>
            <a:ext cx="4629228" cy="56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094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B085-C2A5-AE6A-D4DF-8D6630309CC1}"/>
              </a:ext>
            </a:extLst>
          </p:cNvPr>
          <p:cNvSpPr>
            <a:spLocks noGrp="1"/>
          </p:cNvSpPr>
          <p:nvPr>
            <p:ph type="title"/>
          </p:nvPr>
        </p:nvSpPr>
        <p:spPr/>
        <p:txBody>
          <a:bodyPr/>
          <a:lstStyle/>
          <a:p>
            <a:r>
              <a:rPr lang="en-US"/>
              <a:t>What Industry was your area famous for? </a:t>
            </a:r>
            <a:r>
              <a:rPr lang="en-US">
                <a:solidFill>
                  <a:schemeClr val="bg1"/>
                </a:solidFill>
              </a:rPr>
              <a:t>1</a:t>
            </a:r>
            <a:r>
              <a:rPr lang="en-US"/>
              <a:t> </a:t>
            </a:r>
          </a:p>
        </p:txBody>
      </p:sp>
      <p:pic>
        <p:nvPicPr>
          <p:cNvPr id="4" name="Graphic 9" descr="Kiosk">
            <a:extLst>
              <a:ext uri="{FF2B5EF4-FFF2-40B4-BE49-F238E27FC236}">
                <a16:creationId xmlns:a16="http://schemas.microsoft.com/office/drawing/2014/main" id="{C9C8EDE3-4702-C469-2E20-F3514EECA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051" y="1537013"/>
            <a:ext cx="9242019" cy="456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685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B085-C2A5-AE6A-D4DF-8D6630309CC1}"/>
              </a:ext>
            </a:extLst>
          </p:cNvPr>
          <p:cNvSpPr>
            <a:spLocks noGrp="1"/>
          </p:cNvSpPr>
          <p:nvPr>
            <p:ph type="title"/>
          </p:nvPr>
        </p:nvSpPr>
        <p:spPr/>
        <p:txBody>
          <a:bodyPr/>
          <a:lstStyle/>
          <a:p>
            <a:r>
              <a:rPr lang="en-US"/>
              <a:t>What Industry was your area famous for? </a:t>
            </a:r>
            <a:r>
              <a:rPr lang="en-US">
                <a:solidFill>
                  <a:schemeClr val="bg1"/>
                </a:solidFill>
              </a:rPr>
              <a:t>2</a:t>
            </a:r>
            <a:r>
              <a:rPr lang="en-US"/>
              <a:t> </a:t>
            </a:r>
          </a:p>
        </p:txBody>
      </p:sp>
      <p:pic>
        <p:nvPicPr>
          <p:cNvPr id="3" name="Picture 2" descr="Screenshot of a website. ">
            <a:hlinkClick r:id="rId3"/>
            <a:extLst>
              <a:ext uri="{FF2B5EF4-FFF2-40B4-BE49-F238E27FC236}">
                <a16:creationId xmlns:a16="http://schemas.microsoft.com/office/drawing/2014/main" id="{E9D92EA0-34D2-6129-C751-3A38B6A0C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631" y="1273397"/>
            <a:ext cx="8867775" cy="491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a:extLst>
              <a:ext uri="{FF2B5EF4-FFF2-40B4-BE49-F238E27FC236}">
                <a16:creationId xmlns:a16="http://schemas.microsoft.com/office/drawing/2014/main" id="{CA274486-B946-CE52-8FAE-4703A1537053}"/>
              </a:ext>
              <a:ext uri="{C183D7F6-B498-43B3-948B-1728B52AA6E4}">
                <adec:decorative xmlns:adec="http://schemas.microsoft.com/office/drawing/2017/decorative" val="1"/>
              </a:ext>
            </a:extLst>
          </p:cNvPr>
          <p:cNvSpPr/>
          <p:nvPr/>
        </p:nvSpPr>
        <p:spPr>
          <a:xfrm>
            <a:off x="8189506" y="2070322"/>
            <a:ext cx="1800225" cy="433388"/>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defRPr/>
            </a:pPr>
            <a:endParaRPr lang="en-US" altLang="en-US">
              <a:solidFill>
                <a:srgbClr val="FFFFFF"/>
              </a:solidFill>
            </a:endParaRPr>
          </a:p>
        </p:txBody>
      </p:sp>
    </p:spTree>
    <p:extLst>
      <p:ext uri="{BB962C8B-B14F-4D97-AF65-F5344CB8AC3E}">
        <p14:creationId xmlns:p14="http://schemas.microsoft.com/office/powerpoint/2010/main" val="5494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90C1-A8DC-BF46-B51A-4AA38DC804C9}"/>
              </a:ext>
            </a:extLst>
          </p:cNvPr>
          <p:cNvSpPr>
            <a:spLocks noGrp="1"/>
          </p:cNvSpPr>
          <p:nvPr>
            <p:ph type="title"/>
          </p:nvPr>
        </p:nvSpPr>
        <p:spPr/>
        <p:txBody>
          <a:bodyPr/>
          <a:lstStyle/>
          <a:p>
            <a:r>
              <a:rPr lang="en-US"/>
              <a:t>The beginnings of the British Empire</a:t>
            </a:r>
          </a:p>
        </p:txBody>
      </p:sp>
      <p:sp>
        <p:nvSpPr>
          <p:cNvPr id="3" name="Content Placeholder 2">
            <a:extLst>
              <a:ext uri="{FF2B5EF4-FFF2-40B4-BE49-F238E27FC236}">
                <a16:creationId xmlns:a16="http://schemas.microsoft.com/office/drawing/2014/main" id="{6DC05873-917E-8404-431D-2E3F729F0FB5}"/>
              </a:ext>
            </a:extLst>
          </p:cNvPr>
          <p:cNvSpPr>
            <a:spLocks noGrp="1"/>
          </p:cNvSpPr>
          <p:nvPr>
            <p:ph idx="1"/>
          </p:nvPr>
        </p:nvSpPr>
        <p:spPr>
          <a:xfrm>
            <a:off x="420982" y="2066335"/>
            <a:ext cx="5231218" cy="4791665"/>
          </a:xfrm>
        </p:spPr>
        <p:txBody>
          <a:bodyPr/>
          <a:lstStyle/>
          <a:p>
            <a:pPr eaLnBrk="1" hangingPunct="1">
              <a:spcBef>
                <a:spcPct val="20000"/>
              </a:spcBef>
              <a:defRPr/>
            </a:pPr>
            <a:r>
              <a:rPr lang="en-GB" altLang="en-US" sz="2000"/>
              <a:t>In 1607, almost two hundred years before Victoria was born, the first successful English settlement in America began at Jamestown in Virginia. A second 'colony' followed in 1620 at Plymouth, Massachusetts’</a:t>
            </a:r>
            <a:r>
              <a:rPr lang="en-US" altLang="en-US" sz="2000"/>
              <a:t>. </a:t>
            </a:r>
            <a:endParaRPr lang="en-GB" altLang="en-US" sz="2000"/>
          </a:p>
          <a:p>
            <a:pPr eaLnBrk="1" hangingPunct="1">
              <a:spcBef>
                <a:spcPct val="20000"/>
              </a:spcBef>
              <a:defRPr/>
            </a:pPr>
            <a:endParaRPr lang="en-GB" altLang="en-US" sz="2000"/>
          </a:p>
          <a:p>
            <a:pPr eaLnBrk="1" hangingPunct="1">
              <a:spcBef>
                <a:spcPct val="20000"/>
              </a:spcBef>
              <a:defRPr/>
            </a:pPr>
            <a:r>
              <a:rPr lang="en-GB" altLang="en-US" sz="2000"/>
              <a:t>Meanwhile, in 1617</a:t>
            </a:r>
            <a:r>
              <a:rPr lang="en-US" altLang="en-US" sz="2000"/>
              <a:t>, </a:t>
            </a:r>
            <a:r>
              <a:rPr lang="en-GB" altLang="en-US" sz="2000"/>
              <a:t>English merchants were granted the right to trade in India by the great Emperor Jahangir. Before long, they began to force out other European merchants and take control of land round their trading posts.</a:t>
            </a:r>
          </a:p>
          <a:p>
            <a:endParaRPr lang="en-US"/>
          </a:p>
        </p:txBody>
      </p:sp>
      <p:pic>
        <p:nvPicPr>
          <p:cNvPr id="5" name="Picture 5" descr="Mayflower">
            <a:extLst>
              <a:ext uri="{FF2B5EF4-FFF2-40B4-BE49-F238E27FC236}">
                <a16:creationId xmlns:a16="http://schemas.microsoft.com/office/drawing/2014/main" id="{D87D9B2E-8D2B-83C9-DFAB-94F9BC819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693" y="1313125"/>
            <a:ext cx="3387246" cy="507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116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90C1-A8DC-BF46-B51A-4AA38DC804C9}"/>
              </a:ext>
            </a:extLst>
          </p:cNvPr>
          <p:cNvSpPr>
            <a:spLocks noGrp="1"/>
          </p:cNvSpPr>
          <p:nvPr>
            <p:ph type="title"/>
          </p:nvPr>
        </p:nvSpPr>
        <p:spPr/>
        <p:txBody>
          <a:bodyPr/>
          <a:lstStyle/>
          <a:p>
            <a:r>
              <a:rPr lang="en-US"/>
              <a:t>The British Empire </a:t>
            </a:r>
            <a:r>
              <a:rPr lang="en-US">
                <a:solidFill>
                  <a:schemeClr val="bg1"/>
                </a:solidFill>
              </a:rPr>
              <a:t>1</a:t>
            </a:r>
          </a:p>
        </p:txBody>
      </p:sp>
      <p:sp>
        <p:nvSpPr>
          <p:cNvPr id="3" name="Content Placeholder 2">
            <a:extLst>
              <a:ext uri="{FF2B5EF4-FFF2-40B4-BE49-F238E27FC236}">
                <a16:creationId xmlns:a16="http://schemas.microsoft.com/office/drawing/2014/main" id="{6DC05873-917E-8404-431D-2E3F729F0FB5}"/>
              </a:ext>
            </a:extLst>
          </p:cNvPr>
          <p:cNvSpPr>
            <a:spLocks noGrp="1"/>
          </p:cNvSpPr>
          <p:nvPr>
            <p:ph idx="1"/>
          </p:nvPr>
        </p:nvSpPr>
        <p:spPr>
          <a:xfrm>
            <a:off x="637952" y="2105247"/>
            <a:ext cx="2615611" cy="4752753"/>
          </a:xfrm>
        </p:spPr>
        <p:txBody>
          <a:bodyPr/>
          <a:lstStyle/>
          <a:p>
            <a:pPr eaLnBrk="1" hangingPunct="1">
              <a:spcBef>
                <a:spcPct val="20000"/>
              </a:spcBef>
              <a:defRPr/>
            </a:pPr>
            <a:r>
              <a:rPr lang="en-GB" dirty="0">
                <a:solidFill>
                  <a:schemeClr val="tx1"/>
                </a:solidFill>
              </a:rPr>
              <a:t>During Queen Victoria’s reign Britain took control of  even more countries around the world, and they  became part of the British Empire.</a:t>
            </a:r>
            <a:endParaRPr lang="en-US" dirty="0"/>
          </a:p>
        </p:txBody>
      </p:sp>
      <p:pic>
        <p:nvPicPr>
          <p:cNvPr id="4" name="Picture 2" descr="Screenshot of a website showing a map of the British Empire">
            <a:hlinkClick r:id="rId3"/>
            <a:extLst>
              <a:ext uri="{FF2B5EF4-FFF2-40B4-BE49-F238E27FC236}">
                <a16:creationId xmlns:a16="http://schemas.microsoft.com/office/drawing/2014/main" id="{0BD336D2-4B5A-2BEF-6D78-258509ACA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00" b="10188"/>
          <a:stretch>
            <a:fillRect/>
          </a:stretch>
        </p:blipFill>
        <p:spPr bwMode="auto">
          <a:xfrm>
            <a:off x="3447497" y="2105247"/>
            <a:ext cx="7643554" cy="369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54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DC494-7786-FDCE-4ADF-F63EBCDA0D0D}"/>
              </a:ext>
            </a:extLst>
          </p:cNvPr>
          <p:cNvSpPr>
            <a:spLocks noGrp="1"/>
          </p:cNvSpPr>
          <p:nvPr>
            <p:ph type="title"/>
          </p:nvPr>
        </p:nvSpPr>
        <p:spPr/>
        <p:txBody>
          <a:bodyPr/>
          <a:lstStyle/>
          <a:p>
            <a:r>
              <a:rPr lang="en-US"/>
              <a:t>Nations in the British Empire</a:t>
            </a:r>
          </a:p>
        </p:txBody>
      </p:sp>
      <p:graphicFrame>
        <p:nvGraphicFramePr>
          <p:cNvPr id="4" name="Table 3" descr="Table">
            <a:extLst>
              <a:ext uri="{FF2B5EF4-FFF2-40B4-BE49-F238E27FC236}">
                <a16:creationId xmlns:a16="http://schemas.microsoft.com/office/drawing/2014/main" id="{7F228DAF-0EF6-7737-4FE7-4E62766C4B7E}"/>
              </a:ext>
            </a:extLst>
          </p:cNvPr>
          <p:cNvGraphicFramePr>
            <a:graphicFrameLocks noGrp="1"/>
          </p:cNvGraphicFramePr>
          <p:nvPr/>
        </p:nvGraphicFramePr>
        <p:xfrm>
          <a:off x="407988" y="1254644"/>
          <a:ext cx="4887026" cy="5116244"/>
        </p:xfrm>
        <a:graphic>
          <a:graphicData uri="http://schemas.openxmlformats.org/drawingml/2006/table">
            <a:tbl>
              <a:tblPr firstRow="1"/>
              <a:tblGrid>
                <a:gridCol w="2590393">
                  <a:extLst>
                    <a:ext uri="{9D8B030D-6E8A-4147-A177-3AD203B41FA5}">
                      <a16:colId xmlns:a16="http://schemas.microsoft.com/office/drawing/2014/main" val="20000"/>
                    </a:ext>
                  </a:extLst>
                </a:gridCol>
                <a:gridCol w="1063256">
                  <a:extLst>
                    <a:ext uri="{9D8B030D-6E8A-4147-A177-3AD203B41FA5}">
                      <a16:colId xmlns:a16="http://schemas.microsoft.com/office/drawing/2014/main" val="20001"/>
                    </a:ext>
                  </a:extLst>
                </a:gridCol>
                <a:gridCol w="1233377">
                  <a:extLst>
                    <a:ext uri="{9D8B030D-6E8A-4147-A177-3AD203B41FA5}">
                      <a16:colId xmlns:a16="http://schemas.microsoft.com/office/drawing/2014/main" val="20002"/>
                    </a:ext>
                  </a:extLst>
                </a:gridCol>
              </a:tblGrid>
              <a:tr h="382578">
                <a:tc>
                  <a:txBody>
                    <a:bodyPr/>
                    <a:lstStyle/>
                    <a:p>
                      <a:r>
                        <a:rPr lang="en-GB" sz="1800"/>
                        <a:t>Nation</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1800"/>
                        <a:t>From </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1800"/>
                        <a:t>Until</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612122">
                <a:tc>
                  <a:txBody>
                    <a:bodyPr/>
                    <a:lstStyle/>
                    <a:p>
                      <a:pPr algn="ctr"/>
                      <a:r>
                        <a:rPr lang="en-GB" sz="1800"/>
                        <a:t>Ireland</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1600s</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1962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97350">
                <a:tc>
                  <a:txBody>
                    <a:bodyPr/>
                    <a:lstStyle/>
                    <a:p>
                      <a:pPr algn="ctr"/>
                      <a:r>
                        <a:rPr lang="en-GB" sz="1800"/>
                        <a:t>American Colonies</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1607</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1776</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2412">
                <a:tc>
                  <a:txBody>
                    <a:bodyPr/>
                    <a:lstStyle/>
                    <a:p>
                      <a:pPr algn="ctr"/>
                      <a:r>
                        <a:rPr lang="en-GB" sz="1800"/>
                        <a:t>India</a:t>
                      </a:r>
                      <a:r>
                        <a:rPr lang="en-GB" sz="1800" baseline="0"/>
                        <a:t> (</a:t>
                      </a:r>
                      <a:r>
                        <a:rPr lang="en-GB" sz="1800" baseline="0" err="1"/>
                        <a:t>inc</a:t>
                      </a:r>
                      <a:r>
                        <a:rPr lang="en-GB" sz="1800" baseline="0"/>
                        <a:t>’ Pakistan &amp; Bangladesh)</a:t>
                      </a:r>
                      <a:endParaRPr lang="en-GB" sz="1800"/>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1609</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1947</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497350">
                <a:tc>
                  <a:txBody>
                    <a:bodyPr/>
                    <a:lstStyle/>
                    <a:p>
                      <a:pPr algn="ctr"/>
                      <a:r>
                        <a:rPr lang="en-GB" sz="1800"/>
                        <a:t>Jamaica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1655</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1962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7350">
                <a:tc>
                  <a:txBody>
                    <a:bodyPr/>
                    <a:lstStyle/>
                    <a:p>
                      <a:pPr algn="ctr"/>
                      <a:r>
                        <a:rPr lang="en-GB" sz="1800"/>
                        <a:t>Canada </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1763</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1931</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r h="497350">
                <a:tc>
                  <a:txBody>
                    <a:bodyPr/>
                    <a:lstStyle/>
                    <a:p>
                      <a:pPr algn="ctr"/>
                      <a:r>
                        <a:rPr lang="en-GB" sz="1800"/>
                        <a:t>New Zealand</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1769</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1947</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7350">
                <a:tc>
                  <a:txBody>
                    <a:bodyPr/>
                    <a:lstStyle/>
                    <a:p>
                      <a:pPr algn="ctr"/>
                      <a:r>
                        <a:rPr lang="en-GB" sz="1800"/>
                        <a:t>Malaysia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1786</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1957</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7"/>
                  </a:ext>
                </a:extLst>
              </a:tr>
              <a:tr h="497350">
                <a:tc>
                  <a:txBody>
                    <a:bodyPr/>
                    <a:lstStyle/>
                    <a:p>
                      <a:pPr algn="ctr"/>
                      <a:r>
                        <a:rPr lang="en-GB" sz="1800"/>
                        <a:t>Australia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1788</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1942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7350">
                <a:tc>
                  <a:txBody>
                    <a:bodyPr/>
                    <a:lstStyle/>
                    <a:p>
                      <a:pPr algn="ctr"/>
                      <a:r>
                        <a:rPr lang="en-GB" sz="1800"/>
                        <a:t>Sri Lanka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1815</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1949</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9"/>
                  </a:ext>
                </a:extLst>
              </a:tr>
            </a:tbl>
          </a:graphicData>
        </a:graphic>
      </p:graphicFrame>
      <p:graphicFrame>
        <p:nvGraphicFramePr>
          <p:cNvPr id="5" name="Table 4" descr="Table">
            <a:extLst>
              <a:ext uri="{FF2B5EF4-FFF2-40B4-BE49-F238E27FC236}">
                <a16:creationId xmlns:a16="http://schemas.microsoft.com/office/drawing/2014/main" id="{DC2F2D93-C574-77C7-0B8B-904E9ACC8865}"/>
              </a:ext>
            </a:extLst>
          </p:cNvPr>
          <p:cNvGraphicFramePr>
            <a:graphicFrameLocks noGrp="1"/>
          </p:cNvGraphicFramePr>
          <p:nvPr/>
        </p:nvGraphicFramePr>
        <p:xfrm>
          <a:off x="5664016" y="1254644"/>
          <a:ext cx="4887026" cy="5018562"/>
        </p:xfrm>
        <a:graphic>
          <a:graphicData uri="http://schemas.openxmlformats.org/drawingml/2006/table">
            <a:tbl>
              <a:tblPr firstRow="1"/>
              <a:tblGrid>
                <a:gridCol w="2590393">
                  <a:extLst>
                    <a:ext uri="{9D8B030D-6E8A-4147-A177-3AD203B41FA5}">
                      <a16:colId xmlns:a16="http://schemas.microsoft.com/office/drawing/2014/main" val="20000"/>
                    </a:ext>
                  </a:extLst>
                </a:gridCol>
                <a:gridCol w="1063256">
                  <a:extLst>
                    <a:ext uri="{9D8B030D-6E8A-4147-A177-3AD203B41FA5}">
                      <a16:colId xmlns:a16="http://schemas.microsoft.com/office/drawing/2014/main" val="20001"/>
                    </a:ext>
                  </a:extLst>
                </a:gridCol>
                <a:gridCol w="1233377">
                  <a:extLst>
                    <a:ext uri="{9D8B030D-6E8A-4147-A177-3AD203B41FA5}">
                      <a16:colId xmlns:a16="http://schemas.microsoft.com/office/drawing/2014/main" val="20002"/>
                    </a:ext>
                  </a:extLst>
                </a:gridCol>
              </a:tblGrid>
              <a:tr h="382578">
                <a:tc>
                  <a:txBody>
                    <a:bodyPr/>
                    <a:lstStyle/>
                    <a:p>
                      <a:r>
                        <a:rPr lang="en-GB" sz="1800"/>
                        <a:t>Nation</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1800"/>
                        <a:t>From </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1800"/>
                        <a:t>Until</a:t>
                      </a:r>
                    </a:p>
                  </a:txBody>
                  <a:tcPr marL="91435" marR="91435" marT="45727" marB="45727">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612122">
                <a:tc>
                  <a:txBody>
                    <a:bodyPr/>
                    <a:lstStyle/>
                    <a:p>
                      <a:pPr algn="ctr"/>
                      <a:r>
                        <a:rPr lang="en-GB" sz="1800"/>
                        <a:t>South Africa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1815</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1931</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97350">
                <a:tc>
                  <a:txBody>
                    <a:bodyPr/>
                    <a:lstStyle/>
                    <a:p>
                      <a:pPr algn="ctr"/>
                      <a:r>
                        <a:rPr lang="en-GB" sz="1800"/>
                        <a:t>Myanmar (Burma)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1824</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1948</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2412">
                <a:tc>
                  <a:txBody>
                    <a:bodyPr/>
                    <a:lstStyle/>
                    <a:p>
                      <a:pPr algn="ctr"/>
                      <a:r>
                        <a:rPr lang="en-GB" sz="1800"/>
                        <a:t>Hong Kong</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1842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1997</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497350">
                <a:tc>
                  <a:txBody>
                    <a:bodyPr/>
                    <a:lstStyle/>
                    <a:p>
                      <a:pPr algn="ctr"/>
                      <a:r>
                        <a:rPr lang="en-GB" sz="1800"/>
                        <a:t>Egypt</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1882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1954</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7350">
                <a:tc>
                  <a:txBody>
                    <a:bodyPr/>
                    <a:lstStyle/>
                    <a:p>
                      <a:pPr algn="ctr"/>
                      <a:r>
                        <a:rPr lang="en-GB" sz="1800"/>
                        <a:t>Somaliland</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1884</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1960</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r h="497350">
                <a:tc>
                  <a:txBody>
                    <a:bodyPr/>
                    <a:lstStyle/>
                    <a:p>
                      <a:pPr algn="ctr"/>
                      <a:r>
                        <a:rPr lang="en-GB" sz="1800"/>
                        <a:t>Kenya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1888</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1963</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7350">
                <a:tc>
                  <a:txBody>
                    <a:bodyPr/>
                    <a:lstStyle/>
                    <a:p>
                      <a:pPr algn="ctr"/>
                      <a:r>
                        <a:rPr lang="en-GB" sz="1800"/>
                        <a:t>Uganda</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1888</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1962</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7"/>
                  </a:ext>
                </a:extLst>
              </a:tr>
              <a:tr h="497350">
                <a:tc>
                  <a:txBody>
                    <a:bodyPr/>
                    <a:lstStyle/>
                    <a:p>
                      <a:pPr algn="ctr"/>
                      <a:r>
                        <a:rPr lang="en-GB" sz="1800"/>
                        <a:t>Zimbabwe</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1890</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n-GB" sz="1800"/>
                        <a:t>1965</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7350">
                <a:tc>
                  <a:txBody>
                    <a:bodyPr/>
                    <a:lstStyle/>
                    <a:p>
                      <a:pPr algn="ctr"/>
                      <a:r>
                        <a:rPr lang="en-GB" sz="1800"/>
                        <a:t>Sudan</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1898</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algn="ctr"/>
                      <a:r>
                        <a:rPr lang="en-GB" sz="1800"/>
                        <a:t>1956</a:t>
                      </a:r>
                    </a:p>
                  </a:txBody>
                  <a:tcPr marL="91435" marR="91435" marT="45727" marB="45727"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85063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8897-B67C-46EE-B394-860D39DDE355}"/>
              </a:ext>
            </a:extLst>
          </p:cNvPr>
          <p:cNvSpPr>
            <a:spLocks noGrp="1"/>
          </p:cNvSpPr>
          <p:nvPr>
            <p:ph type="title"/>
          </p:nvPr>
        </p:nvSpPr>
        <p:spPr/>
        <p:txBody>
          <a:bodyPr/>
          <a:lstStyle/>
          <a:p>
            <a:r>
              <a:rPr lang="en-US"/>
              <a:t>Activity 6: Empire</a:t>
            </a:r>
          </a:p>
        </p:txBody>
      </p:sp>
      <p:sp>
        <p:nvSpPr>
          <p:cNvPr id="4" name="Picture 5">
            <a:extLst>
              <a:ext uri="{FF2B5EF4-FFF2-40B4-BE49-F238E27FC236}">
                <a16:creationId xmlns:a16="http://schemas.microsoft.com/office/drawing/2014/main" id="{10F394C0-290B-5245-6984-2DC2F3E28312}"/>
              </a:ext>
              <a:ext uri="{C183D7F6-B498-43B3-948B-1728B52AA6E4}">
                <adec:decorative xmlns:adec="http://schemas.microsoft.com/office/drawing/2017/decorative" val="1"/>
              </a:ext>
            </a:extLst>
          </p:cNvPr>
          <p:cNvSpPr/>
          <p:nvPr/>
        </p:nvSpPr>
        <p:spPr>
          <a:xfrm>
            <a:off x="6240631" y="1457400"/>
            <a:ext cx="4868618" cy="461017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pic>
        <p:nvPicPr>
          <p:cNvPr id="5" name="Picture 11">
            <a:extLst>
              <a:ext uri="{FF2B5EF4-FFF2-40B4-BE49-F238E27FC236}">
                <a16:creationId xmlns:a16="http://schemas.microsoft.com/office/drawing/2014/main" id="{F6D92FCE-68DE-2264-FEF8-1AEDC364B8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178" y="1287279"/>
            <a:ext cx="5283702" cy="4780292"/>
          </a:xfrm>
          <a:prstGeom prst="rect">
            <a:avLst/>
          </a:prstGeom>
        </p:spPr>
      </p:pic>
      <p:sp>
        <p:nvSpPr>
          <p:cNvPr id="7" name="TextBox 6">
            <a:extLst>
              <a:ext uri="{FF2B5EF4-FFF2-40B4-BE49-F238E27FC236}">
                <a16:creationId xmlns:a16="http://schemas.microsoft.com/office/drawing/2014/main" id="{7CFE0004-BE13-B303-612D-31FAE154A9E5}"/>
              </a:ext>
            </a:extLst>
          </p:cNvPr>
          <p:cNvSpPr txBox="1"/>
          <p:nvPr/>
        </p:nvSpPr>
        <p:spPr>
          <a:xfrm>
            <a:off x="956929" y="1896831"/>
            <a:ext cx="4720857" cy="3785651"/>
          </a:xfrm>
          <a:prstGeom prst="rect">
            <a:avLst/>
          </a:prstGeom>
          <a:noFill/>
        </p:spPr>
        <p:txBody>
          <a:bodyPr wrap="square">
            <a:spAutoFit/>
          </a:bodyPr>
          <a:lstStyle/>
          <a:p>
            <a:pPr>
              <a:spcBef>
                <a:spcPct val="0"/>
              </a:spcBef>
              <a:buFontTx/>
              <a:buNone/>
            </a:pPr>
            <a:r>
              <a:rPr lang="en-GB" altLang="en-US" sz="2000" b="1"/>
              <a:t>Which countries became part of the British Empire during Queen Victoria’s reign 1837 -1901 ?</a:t>
            </a:r>
          </a:p>
          <a:p>
            <a:pPr>
              <a:spcBef>
                <a:spcPct val="0"/>
              </a:spcBef>
              <a:buFontTx/>
              <a:buNone/>
            </a:pPr>
            <a:endParaRPr lang="en-GB" altLang="en-US" sz="2000" b="1"/>
          </a:p>
          <a:p>
            <a:pPr>
              <a:spcBef>
                <a:spcPct val="0"/>
              </a:spcBef>
              <a:buFontTx/>
              <a:buNone/>
            </a:pPr>
            <a:r>
              <a:rPr lang="en-GB" altLang="en-US" sz="2000" b="1"/>
              <a:t>Which nation was the first to gain control back from Britain?</a:t>
            </a:r>
          </a:p>
          <a:p>
            <a:pPr>
              <a:spcBef>
                <a:spcPct val="0"/>
              </a:spcBef>
              <a:buFontTx/>
              <a:buNone/>
            </a:pPr>
            <a:endParaRPr lang="en-GB" altLang="en-US" sz="2000" b="1"/>
          </a:p>
          <a:p>
            <a:pPr>
              <a:spcBef>
                <a:spcPct val="0"/>
              </a:spcBef>
              <a:buFontTx/>
              <a:buNone/>
            </a:pPr>
            <a:r>
              <a:rPr lang="en-GB" altLang="en-US" sz="2000" b="1"/>
              <a:t>Which nation was the last to gain control back from Britain?</a:t>
            </a:r>
          </a:p>
          <a:p>
            <a:pPr>
              <a:spcBef>
                <a:spcPct val="0"/>
              </a:spcBef>
              <a:buFontTx/>
              <a:buNone/>
            </a:pPr>
            <a:endParaRPr lang="en-GB" altLang="en-US" sz="2000" b="1"/>
          </a:p>
          <a:p>
            <a:pPr>
              <a:spcBef>
                <a:spcPct val="0"/>
              </a:spcBef>
              <a:buFontTx/>
              <a:buNone/>
            </a:pPr>
            <a:r>
              <a:rPr lang="en-GB" altLang="en-US" sz="2000" b="1"/>
              <a:t>Which nation was under British rule for the longest?</a:t>
            </a:r>
          </a:p>
        </p:txBody>
      </p:sp>
      <p:sp>
        <p:nvSpPr>
          <p:cNvPr id="9" name="TextBox 8">
            <a:extLst>
              <a:ext uri="{FF2B5EF4-FFF2-40B4-BE49-F238E27FC236}">
                <a16:creationId xmlns:a16="http://schemas.microsoft.com/office/drawing/2014/main" id="{DFC55417-3E5D-610C-C3E2-ED1D641A0FA3}"/>
              </a:ext>
            </a:extLst>
          </p:cNvPr>
          <p:cNvSpPr txBox="1"/>
          <p:nvPr/>
        </p:nvSpPr>
        <p:spPr>
          <a:xfrm>
            <a:off x="6624083" y="1896833"/>
            <a:ext cx="4485166" cy="4062651"/>
          </a:xfrm>
          <a:prstGeom prst="rect">
            <a:avLst/>
          </a:prstGeom>
          <a:noFill/>
        </p:spPr>
        <p:txBody>
          <a:bodyPr wrap="square">
            <a:spAutoFit/>
          </a:bodyPr>
          <a:lstStyle/>
          <a:p>
            <a:pPr>
              <a:defRPr/>
            </a:pPr>
            <a:r>
              <a:rPr lang="en-GB" altLang="en-US" sz="2000"/>
              <a:t>Find the countries that were part of the British Empire on  a map of the world.</a:t>
            </a:r>
          </a:p>
          <a:p>
            <a:pPr>
              <a:defRPr/>
            </a:pPr>
            <a:endParaRPr lang="en-GB" altLang="en-US" sz="2000">
              <a:solidFill>
                <a:srgbClr val="606060"/>
              </a:solidFill>
            </a:endParaRPr>
          </a:p>
          <a:p>
            <a:pPr>
              <a:defRPr/>
            </a:pPr>
            <a:r>
              <a:rPr lang="en-GB" altLang="en-US" sz="2000"/>
              <a:t>In groups research different countries that were part of the British Empire, and find out  about their culture and  the resources/foods they produce.</a:t>
            </a:r>
          </a:p>
          <a:p>
            <a:pPr>
              <a:defRPr/>
            </a:pPr>
            <a:endParaRPr lang="en-GB" altLang="en-US" sz="2000"/>
          </a:p>
          <a:p>
            <a:pPr>
              <a:defRPr/>
            </a:pPr>
            <a:r>
              <a:rPr lang="en-GB" sz="2000" b="1">
                <a:solidFill>
                  <a:schemeClr val="tx1"/>
                </a:solidFill>
              </a:rPr>
              <a:t>How do you think people living in these countries felt about being ruled by Britain?</a:t>
            </a:r>
          </a:p>
          <a:p>
            <a:pPr algn="ctr">
              <a:defRPr/>
            </a:pPr>
            <a:endParaRPr lang="en-GB" altLang="en-US"/>
          </a:p>
        </p:txBody>
      </p:sp>
    </p:spTree>
    <p:extLst>
      <p:ext uri="{BB962C8B-B14F-4D97-AF65-F5344CB8AC3E}">
        <p14:creationId xmlns:p14="http://schemas.microsoft.com/office/powerpoint/2010/main" val="1132006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D8301-E98E-77A7-D07B-405E9052A811}"/>
              </a:ext>
            </a:extLst>
          </p:cNvPr>
          <p:cNvSpPr>
            <a:spLocks noGrp="1"/>
          </p:cNvSpPr>
          <p:nvPr>
            <p:ph type="title"/>
          </p:nvPr>
        </p:nvSpPr>
        <p:spPr/>
        <p:txBody>
          <a:bodyPr/>
          <a:lstStyle/>
          <a:p>
            <a:r>
              <a:rPr lang="en-US"/>
              <a:t>The British Empire and Commonwealth Countries</a:t>
            </a:r>
          </a:p>
        </p:txBody>
      </p:sp>
      <p:pic>
        <p:nvPicPr>
          <p:cNvPr id="4" name="Picture 1" descr="A map of the world showing the British Empire and Commonwealth Countries. ">
            <a:extLst>
              <a:ext uri="{FF2B5EF4-FFF2-40B4-BE49-F238E27FC236}">
                <a16:creationId xmlns:a16="http://schemas.microsoft.com/office/drawing/2014/main" id="{F69E387E-5F45-C4D3-0C0B-1C74BC88B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 y="1249209"/>
            <a:ext cx="8876627" cy="442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ED8ED3C-E1B9-8E5F-6029-559CC532F707}"/>
              </a:ext>
            </a:extLst>
          </p:cNvPr>
          <p:cNvSpPr txBox="1"/>
          <p:nvPr/>
        </p:nvSpPr>
        <p:spPr>
          <a:xfrm>
            <a:off x="8938259" y="1555722"/>
            <a:ext cx="2257435" cy="2308324"/>
          </a:xfrm>
          <a:prstGeom prst="rect">
            <a:avLst/>
          </a:prstGeom>
          <a:noFill/>
        </p:spPr>
        <p:txBody>
          <a:bodyPr wrap="square">
            <a:spAutoFit/>
          </a:bodyPr>
          <a:lstStyle/>
          <a:p>
            <a:pPr>
              <a:spcBef>
                <a:spcPct val="0"/>
              </a:spcBef>
              <a:buFontTx/>
              <a:buNone/>
            </a:pPr>
            <a:r>
              <a:rPr lang="en-GB" altLang="en-US" sz="1800"/>
              <a:t>Many countries that were once part of the British Empire became members of the Commonwealth of Nations which was established in 1926. </a:t>
            </a:r>
          </a:p>
        </p:txBody>
      </p:sp>
      <p:sp>
        <p:nvSpPr>
          <p:cNvPr id="7" name="Picture 2">
            <a:extLst>
              <a:ext uri="{FF2B5EF4-FFF2-40B4-BE49-F238E27FC236}">
                <a16:creationId xmlns:a16="http://schemas.microsoft.com/office/drawing/2014/main" id="{A00CBD07-90CA-2733-D434-3DE5D2397037}"/>
              </a:ext>
              <a:ext uri="{C183D7F6-B498-43B3-948B-1728B52AA6E4}">
                <adec:decorative xmlns:adec="http://schemas.microsoft.com/office/drawing/2017/decorative" val="1"/>
              </a:ext>
            </a:extLst>
          </p:cNvPr>
          <p:cNvSpPr/>
          <p:nvPr/>
        </p:nvSpPr>
        <p:spPr>
          <a:xfrm>
            <a:off x="1317661" y="5812278"/>
            <a:ext cx="8419214" cy="961082"/>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758A9B97-F54F-0E64-6D7C-0B80AAE19695}"/>
              </a:ext>
            </a:extLst>
          </p:cNvPr>
          <p:cNvSpPr txBox="1"/>
          <p:nvPr/>
        </p:nvSpPr>
        <p:spPr>
          <a:xfrm>
            <a:off x="1643726" y="6092764"/>
            <a:ext cx="10345479" cy="400110"/>
          </a:xfrm>
          <a:prstGeom prst="rect">
            <a:avLst/>
          </a:prstGeom>
          <a:noFill/>
        </p:spPr>
        <p:txBody>
          <a:bodyPr wrap="square">
            <a:spAutoFit/>
          </a:bodyPr>
          <a:lstStyle/>
          <a:p>
            <a:pPr>
              <a:spcBef>
                <a:spcPct val="0"/>
              </a:spcBef>
              <a:buFontTx/>
              <a:buNone/>
            </a:pPr>
            <a:r>
              <a:rPr lang="en-GB" altLang="en-US" sz="2000" b="1" dirty="0"/>
              <a:t>What can you find out about the </a:t>
            </a:r>
            <a:r>
              <a:rPr lang="en-GB" altLang="en-US" sz="2000" b="1" dirty="0">
                <a:hlinkClick r:id="rId4">
                  <a:extLst>
                    <a:ext uri="{A12FA001-AC4F-418D-AE19-62706E023703}">
                      <ahyp:hlinkClr xmlns:ahyp="http://schemas.microsoft.com/office/drawing/2018/hyperlinkcolor" val="tx"/>
                    </a:ext>
                  </a:extLst>
                </a:hlinkClick>
              </a:rPr>
              <a:t>Commonwealth of Nations</a:t>
            </a:r>
            <a:r>
              <a:rPr lang="en-GB" altLang="en-US" sz="2000" b="1" dirty="0"/>
              <a:t>?</a:t>
            </a:r>
          </a:p>
        </p:txBody>
      </p:sp>
    </p:spTree>
    <p:extLst>
      <p:ext uri="{BB962C8B-B14F-4D97-AF65-F5344CB8AC3E}">
        <p14:creationId xmlns:p14="http://schemas.microsoft.com/office/powerpoint/2010/main" val="3413432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654E-A47E-7236-7958-955F194EBC3B}"/>
              </a:ext>
            </a:extLst>
          </p:cNvPr>
          <p:cNvSpPr>
            <a:spLocks noGrp="1"/>
          </p:cNvSpPr>
          <p:nvPr>
            <p:ph type="title"/>
          </p:nvPr>
        </p:nvSpPr>
        <p:spPr/>
        <p:txBody>
          <a:bodyPr/>
          <a:lstStyle/>
          <a:p>
            <a:r>
              <a:rPr lang="en-US"/>
              <a:t>British Empire</a:t>
            </a:r>
          </a:p>
        </p:txBody>
      </p:sp>
      <p:sp>
        <p:nvSpPr>
          <p:cNvPr id="3" name="Content Placeholder 2">
            <a:extLst>
              <a:ext uri="{FF2B5EF4-FFF2-40B4-BE49-F238E27FC236}">
                <a16:creationId xmlns:a16="http://schemas.microsoft.com/office/drawing/2014/main" id="{D0DE38FD-0A53-4ACE-700F-4392CA1FCB4A}"/>
              </a:ext>
            </a:extLst>
          </p:cNvPr>
          <p:cNvSpPr>
            <a:spLocks noGrp="1"/>
          </p:cNvSpPr>
          <p:nvPr>
            <p:ph idx="1"/>
          </p:nvPr>
        </p:nvSpPr>
        <p:spPr>
          <a:xfrm>
            <a:off x="595423" y="1637414"/>
            <a:ext cx="4809349" cy="4855460"/>
          </a:xfrm>
        </p:spPr>
        <p:txBody>
          <a:bodyPr/>
          <a:lstStyle/>
          <a:p>
            <a:pPr eaLnBrk="1" hangingPunct="1">
              <a:spcBef>
                <a:spcPct val="20000"/>
              </a:spcBef>
              <a:defRPr/>
            </a:pPr>
            <a:r>
              <a:rPr lang="en-GB" altLang="en-US" sz="2000"/>
              <a:t>The colonies in the British Empire produced raw materials that British manufacturers made into different products and sold all over the world. </a:t>
            </a:r>
          </a:p>
          <a:p>
            <a:pPr eaLnBrk="1" hangingPunct="1">
              <a:spcBef>
                <a:spcPct val="20000"/>
              </a:spcBef>
              <a:defRPr/>
            </a:pPr>
            <a:endParaRPr lang="en-GB" altLang="en-US" sz="2000"/>
          </a:p>
          <a:p>
            <a:pPr eaLnBrk="1" hangingPunct="1">
              <a:spcBef>
                <a:spcPct val="20000"/>
              </a:spcBef>
              <a:defRPr/>
            </a:pPr>
            <a:r>
              <a:rPr lang="en-GB" altLang="en-US" sz="2000"/>
              <a:t>This made lots of British factory owners and businesses very rich, but most workers were very poor.</a:t>
            </a:r>
          </a:p>
          <a:p>
            <a:pPr eaLnBrk="1" hangingPunct="1">
              <a:spcBef>
                <a:spcPct val="20000"/>
              </a:spcBef>
              <a:defRPr/>
            </a:pPr>
            <a:endParaRPr lang="en-GB" altLang="en-US" sz="2000"/>
          </a:p>
          <a:p>
            <a:pPr eaLnBrk="1" hangingPunct="1">
              <a:spcBef>
                <a:spcPct val="20000"/>
              </a:spcBef>
              <a:defRPr/>
            </a:pPr>
            <a:r>
              <a:rPr lang="en-GB" altLang="en-US" sz="2000" b="1"/>
              <a:t>Why do you think people in South Africa vandalised this statue of Queen Victoria outside the Port City library in South Africa?</a:t>
            </a:r>
          </a:p>
        </p:txBody>
      </p:sp>
      <p:pic>
        <p:nvPicPr>
          <p:cNvPr id="5" name="Picture 7" descr="A photo of a statue of Queen Victoria that's been vandalised with green paint. ">
            <a:extLst>
              <a:ext uri="{FF2B5EF4-FFF2-40B4-BE49-F238E27FC236}">
                <a16:creationId xmlns:a16="http://schemas.microsoft.com/office/drawing/2014/main" id="{D432B3DE-9058-83E6-7144-D1466D15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656" y="720270"/>
            <a:ext cx="4529470" cy="559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70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801C-F4C7-61D7-8937-D81D7B5929AD}"/>
              </a:ext>
            </a:extLst>
          </p:cNvPr>
          <p:cNvSpPr>
            <a:spLocks noGrp="1"/>
          </p:cNvSpPr>
          <p:nvPr>
            <p:ph type="title"/>
          </p:nvPr>
        </p:nvSpPr>
        <p:spPr/>
        <p:txBody>
          <a:bodyPr/>
          <a:lstStyle/>
          <a:p>
            <a:r>
              <a:rPr lang="en-US"/>
              <a:t>Consider the different aspects of Victorian life</a:t>
            </a:r>
          </a:p>
        </p:txBody>
      </p:sp>
      <p:sp>
        <p:nvSpPr>
          <p:cNvPr id="3" name="Content Placeholder 2">
            <a:extLst>
              <a:ext uri="{FF2B5EF4-FFF2-40B4-BE49-F238E27FC236}">
                <a16:creationId xmlns:a16="http://schemas.microsoft.com/office/drawing/2014/main" id="{707033A3-F1FF-5E1C-59EF-78022FAAB773}"/>
              </a:ext>
            </a:extLst>
          </p:cNvPr>
          <p:cNvSpPr>
            <a:spLocks noGrp="1"/>
          </p:cNvSpPr>
          <p:nvPr>
            <p:ph idx="1"/>
          </p:nvPr>
        </p:nvSpPr>
        <p:spPr>
          <a:xfrm>
            <a:off x="381885" y="1151439"/>
            <a:ext cx="7018375" cy="422351"/>
          </a:xfrm>
        </p:spPr>
        <p:txBody>
          <a:bodyPr/>
          <a:lstStyle/>
          <a:p>
            <a:r>
              <a:rPr lang="en-GB" altLang="en-US" sz="2400" b="1"/>
              <a:t>How would you describe this period in history?</a:t>
            </a:r>
            <a:endParaRPr lang="en-US" sz="2400"/>
          </a:p>
        </p:txBody>
      </p:sp>
      <p:grpSp>
        <p:nvGrpSpPr>
          <p:cNvPr id="4" name="Washi">
            <a:extLst>
              <a:ext uri="{FF2B5EF4-FFF2-40B4-BE49-F238E27FC236}">
                <a16:creationId xmlns:a16="http://schemas.microsoft.com/office/drawing/2014/main" id="{F22F7F11-862B-E9B2-D108-F6E2821AACAE}"/>
              </a:ext>
              <a:ext uri="{C183D7F6-B498-43B3-948B-1728B52AA6E4}">
                <adec:decorative xmlns:adec="http://schemas.microsoft.com/office/drawing/2017/decorative" val="1"/>
              </a:ext>
            </a:extLst>
          </p:cNvPr>
          <p:cNvGrpSpPr/>
          <p:nvPr/>
        </p:nvGrpSpPr>
        <p:grpSpPr>
          <a:xfrm>
            <a:off x="347698" y="4277687"/>
            <a:ext cx="3437062" cy="1382234"/>
            <a:chOff x="5550676" y="174598"/>
            <a:chExt cx="3437062" cy="1382234"/>
          </a:xfrm>
        </p:grpSpPr>
        <p:sp>
          <p:nvSpPr>
            <p:cNvPr id="5" name="Picture 9">
              <a:extLst>
                <a:ext uri="{FF2B5EF4-FFF2-40B4-BE49-F238E27FC236}">
                  <a16:creationId xmlns:a16="http://schemas.microsoft.com/office/drawing/2014/main" id="{74E0352F-CBAF-696C-ED1D-1706382B3C1D}"/>
                </a:ext>
                <a:ext uri="{C183D7F6-B498-43B3-948B-1728B52AA6E4}">
                  <adec:decorative xmlns:adec="http://schemas.microsoft.com/office/drawing/2017/decorative" val="1"/>
                </a:ext>
              </a:extLst>
            </p:cNvPr>
            <p:cNvSpPr/>
            <p:nvPr/>
          </p:nvSpPr>
          <p:spPr>
            <a:xfrm rot="10800000" flipV="1">
              <a:off x="5550676" y="174598"/>
              <a:ext cx="3437062" cy="138223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F60A81A8-5CF8-B731-071D-9E658C4A5C57}"/>
                </a:ext>
              </a:extLst>
            </p:cNvPr>
            <p:cNvSpPr txBox="1">
              <a:spLocks/>
            </p:cNvSpPr>
            <p:nvPr/>
          </p:nvSpPr>
          <p:spPr>
            <a:xfrm rot="21383919">
              <a:off x="5720532" y="550262"/>
              <a:ext cx="3050468" cy="65382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a:solidFill>
                    <a:schemeClr val="tx1"/>
                  </a:solidFill>
                </a:rPr>
                <a:t>New machinery to speed up production in factories</a:t>
              </a:r>
            </a:p>
          </p:txBody>
        </p:sp>
      </p:grpSp>
      <p:grpSp>
        <p:nvGrpSpPr>
          <p:cNvPr id="7" name="Washi">
            <a:extLst>
              <a:ext uri="{FF2B5EF4-FFF2-40B4-BE49-F238E27FC236}">
                <a16:creationId xmlns:a16="http://schemas.microsoft.com/office/drawing/2014/main" id="{EA19FCFA-06D1-8E76-8E6A-A011A8D2C1C5}"/>
              </a:ext>
              <a:ext uri="{C183D7F6-B498-43B3-948B-1728B52AA6E4}">
                <adec:decorative xmlns:adec="http://schemas.microsoft.com/office/drawing/2017/decorative" val="1"/>
              </a:ext>
            </a:extLst>
          </p:cNvPr>
          <p:cNvGrpSpPr/>
          <p:nvPr/>
        </p:nvGrpSpPr>
        <p:grpSpPr>
          <a:xfrm>
            <a:off x="543549" y="1876300"/>
            <a:ext cx="3619567" cy="1103570"/>
            <a:chOff x="4484963" y="1552012"/>
            <a:chExt cx="3619567" cy="1103570"/>
          </a:xfrm>
        </p:grpSpPr>
        <p:sp>
          <p:nvSpPr>
            <p:cNvPr id="8" name="Picture 9">
              <a:extLst>
                <a:ext uri="{FF2B5EF4-FFF2-40B4-BE49-F238E27FC236}">
                  <a16:creationId xmlns:a16="http://schemas.microsoft.com/office/drawing/2014/main" id="{FD2A5B78-668A-E019-8034-A344FC1F7D2D}"/>
                </a:ext>
                <a:ext uri="{C183D7F6-B498-43B3-948B-1728B52AA6E4}">
                  <adec:decorative xmlns:adec="http://schemas.microsoft.com/office/drawing/2017/decorative" val="1"/>
                </a:ext>
              </a:extLst>
            </p:cNvPr>
            <p:cNvSpPr/>
            <p:nvPr/>
          </p:nvSpPr>
          <p:spPr>
            <a:xfrm>
              <a:off x="4484963" y="1552012"/>
              <a:ext cx="3619470" cy="11035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A6181876-E8DB-BA93-7DCA-79A36952F075}"/>
                </a:ext>
              </a:extLst>
            </p:cNvPr>
            <p:cNvSpPr txBox="1">
              <a:spLocks/>
            </p:cNvSpPr>
            <p:nvPr/>
          </p:nvSpPr>
          <p:spPr>
            <a:xfrm>
              <a:off x="4484963" y="1681781"/>
              <a:ext cx="3619567" cy="79689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a:solidFill>
                    <a:schemeClr val="tx1"/>
                  </a:solidFill>
                </a:rPr>
                <a:t>Reform acts to make life better for working people</a:t>
              </a:r>
            </a:p>
          </p:txBody>
        </p:sp>
      </p:grpSp>
      <p:grpSp>
        <p:nvGrpSpPr>
          <p:cNvPr id="10" name="Washi" descr="Washi tape">
            <a:extLst>
              <a:ext uri="{FF2B5EF4-FFF2-40B4-BE49-F238E27FC236}">
                <a16:creationId xmlns:a16="http://schemas.microsoft.com/office/drawing/2014/main" id="{85C559AC-973C-AF42-40A9-F8594B304BD9}"/>
              </a:ext>
            </a:extLst>
          </p:cNvPr>
          <p:cNvGrpSpPr/>
          <p:nvPr/>
        </p:nvGrpSpPr>
        <p:grpSpPr>
          <a:xfrm>
            <a:off x="7566156" y="4249524"/>
            <a:ext cx="3349318" cy="1234957"/>
            <a:chOff x="9549073" y="618572"/>
            <a:chExt cx="2142875" cy="1234957"/>
          </a:xfrm>
        </p:grpSpPr>
        <p:sp>
          <p:nvSpPr>
            <p:cNvPr id="11" name="Washi">
              <a:extLst>
                <a:ext uri="{FF2B5EF4-FFF2-40B4-BE49-F238E27FC236}">
                  <a16:creationId xmlns:a16="http://schemas.microsoft.com/office/drawing/2014/main" id="{2E092A59-DAD6-661E-B9BA-8E85A88A8400}"/>
                </a:ext>
                <a:ext uri="{C183D7F6-B498-43B3-948B-1728B52AA6E4}">
                  <adec:decorative xmlns:adec="http://schemas.microsoft.com/office/drawing/2017/decorative" val="1"/>
                </a:ext>
              </a:extLst>
            </p:cNvPr>
            <p:cNvSpPr txBox="1">
              <a:spLocks/>
            </p:cNvSpPr>
            <p:nvPr/>
          </p:nvSpPr>
          <p:spPr>
            <a:xfrm>
              <a:off x="9549073" y="618572"/>
              <a:ext cx="2122124" cy="123495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FF0BD64C-9E7B-EC7A-E47B-A2FF427DF949}"/>
                </a:ext>
                <a:ext uri="{C183D7F6-B498-43B3-948B-1728B52AA6E4}">
                  <adec:decorative xmlns:adec="http://schemas.microsoft.com/office/drawing/2017/decorative" val="1"/>
                </a:ext>
              </a:extLst>
            </p:cNvPr>
            <p:cNvSpPr txBox="1">
              <a:spLocks/>
            </p:cNvSpPr>
            <p:nvPr/>
          </p:nvSpPr>
          <p:spPr>
            <a:xfrm rot="21383919">
              <a:off x="9577433" y="749617"/>
              <a:ext cx="2114515" cy="92872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a:solidFill>
                    <a:schemeClr val="tx1"/>
                  </a:solidFill>
                </a:rPr>
                <a:t>Education for children</a:t>
              </a:r>
            </a:p>
          </p:txBody>
        </p:sp>
      </p:grpSp>
      <p:grpSp>
        <p:nvGrpSpPr>
          <p:cNvPr id="13" name="Washi">
            <a:extLst>
              <a:ext uri="{FF2B5EF4-FFF2-40B4-BE49-F238E27FC236}">
                <a16:creationId xmlns:a16="http://schemas.microsoft.com/office/drawing/2014/main" id="{B8CB665F-4F4A-BD3A-21C9-CF5A598ADBF5}"/>
              </a:ext>
              <a:ext uri="{C183D7F6-B498-43B3-948B-1728B52AA6E4}">
                <adec:decorative xmlns:adec="http://schemas.microsoft.com/office/drawing/2017/decorative" val="1"/>
              </a:ext>
            </a:extLst>
          </p:cNvPr>
          <p:cNvGrpSpPr/>
          <p:nvPr/>
        </p:nvGrpSpPr>
        <p:grpSpPr>
          <a:xfrm>
            <a:off x="8401286" y="2887990"/>
            <a:ext cx="2613830" cy="1120344"/>
            <a:chOff x="7967477" y="1621782"/>
            <a:chExt cx="3554837" cy="624064"/>
          </a:xfrm>
        </p:grpSpPr>
        <p:pic>
          <p:nvPicPr>
            <p:cNvPr id="14" name="Picture 13">
              <a:extLst>
                <a:ext uri="{FF2B5EF4-FFF2-40B4-BE49-F238E27FC236}">
                  <a16:creationId xmlns:a16="http://schemas.microsoft.com/office/drawing/2014/main" id="{C2B65387-1AA9-23AD-8DC7-F5901572AE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7477" y="1621782"/>
              <a:ext cx="3554837" cy="624064"/>
            </a:xfrm>
            <a:prstGeom prst="rect">
              <a:avLst/>
            </a:prstGeom>
          </p:spPr>
        </p:pic>
        <p:sp>
          <p:nvSpPr>
            <p:cNvPr id="15" name="Text Placeholder">
              <a:extLst>
                <a:ext uri="{FF2B5EF4-FFF2-40B4-BE49-F238E27FC236}">
                  <a16:creationId xmlns:a16="http://schemas.microsoft.com/office/drawing/2014/main" id="{68722451-90B3-119D-C470-60BBC61201D7}"/>
                </a:ext>
              </a:extLst>
            </p:cNvPr>
            <p:cNvSpPr txBox="1">
              <a:spLocks/>
            </p:cNvSpPr>
            <p:nvPr/>
          </p:nvSpPr>
          <p:spPr>
            <a:xfrm>
              <a:off x="8370279" y="1696110"/>
              <a:ext cx="3074192" cy="50696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a:solidFill>
                    <a:schemeClr val="tx1"/>
                  </a:solidFill>
                </a:rPr>
                <a:t>Pollution from factories</a:t>
              </a:r>
            </a:p>
          </p:txBody>
        </p:sp>
      </p:grpSp>
      <p:grpSp>
        <p:nvGrpSpPr>
          <p:cNvPr id="16" name="Washi" descr="Washi tape">
            <a:extLst>
              <a:ext uri="{FF2B5EF4-FFF2-40B4-BE49-F238E27FC236}">
                <a16:creationId xmlns:a16="http://schemas.microsoft.com/office/drawing/2014/main" id="{6B974065-E331-3205-C294-CE12E9DA6071}"/>
              </a:ext>
            </a:extLst>
          </p:cNvPr>
          <p:cNvGrpSpPr/>
          <p:nvPr/>
        </p:nvGrpSpPr>
        <p:grpSpPr>
          <a:xfrm>
            <a:off x="5826642" y="5687783"/>
            <a:ext cx="5202934" cy="916433"/>
            <a:chOff x="5899220" y="2531842"/>
            <a:chExt cx="5202934" cy="916433"/>
          </a:xfrm>
        </p:grpSpPr>
        <p:pic>
          <p:nvPicPr>
            <p:cNvPr id="17" name="Washi">
              <a:extLst>
                <a:ext uri="{FF2B5EF4-FFF2-40B4-BE49-F238E27FC236}">
                  <a16:creationId xmlns:a16="http://schemas.microsoft.com/office/drawing/2014/main" id="{3393D883-63CC-64FA-739D-4DC66FF62C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99220" y="2531842"/>
              <a:ext cx="5202934" cy="916433"/>
            </a:xfrm>
            <a:prstGeom prst="rect">
              <a:avLst/>
            </a:prstGeom>
          </p:spPr>
        </p:pic>
        <p:sp>
          <p:nvSpPr>
            <p:cNvPr id="18" name="Text Placeholder">
              <a:extLst>
                <a:ext uri="{FF2B5EF4-FFF2-40B4-BE49-F238E27FC236}">
                  <a16:creationId xmlns:a16="http://schemas.microsoft.com/office/drawing/2014/main" id="{33CFECD5-55E0-6870-9A4A-0D42084463E7}"/>
                </a:ext>
              </a:extLst>
            </p:cNvPr>
            <p:cNvSpPr txBox="1">
              <a:spLocks/>
            </p:cNvSpPr>
            <p:nvPr/>
          </p:nvSpPr>
          <p:spPr>
            <a:xfrm>
              <a:off x="6291678" y="2644984"/>
              <a:ext cx="4663939" cy="32342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Britain taking over countries to make them part of the British Empire</a:t>
              </a:r>
            </a:p>
          </p:txBody>
        </p:sp>
      </p:grpSp>
      <p:sp>
        <p:nvSpPr>
          <p:cNvPr id="19" name="Picture Placeholder 21">
            <a:extLst>
              <a:ext uri="{FF2B5EF4-FFF2-40B4-BE49-F238E27FC236}">
                <a16:creationId xmlns:a16="http://schemas.microsoft.com/office/drawing/2014/main" id="{2AED279C-2D53-CDE2-329F-DEEDAF373177}"/>
              </a:ext>
              <a:ext uri="{C183D7F6-B498-43B3-948B-1728B52AA6E4}">
                <adec:decorative xmlns:adec="http://schemas.microsoft.com/office/drawing/2017/decorative" val="1"/>
              </a:ext>
            </a:extLst>
          </p:cNvPr>
          <p:cNvSpPr txBox="1">
            <a:spLocks/>
          </p:cNvSpPr>
          <p:nvPr/>
        </p:nvSpPr>
        <p:spPr>
          <a:xfrm flipH="1">
            <a:off x="7077872" y="1900843"/>
            <a:ext cx="3863508" cy="63897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Working conditions in mines</a:t>
            </a:r>
          </a:p>
        </p:txBody>
      </p:sp>
      <p:sp>
        <p:nvSpPr>
          <p:cNvPr id="20" name="Picture Placeholder 23">
            <a:extLst>
              <a:ext uri="{FF2B5EF4-FFF2-40B4-BE49-F238E27FC236}">
                <a16:creationId xmlns:a16="http://schemas.microsoft.com/office/drawing/2014/main" id="{E696E9E5-7464-25BE-2B84-22C97F4378B1}"/>
              </a:ext>
              <a:ext uri="{C183D7F6-B498-43B3-948B-1728B52AA6E4}">
                <adec:decorative xmlns:adec="http://schemas.microsoft.com/office/drawing/2017/decorative" val="1"/>
              </a:ext>
            </a:extLst>
          </p:cNvPr>
          <p:cNvSpPr txBox="1">
            <a:spLocks/>
          </p:cNvSpPr>
          <p:nvPr/>
        </p:nvSpPr>
        <p:spPr>
          <a:xfrm flipH="1">
            <a:off x="947541" y="3228478"/>
            <a:ext cx="3095185" cy="1040919"/>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Living conditions for poor people</a:t>
            </a:r>
          </a:p>
        </p:txBody>
      </p:sp>
      <p:sp>
        <p:nvSpPr>
          <p:cNvPr id="21" name="Picture Placeholder 25">
            <a:extLst>
              <a:ext uri="{FF2B5EF4-FFF2-40B4-BE49-F238E27FC236}">
                <a16:creationId xmlns:a16="http://schemas.microsoft.com/office/drawing/2014/main" id="{1C0A1BEB-8627-50B0-1714-7717C6FFA9EB}"/>
              </a:ext>
              <a:ext uri="{C183D7F6-B498-43B3-948B-1728B52AA6E4}">
                <adec:decorative xmlns:adec="http://schemas.microsoft.com/office/drawing/2017/decorative" val="1"/>
              </a:ext>
            </a:extLst>
          </p:cNvPr>
          <p:cNvSpPr txBox="1">
            <a:spLocks/>
          </p:cNvSpPr>
          <p:nvPr/>
        </p:nvSpPr>
        <p:spPr>
          <a:xfrm>
            <a:off x="7890378" y="1095075"/>
            <a:ext cx="3463422" cy="63484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Development of railways</a:t>
            </a:r>
          </a:p>
        </p:txBody>
      </p:sp>
      <p:sp>
        <p:nvSpPr>
          <p:cNvPr id="22" name="Picture Placeholder 17">
            <a:extLst>
              <a:ext uri="{FF2B5EF4-FFF2-40B4-BE49-F238E27FC236}">
                <a16:creationId xmlns:a16="http://schemas.microsoft.com/office/drawing/2014/main" id="{08951134-90FB-660B-8101-ED2F03EC26F2}"/>
              </a:ext>
              <a:ext uri="{C183D7F6-B498-43B3-948B-1728B52AA6E4}">
                <adec:decorative xmlns:adec="http://schemas.microsoft.com/office/drawing/2017/decorative" val="1"/>
              </a:ext>
            </a:extLst>
          </p:cNvPr>
          <p:cNvSpPr txBox="1">
            <a:spLocks/>
          </p:cNvSpPr>
          <p:nvPr/>
        </p:nvSpPr>
        <p:spPr>
          <a:xfrm>
            <a:off x="1308961" y="5760070"/>
            <a:ext cx="3437063" cy="844146"/>
          </a:xfrm>
          <a:prstGeom prst="rect">
            <a:avLst/>
          </a:prstGeom>
          <a:blipFill>
            <a:blip r:embed="rId12"/>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Children working</a:t>
            </a:r>
          </a:p>
        </p:txBody>
      </p:sp>
      <p:sp>
        <p:nvSpPr>
          <p:cNvPr id="23" name="Picture Placeholder 23">
            <a:extLst>
              <a:ext uri="{FF2B5EF4-FFF2-40B4-BE49-F238E27FC236}">
                <a16:creationId xmlns:a16="http://schemas.microsoft.com/office/drawing/2014/main" id="{433C9134-159E-ADE1-C71E-93710FD46A1C}"/>
              </a:ext>
              <a:ext uri="{C183D7F6-B498-43B3-948B-1728B52AA6E4}">
                <adec:decorative xmlns:adec="http://schemas.microsoft.com/office/drawing/2017/decorative" val="1"/>
              </a:ext>
            </a:extLst>
          </p:cNvPr>
          <p:cNvSpPr txBox="1">
            <a:spLocks/>
          </p:cNvSpPr>
          <p:nvPr/>
        </p:nvSpPr>
        <p:spPr>
          <a:xfrm flipH="1">
            <a:off x="4707051" y="2712088"/>
            <a:ext cx="3150202" cy="1024384"/>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b="1">
                <a:solidFill>
                  <a:schemeClr val="tx1"/>
                </a:solidFill>
              </a:rPr>
              <a:t>Working conditions in factories</a:t>
            </a:r>
          </a:p>
        </p:txBody>
      </p:sp>
      <p:grpSp>
        <p:nvGrpSpPr>
          <p:cNvPr id="24" name="Washi">
            <a:extLst>
              <a:ext uri="{FF2B5EF4-FFF2-40B4-BE49-F238E27FC236}">
                <a16:creationId xmlns:a16="http://schemas.microsoft.com/office/drawing/2014/main" id="{FD7EAD3E-5F22-3FF8-F0F5-74989A156FEC}"/>
              </a:ext>
              <a:ext uri="{C183D7F6-B498-43B3-948B-1728B52AA6E4}">
                <adec:decorative xmlns:adec="http://schemas.microsoft.com/office/drawing/2017/decorative" val="1"/>
              </a:ext>
            </a:extLst>
          </p:cNvPr>
          <p:cNvGrpSpPr/>
          <p:nvPr/>
        </p:nvGrpSpPr>
        <p:grpSpPr>
          <a:xfrm>
            <a:off x="4070100" y="3970444"/>
            <a:ext cx="2761180" cy="1476148"/>
            <a:chOff x="7967477" y="1621782"/>
            <a:chExt cx="3755234" cy="822257"/>
          </a:xfrm>
        </p:grpSpPr>
        <p:pic>
          <p:nvPicPr>
            <p:cNvPr id="25" name="Picture 24">
              <a:extLst>
                <a:ext uri="{FF2B5EF4-FFF2-40B4-BE49-F238E27FC236}">
                  <a16:creationId xmlns:a16="http://schemas.microsoft.com/office/drawing/2014/main" id="{EB472074-BBA8-1F36-4B3D-2C06724EA9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7477" y="1621782"/>
              <a:ext cx="3755234" cy="822257"/>
            </a:xfrm>
            <a:prstGeom prst="rect">
              <a:avLst/>
            </a:prstGeom>
          </p:spPr>
        </p:pic>
        <p:sp>
          <p:nvSpPr>
            <p:cNvPr id="26" name="Text Placeholder">
              <a:extLst>
                <a:ext uri="{FF2B5EF4-FFF2-40B4-BE49-F238E27FC236}">
                  <a16:creationId xmlns:a16="http://schemas.microsoft.com/office/drawing/2014/main" id="{DEEF4AEF-EC33-29F7-7F69-FEE394EC2A2B}"/>
                </a:ext>
              </a:extLst>
            </p:cNvPr>
            <p:cNvSpPr txBox="1">
              <a:spLocks/>
            </p:cNvSpPr>
            <p:nvPr/>
          </p:nvSpPr>
          <p:spPr>
            <a:xfrm>
              <a:off x="8370279" y="1696110"/>
              <a:ext cx="3036964" cy="62406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000">
                  <a:solidFill>
                    <a:schemeClr val="bg2">
                      <a:lumMod val="75000"/>
                    </a:schemeClr>
                  </a:solidFill>
                </a:rPr>
                <a:t> </a:t>
              </a:r>
              <a:r>
                <a:rPr lang="en-GB" sz="2000">
                  <a:solidFill>
                    <a:schemeClr val="tx1"/>
                  </a:solidFill>
                </a:rPr>
                <a:t>Buildings, construction and architecture</a:t>
              </a:r>
            </a:p>
          </p:txBody>
        </p:sp>
      </p:grpSp>
    </p:spTree>
    <p:extLst>
      <p:ext uri="{BB962C8B-B14F-4D97-AF65-F5344CB8AC3E}">
        <p14:creationId xmlns:p14="http://schemas.microsoft.com/office/powerpoint/2010/main" val="408599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D6FF-16AB-7F53-224F-F1538108CD46}"/>
              </a:ext>
            </a:extLst>
          </p:cNvPr>
          <p:cNvSpPr>
            <a:spLocks noGrp="1"/>
          </p:cNvSpPr>
          <p:nvPr>
            <p:ph type="title"/>
          </p:nvPr>
        </p:nvSpPr>
        <p:spPr/>
        <p:txBody>
          <a:bodyPr/>
          <a:lstStyle/>
          <a:p>
            <a:r>
              <a:rPr lang="en-US"/>
              <a:t>Who was Queen Victoria? </a:t>
            </a:r>
          </a:p>
        </p:txBody>
      </p:sp>
      <p:grpSp>
        <p:nvGrpSpPr>
          <p:cNvPr id="6" name="Washi">
            <a:extLst>
              <a:ext uri="{FF2B5EF4-FFF2-40B4-BE49-F238E27FC236}">
                <a16:creationId xmlns:a16="http://schemas.microsoft.com/office/drawing/2014/main" id="{A8E870E2-DBE3-039E-08E9-A012763A5EE4}"/>
              </a:ext>
              <a:ext uri="{C183D7F6-B498-43B3-948B-1728B52AA6E4}">
                <adec:decorative xmlns:adec="http://schemas.microsoft.com/office/drawing/2017/decorative" val="1"/>
              </a:ext>
            </a:extLst>
          </p:cNvPr>
          <p:cNvGrpSpPr/>
          <p:nvPr/>
        </p:nvGrpSpPr>
        <p:grpSpPr>
          <a:xfrm>
            <a:off x="5305599" y="3122098"/>
            <a:ext cx="3112476" cy="1205750"/>
            <a:chOff x="5875262" y="323228"/>
            <a:chExt cx="3112476" cy="1205750"/>
          </a:xfrm>
        </p:grpSpPr>
        <p:sp>
          <p:nvSpPr>
            <p:cNvPr id="7" name="Picture 9">
              <a:extLst>
                <a:ext uri="{FF2B5EF4-FFF2-40B4-BE49-F238E27FC236}">
                  <a16:creationId xmlns:a16="http://schemas.microsoft.com/office/drawing/2014/main" id="{FCF99F53-7CC9-B0BB-7AD9-0C72218B23A1}"/>
                </a:ext>
                <a:ext uri="{C183D7F6-B498-43B3-948B-1728B52AA6E4}">
                  <adec:decorative xmlns:adec="http://schemas.microsoft.com/office/drawing/2017/decorative" val="1"/>
                </a:ext>
              </a:extLst>
            </p:cNvPr>
            <p:cNvSpPr/>
            <p:nvPr/>
          </p:nvSpPr>
          <p:spPr>
            <a:xfrm rot="10800000" flipV="1">
              <a:off x="5875262" y="323228"/>
              <a:ext cx="3112476" cy="120575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5E30D81E-2415-6C12-4A0A-37A03C6658ED}"/>
                </a:ext>
              </a:extLst>
            </p:cNvPr>
            <p:cNvSpPr txBox="1">
              <a:spLocks/>
            </p:cNvSpPr>
            <p:nvPr/>
          </p:nvSpPr>
          <p:spPr>
            <a:xfrm rot="21383919">
              <a:off x="6308039" y="513846"/>
              <a:ext cx="2461815" cy="67177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What was the British Empire?</a:t>
              </a:r>
            </a:p>
          </p:txBody>
        </p:sp>
      </p:grpSp>
      <p:grpSp>
        <p:nvGrpSpPr>
          <p:cNvPr id="9" name="Washi">
            <a:extLst>
              <a:ext uri="{FF2B5EF4-FFF2-40B4-BE49-F238E27FC236}">
                <a16:creationId xmlns:a16="http://schemas.microsoft.com/office/drawing/2014/main" id="{7371FD61-220E-FFC1-5C32-0725D70E3251}"/>
              </a:ext>
              <a:ext uri="{C183D7F6-B498-43B3-948B-1728B52AA6E4}">
                <adec:decorative xmlns:adec="http://schemas.microsoft.com/office/drawing/2017/decorative" val="1"/>
              </a:ext>
            </a:extLst>
          </p:cNvPr>
          <p:cNvGrpSpPr/>
          <p:nvPr/>
        </p:nvGrpSpPr>
        <p:grpSpPr>
          <a:xfrm>
            <a:off x="1192583" y="1774178"/>
            <a:ext cx="3640015" cy="1659734"/>
            <a:chOff x="4879241" y="1020436"/>
            <a:chExt cx="3640015" cy="1659734"/>
          </a:xfrm>
        </p:grpSpPr>
        <p:sp>
          <p:nvSpPr>
            <p:cNvPr id="10" name="Picture 9">
              <a:extLst>
                <a:ext uri="{FF2B5EF4-FFF2-40B4-BE49-F238E27FC236}">
                  <a16:creationId xmlns:a16="http://schemas.microsoft.com/office/drawing/2014/main" id="{35D9BA83-816A-48BE-0996-C3A28584AF0B}"/>
                </a:ext>
                <a:ext uri="{C183D7F6-B498-43B3-948B-1728B52AA6E4}">
                  <adec:decorative xmlns:adec="http://schemas.microsoft.com/office/drawing/2017/decorative" val="1"/>
                </a:ext>
              </a:extLst>
            </p:cNvPr>
            <p:cNvSpPr/>
            <p:nvPr/>
          </p:nvSpPr>
          <p:spPr>
            <a:xfrm>
              <a:off x="4879241" y="1020436"/>
              <a:ext cx="3640015" cy="165973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80A0E83A-1450-37AF-B58E-F06A698D6CE9}"/>
                </a:ext>
              </a:extLst>
            </p:cNvPr>
            <p:cNvSpPr txBox="1">
              <a:spLocks/>
            </p:cNvSpPr>
            <p:nvPr/>
          </p:nvSpPr>
          <p:spPr>
            <a:xfrm>
              <a:off x="5239468" y="1287143"/>
              <a:ext cx="2950025" cy="114243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What was life like for the people she ruled?</a:t>
              </a:r>
            </a:p>
          </p:txBody>
        </p:sp>
      </p:grpSp>
      <p:grpSp>
        <p:nvGrpSpPr>
          <p:cNvPr id="12" name="Washi" descr="Washi tape">
            <a:extLst>
              <a:ext uri="{FF2B5EF4-FFF2-40B4-BE49-F238E27FC236}">
                <a16:creationId xmlns:a16="http://schemas.microsoft.com/office/drawing/2014/main" id="{A4B9EC4F-097E-F9ED-6515-5B7B1E858C47}"/>
              </a:ext>
            </a:extLst>
          </p:cNvPr>
          <p:cNvGrpSpPr/>
          <p:nvPr/>
        </p:nvGrpSpPr>
        <p:grpSpPr>
          <a:xfrm>
            <a:off x="6667418" y="1234368"/>
            <a:ext cx="3640015" cy="1364975"/>
            <a:chOff x="9425511" y="140900"/>
            <a:chExt cx="2328862" cy="1364975"/>
          </a:xfrm>
        </p:grpSpPr>
        <p:sp>
          <p:nvSpPr>
            <p:cNvPr id="13" name="Washi">
              <a:extLst>
                <a:ext uri="{FF2B5EF4-FFF2-40B4-BE49-F238E27FC236}">
                  <a16:creationId xmlns:a16="http://schemas.microsoft.com/office/drawing/2014/main" id="{4CBFFA46-3298-1B3E-46EF-BEBD63D189BF}"/>
                </a:ext>
                <a:ext uri="{C183D7F6-B498-43B3-948B-1728B52AA6E4}">
                  <adec:decorative xmlns:adec="http://schemas.microsoft.com/office/drawing/2017/decorative" val="1"/>
                </a:ext>
              </a:extLst>
            </p:cNvPr>
            <p:cNvSpPr txBox="1">
              <a:spLocks/>
            </p:cNvSpPr>
            <p:nvPr/>
          </p:nvSpPr>
          <p:spPr>
            <a:xfrm>
              <a:off x="9425511" y="140900"/>
              <a:ext cx="2328862" cy="136497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5B614918-A3C3-D244-2F45-7D3930841848}"/>
                </a:ext>
                <a:ext uri="{C183D7F6-B498-43B3-948B-1728B52AA6E4}">
                  <adec:decorative xmlns:adec="http://schemas.microsoft.com/office/drawing/2017/decorative" val="1"/>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Where did she rule?</a:t>
              </a:r>
            </a:p>
          </p:txBody>
        </p:sp>
      </p:grpSp>
      <p:grpSp>
        <p:nvGrpSpPr>
          <p:cNvPr id="15" name="Washi">
            <a:extLst>
              <a:ext uri="{FF2B5EF4-FFF2-40B4-BE49-F238E27FC236}">
                <a16:creationId xmlns:a16="http://schemas.microsoft.com/office/drawing/2014/main" id="{5A03004B-D2AD-2D34-CDD4-CE64E08FED3F}"/>
              </a:ext>
              <a:ext uri="{C183D7F6-B498-43B3-948B-1728B52AA6E4}">
                <adec:decorative xmlns:adec="http://schemas.microsoft.com/office/drawing/2017/decorative" val="1"/>
              </a:ext>
            </a:extLst>
          </p:cNvPr>
          <p:cNvGrpSpPr/>
          <p:nvPr/>
        </p:nvGrpSpPr>
        <p:grpSpPr>
          <a:xfrm>
            <a:off x="7003429" y="4940645"/>
            <a:ext cx="3939321" cy="1332684"/>
            <a:chOff x="7900245" y="1284725"/>
            <a:chExt cx="3939321" cy="1332684"/>
          </a:xfrm>
        </p:grpSpPr>
        <p:pic>
          <p:nvPicPr>
            <p:cNvPr id="16" name="Picture 15">
              <a:extLst>
                <a:ext uri="{FF2B5EF4-FFF2-40B4-BE49-F238E27FC236}">
                  <a16:creationId xmlns:a16="http://schemas.microsoft.com/office/drawing/2014/main" id="{F3355A88-9A2C-852D-A706-E0E6B4611D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00245" y="1284725"/>
              <a:ext cx="3939321" cy="1332684"/>
            </a:xfrm>
            <a:prstGeom prst="rect">
              <a:avLst/>
            </a:prstGeom>
          </p:spPr>
        </p:pic>
        <p:sp>
          <p:nvSpPr>
            <p:cNvPr id="17" name="Text Placeholder">
              <a:extLst>
                <a:ext uri="{FF2B5EF4-FFF2-40B4-BE49-F238E27FC236}">
                  <a16:creationId xmlns:a16="http://schemas.microsoft.com/office/drawing/2014/main" id="{D1A25197-A9F9-28AF-C989-E4B7E7D33CCF}"/>
                </a:ext>
              </a:extLst>
            </p:cNvPr>
            <p:cNvSpPr txBox="1">
              <a:spLocks/>
            </p:cNvSpPr>
            <p:nvPr/>
          </p:nvSpPr>
          <p:spPr>
            <a:xfrm>
              <a:off x="8370278" y="1696110"/>
              <a:ext cx="3237330" cy="50696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a:solidFill>
                    <a:schemeClr val="tx1"/>
                  </a:solidFill>
                </a:rPr>
                <a:t>What was the impact of Victoria’s rule?</a:t>
              </a:r>
            </a:p>
          </p:txBody>
        </p:sp>
      </p:grpSp>
      <p:grpSp>
        <p:nvGrpSpPr>
          <p:cNvPr id="18" name="Washi" descr="Washi tape">
            <a:extLst>
              <a:ext uri="{FF2B5EF4-FFF2-40B4-BE49-F238E27FC236}">
                <a16:creationId xmlns:a16="http://schemas.microsoft.com/office/drawing/2014/main" id="{551E6A70-EE69-092A-0EE1-D689E9AD71DB}"/>
              </a:ext>
            </a:extLst>
          </p:cNvPr>
          <p:cNvGrpSpPr/>
          <p:nvPr/>
        </p:nvGrpSpPr>
        <p:grpSpPr>
          <a:xfrm>
            <a:off x="991076" y="5190340"/>
            <a:ext cx="4553673" cy="916433"/>
            <a:chOff x="6548481" y="2378114"/>
            <a:chExt cx="4553673" cy="916433"/>
          </a:xfrm>
        </p:grpSpPr>
        <p:pic>
          <p:nvPicPr>
            <p:cNvPr id="19" name="Washi">
              <a:extLst>
                <a:ext uri="{FF2B5EF4-FFF2-40B4-BE49-F238E27FC236}">
                  <a16:creationId xmlns:a16="http://schemas.microsoft.com/office/drawing/2014/main" id="{44BDFDAB-F0DB-94EB-EDDB-CC0B11BB1C7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48481" y="2378114"/>
              <a:ext cx="4553673" cy="916433"/>
            </a:xfrm>
            <a:prstGeom prst="rect">
              <a:avLst/>
            </a:prstGeom>
          </p:spPr>
        </p:pic>
        <p:sp>
          <p:nvSpPr>
            <p:cNvPr id="20" name="Text Placeholder">
              <a:extLst>
                <a:ext uri="{FF2B5EF4-FFF2-40B4-BE49-F238E27FC236}">
                  <a16:creationId xmlns:a16="http://schemas.microsoft.com/office/drawing/2014/main" id="{F1A96066-3ED2-4B56-F9E5-C1FE8D21E08F}"/>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2400" b="1">
                  <a:solidFill>
                    <a:schemeClr val="tx1"/>
                  </a:solidFill>
                </a:rPr>
                <a:t>How do we remember her?</a:t>
              </a:r>
            </a:p>
          </p:txBody>
        </p:sp>
      </p:grpSp>
      <p:pic>
        <p:nvPicPr>
          <p:cNvPr id="21" name="Question Mark">
            <a:extLst>
              <a:ext uri="{FF2B5EF4-FFF2-40B4-BE49-F238E27FC236}">
                <a16:creationId xmlns:a16="http://schemas.microsoft.com/office/drawing/2014/main" id="{F5E1B33F-3066-0BCE-A145-1614F4B5C9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11017">
            <a:off x="9986387" y="589612"/>
            <a:ext cx="897694" cy="1588840"/>
          </a:xfrm>
          <a:prstGeom prst="rect">
            <a:avLst/>
          </a:prstGeom>
        </p:spPr>
      </p:pic>
      <p:pic>
        <p:nvPicPr>
          <p:cNvPr id="4" name="Question Mark">
            <a:extLst>
              <a:ext uri="{FF2B5EF4-FFF2-40B4-BE49-F238E27FC236}">
                <a16:creationId xmlns:a16="http://schemas.microsoft.com/office/drawing/2014/main" id="{78A8AF7A-8BF4-4DFE-A47B-2BF7A65FDF1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084880">
            <a:off x="772302" y="2686759"/>
            <a:ext cx="1152559" cy="2039928"/>
          </a:xfrm>
          <a:prstGeom prst="rect">
            <a:avLst/>
          </a:prstGeom>
        </p:spPr>
      </p:pic>
      <p:pic>
        <p:nvPicPr>
          <p:cNvPr id="5" name="Question Mark">
            <a:extLst>
              <a:ext uri="{FF2B5EF4-FFF2-40B4-BE49-F238E27FC236}">
                <a16:creationId xmlns:a16="http://schemas.microsoft.com/office/drawing/2014/main" id="{1423483E-4F52-A295-B939-00F9DD71C77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61028">
            <a:off x="6472931" y="4411481"/>
            <a:ext cx="791115" cy="1400204"/>
          </a:xfrm>
          <a:prstGeom prst="rect">
            <a:avLst/>
          </a:prstGeom>
        </p:spPr>
      </p:pic>
      <p:pic>
        <p:nvPicPr>
          <p:cNvPr id="24" name="Question Mark">
            <a:extLst>
              <a:ext uri="{FF2B5EF4-FFF2-40B4-BE49-F238E27FC236}">
                <a16:creationId xmlns:a16="http://schemas.microsoft.com/office/drawing/2014/main" id="{F66218F7-67C4-2F81-E971-41F3622971DF}"/>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286657">
            <a:off x="5439421" y="1989106"/>
            <a:ext cx="525134" cy="929441"/>
          </a:xfrm>
          <a:prstGeom prst="rect">
            <a:avLst/>
          </a:prstGeom>
        </p:spPr>
      </p:pic>
      <p:pic>
        <p:nvPicPr>
          <p:cNvPr id="25" name="Question Mark">
            <a:extLst>
              <a:ext uri="{FF2B5EF4-FFF2-40B4-BE49-F238E27FC236}">
                <a16:creationId xmlns:a16="http://schemas.microsoft.com/office/drawing/2014/main" id="{8736EC83-0906-4E26-D5A8-2D4D3704751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084880">
            <a:off x="8728223" y="3973888"/>
            <a:ext cx="670052" cy="1185933"/>
          </a:xfrm>
          <a:prstGeom prst="rect">
            <a:avLst/>
          </a:prstGeom>
        </p:spPr>
      </p:pic>
      <p:pic>
        <p:nvPicPr>
          <p:cNvPr id="26" name="Question Mark">
            <a:extLst>
              <a:ext uri="{FF2B5EF4-FFF2-40B4-BE49-F238E27FC236}">
                <a16:creationId xmlns:a16="http://schemas.microsoft.com/office/drawing/2014/main" id="{C89E207C-3B35-9FCF-BCB6-3EED630ED89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3489">
            <a:off x="3205274" y="3894187"/>
            <a:ext cx="668514" cy="1183212"/>
          </a:xfrm>
          <a:prstGeom prst="rect">
            <a:avLst/>
          </a:prstGeom>
        </p:spPr>
      </p:pic>
    </p:spTree>
    <p:extLst>
      <p:ext uri="{BB962C8B-B14F-4D97-AF65-F5344CB8AC3E}">
        <p14:creationId xmlns:p14="http://schemas.microsoft.com/office/powerpoint/2010/main" val="3392188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en Victoria staue by Sir Thomas Brock ">
            <a:hlinkClick r:id="rId3"/>
            <a:extLst>
              <a:ext uri="{FF2B5EF4-FFF2-40B4-BE49-F238E27FC236}">
                <a16:creationId xmlns:a16="http://schemas.microsoft.com/office/drawing/2014/main" id="{A1526178-0E50-F4E9-104C-22344CD0E13F}"/>
              </a:ext>
            </a:extLst>
          </p:cNvPr>
          <p:cNvPicPr>
            <a:picLocks noChangeAspect="1" noChangeArrowheads="1"/>
          </p:cNvPicPr>
          <p:nvPr/>
        </p:nvPicPr>
        <p:blipFill>
          <a:blip r:embed="rId4"/>
          <a:srcRect l="16501" r="16501"/>
          <a:stretch/>
        </p:blipFill>
        <p:spPr bwMode="auto">
          <a:xfrm>
            <a:off x="8478520" y="313523"/>
            <a:ext cx="2875280" cy="623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894314-6733-F4C2-CC54-D04F45268C67}"/>
              </a:ext>
            </a:extLst>
          </p:cNvPr>
          <p:cNvSpPr>
            <a:spLocks noGrp="1"/>
          </p:cNvSpPr>
          <p:nvPr>
            <p:ph type="title"/>
          </p:nvPr>
        </p:nvSpPr>
        <p:spPr/>
        <p:txBody>
          <a:bodyPr/>
          <a:lstStyle/>
          <a:p>
            <a:r>
              <a:rPr lang="en-US"/>
              <a:t>Marking the Reign of Queen Victoria</a:t>
            </a:r>
          </a:p>
        </p:txBody>
      </p:sp>
      <p:sp>
        <p:nvSpPr>
          <p:cNvPr id="3" name="Content Placeholder 2">
            <a:extLst>
              <a:ext uri="{FF2B5EF4-FFF2-40B4-BE49-F238E27FC236}">
                <a16:creationId xmlns:a16="http://schemas.microsoft.com/office/drawing/2014/main" id="{83AFE0E8-1DF2-B795-95CB-CAA0F88DE97F}"/>
              </a:ext>
            </a:extLst>
          </p:cNvPr>
          <p:cNvSpPr>
            <a:spLocks noGrp="1"/>
          </p:cNvSpPr>
          <p:nvPr>
            <p:ph idx="1"/>
          </p:nvPr>
        </p:nvSpPr>
        <p:spPr>
          <a:xfrm>
            <a:off x="680484" y="2062716"/>
            <a:ext cx="3551274" cy="4430158"/>
          </a:xfrm>
        </p:spPr>
        <p:txBody>
          <a:bodyPr/>
          <a:lstStyle/>
          <a:p>
            <a:r>
              <a:rPr lang="en-GB" altLang="en-US" sz="3200" b="1"/>
              <a:t>How would you commemorate the different aspects of Victoria’s reign?</a:t>
            </a:r>
          </a:p>
          <a:p>
            <a:endParaRPr lang="en-US"/>
          </a:p>
        </p:txBody>
      </p:sp>
      <p:pic>
        <p:nvPicPr>
          <p:cNvPr id="5" name="Picture 12" descr="A photo of a stone memorial with the names of children on it ">
            <a:extLst>
              <a:ext uri="{FF2B5EF4-FFF2-40B4-BE49-F238E27FC236}">
                <a16:creationId xmlns:a16="http://schemas.microsoft.com/office/drawing/2014/main" id="{7D8B1655-B934-7374-3382-D74E6AC7D082}"/>
              </a:ext>
            </a:extLst>
          </p:cNvPr>
          <p:cNvPicPr>
            <a:picLocks noChangeAspect="1"/>
          </p:cNvPicPr>
          <p:nvPr/>
        </p:nvPicPr>
        <p:blipFill>
          <a:blip r:embed="rId5">
            <a:extLst>
              <a:ext uri="{28A0092B-C50C-407E-A947-70E740481C1C}">
                <a14:useLocalDpi xmlns:a14="http://schemas.microsoft.com/office/drawing/2010/main" val="0"/>
              </a:ext>
            </a:extLst>
          </a:blip>
          <a:srcRect l="7887" t="5969" r="7637" b="5280"/>
          <a:stretch>
            <a:fillRect/>
          </a:stretch>
        </p:blipFill>
        <p:spPr bwMode="auto">
          <a:xfrm>
            <a:off x="5194298" y="1521793"/>
            <a:ext cx="3551273" cy="457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855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4314-6733-F4C2-CC54-D04F45268C67}"/>
              </a:ext>
            </a:extLst>
          </p:cNvPr>
          <p:cNvSpPr>
            <a:spLocks noGrp="1"/>
          </p:cNvSpPr>
          <p:nvPr>
            <p:ph type="title"/>
          </p:nvPr>
        </p:nvSpPr>
        <p:spPr/>
        <p:txBody>
          <a:bodyPr/>
          <a:lstStyle/>
          <a:p>
            <a:r>
              <a:rPr lang="en-US"/>
              <a:t>How is Queen Victoria remembered?</a:t>
            </a:r>
          </a:p>
        </p:txBody>
      </p:sp>
      <p:sp>
        <p:nvSpPr>
          <p:cNvPr id="3" name="Content Placeholder 2">
            <a:extLst>
              <a:ext uri="{FF2B5EF4-FFF2-40B4-BE49-F238E27FC236}">
                <a16:creationId xmlns:a16="http://schemas.microsoft.com/office/drawing/2014/main" id="{83AFE0E8-1DF2-B795-95CB-CAA0F88DE97F}"/>
              </a:ext>
            </a:extLst>
          </p:cNvPr>
          <p:cNvSpPr>
            <a:spLocks noGrp="1"/>
          </p:cNvSpPr>
          <p:nvPr>
            <p:ph idx="1"/>
          </p:nvPr>
        </p:nvSpPr>
        <p:spPr>
          <a:xfrm>
            <a:off x="597695" y="1973355"/>
            <a:ext cx="3393556" cy="4430158"/>
          </a:xfrm>
        </p:spPr>
        <p:txBody>
          <a:bodyPr/>
          <a:lstStyle/>
          <a:p>
            <a:pPr>
              <a:spcBef>
                <a:spcPct val="0"/>
              </a:spcBef>
              <a:buFontTx/>
              <a:buNone/>
              <a:defRPr/>
            </a:pPr>
            <a:r>
              <a:rPr lang="en-US" altLang="en-US" b="1"/>
              <a:t>Is anything named after Victoria or Albert in your town?</a:t>
            </a:r>
          </a:p>
          <a:p>
            <a:pPr>
              <a:spcBef>
                <a:spcPct val="0"/>
              </a:spcBef>
              <a:buFontTx/>
              <a:buNone/>
              <a:defRPr/>
            </a:pPr>
            <a:endParaRPr lang="en-US" altLang="en-US"/>
          </a:p>
          <a:p>
            <a:pPr>
              <a:spcBef>
                <a:spcPct val="0"/>
              </a:spcBef>
              <a:buFontTx/>
              <a:buNone/>
              <a:defRPr/>
            </a:pPr>
            <a:r>
              <a:rPr lang="en-US" altLang="en-US" b="1"/>
              <a:t>How do you remember people who have past away? </a:t>
            </a:r>
            <a:r>
              <a:rPr lang="en-US" altLang="en-US"/>
              <a:t>Some people have a special photo framed, or piece of jewelry or a bench.</a:t>
            </a:r>
            <a:endParaRPr lang="en-GB" altLang="en-US"/>
          </a:p>
          <a:p>
            <a:endParaRPr lang="en-US"/>
          </a:p>
        </p:txBody>
      </p:sp>
      <p:pic>
        <p:nvPicPr>
          <p:cNvPr id="4" name="Picture 8" descr="A black and white photo of a statue of Queen Victoria in front of a large stone tower building. ">
            <a:hlinkClick r:id="rId3"/>
            <a:extLst>
              <a:ext uri="{FF2B5EF4-FFF2-40B4-BE49-F238E27FC236}">
                <a16:creationId xmlns:a16="http://schemas.microsoft.com/office/drawing/2014/main" id="{ADD700D8-6208-F9DB-06B7-53E5BF0985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31758" y="1075414"/>
            <a:ext cx="4130636" cy="449825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Prince Albert Statue, Wolverhampton, West Midlands">
            <a:hlinkClick r:id="rId5"/>
            <a:extLst>
              <a:ext uri="{FF2B5EF4-FFF2-40B4-BE49-F238E27FC236}">
                <a16:creationId xmlns:a16="http://schemas.microsoft.com/office/drawing/2014/main" id="{EDFAA2B5-6655-D281-3C4E-395BCBF7A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3032" y="2800884"/>
            <a:ext cx="3393556" cy="36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245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9A8B-37BD-1A1D-7E3E-A78916ED2AEA}"/>
              </a:ext>
            </a:extLst>
          </p:cNvPr>
          <p:cNvSpPr>
            <a:spLocks noGrp="1"/>
          </p:cNvSpPr>
          <p:nvPr>
            <p:ph type="title"/>
          </p:nvPr>
        </p:nvSpPr>
        <p:spPr/>
        <p:txBody>
          <a:bodyPr/>
          <a:lstStyle/>
          <a:p>
            <a:r>
              <a:rPr lang="en-US"/>
              <a:t>Remembering Victoria and Albert</a:t>
            </a:r>
          </a:p>
        </p:txBody>
      </p:sp>
      <p:sp>
        <p:nvSpPr>
          <p:cNvPr id="3" name="Content Placeholder 2">
            <a:extLst>
              <a:ext uri="{FF2B5EF4-FFF2-40B4-BE49-F238E27FC236}">
                <a16:creationId xmlns:a16="http://schemas.microsoft.com/office/drawing/2014/main" id="{0C4AC777-E52F-E419-9AB0-C725075B1B7E}"/>
              </a:ext>
            </a:extLst>
          </p:cNvPr>
          <p:cNvSpPr>
            <a:spLocks noGrp="1"/>
          </p:cNvSpPr>
          <p:nvPr>
            <p:ph idx="1"/>
          </p:nvPr>
        </p:nvSpPr>
        <p:spPr>
          <a:xfrm>
            <a:off x="659219" y="2126512"/>
            <a:ext cx="4745553" cy="4366362"/>
          </a:xfrm>
        </p:spPr>
        <p:txBody>
          <a:bodyPr/>
          <a:lstStyle/>
          <a:p>
            <a:pPr>
              <a:spcBef>
                <a:spcPct val="0"/>
              </a:spcBef>
              <a:buFontTx/>
              <a:buNone/>
            </a:pPr>
            <a:r>
              <a:rPr lang="en-GB" altLang="en-US" b="1"/>
              <a:t>Memorialisation – </a:t>
            </a:r>
            <a:r>
              <a:rPr lang="en-GB" altLang="en-US"/>
              <a:t>To preserve the memory of someone, often </a:t>
            </a:r>
            <a:r>
              <a:rPr lang="en-US" altLang="en-US"/>
              <a:t>by building a monument.</a:t>
            </a:r>
          </a:p>
          <a:p>
            <a:pPr>
              <a:spcBef>
                <a:spcPct val="0"/>
              </a:spcBef>
              <a:buFontTx/>
              <a:buNone/>
            </a:pPr>
            <a:endParaRPr lang="en-US" altLang="en-US"/>
          </a:p>
          <a:p>
            <a:pPr>
              <a:spcBef>
                <a:spcPct val="0"/>
              </a:spcBef>
              <a:buFontTx/>
              <a:buNone/>
            </a:pPr>
            <a:r>
              <a:rPr lang="en-GB" altLang="en-US" b="1"/>
              <a:t>Monument  – </a:t>
            </a:r>
            <a:r>
              <a:rPr lang="en-GB" altLang="en-US"/>
              <a:t>A statue, building, or other structure built to commemorate a notable person or event</a:t>
            </a:r>
          </a:p>
          <a:p>
            <a:endParaRPr lang="en-US"/>
          </a:p>
        </p:txBody>
      </p:sp>
      <p:sp>
        <p:nvSpPr>
          <p:cNvPr id="4" name="Content Placeholder 3">
            <a:extLst>
              <a:ext uri="{FF2B5EF4-FFF2-40B4-BE49-F238E27FC236}">
                <a16:creationId xmlns:a16="http://schemas.microsoft.com/office/drawing/2014/main" id="{F601C742-A641-A92D-C4BC-11951A09F65B}"/>
              </a:ext>
            </a:extLst>
          </p:cNvPr>
          <p:cNvSpPr>
            <a:spLocks noGrp="1"/>
          </p:cNvSpPr>
          <p:nvPr>
            <p:ph idx="10"/>
          </p:nvPr>
        </p:nvSpPr>
        <p:spPr>
          <a:xfrm>
            <a:off x="6373334" y="2126510"/>
            <a:ext cx="4745553" cy="4366363"/>
          </a:xfrm>
        </p:spPr>
        <p:txBody>
          <a:bodyPr/>
          <a:lstStyle/>
          <a:p>
            <a:r>
              <a:rPr lang="en-GB" b="1">
                <a:solidFill>
                  <a:schemeClr val="tx1"/>
                </a:solidFill>
              </a:rPr>
              <a:t>Who comes to see monuments?</a:t>
            </a:r>
          </a:p>
          <a:p>
            <a:r>
              <a:rPr lang="en-GB" b="1">
                <a:solidFill>
                  <a:schemeClr val="tx1"/>
                </a:solidFill>
              </a:rPr>
              <a:t>Who funds monuments?</a:t>
            </a:r>
          </a:p>
          <a:p>
            <a:r>
              <a:rPr lang="en-GB" b="1">
                <a:solidFill>
                  <a:schemeClr val="tx1"/>
                </a:solidFill>
              </a:rPr>
              <a:t>Why is it important to remember?</a:t>
            </a:r>
          </a:p>
          <a:p>
            <a:r>
              <a:rPr lang="en-GB" altLang="en-US" b="1"/>
              <a:t>Why are monuments  created? </a:t>
            </a:r>
          </a:p>
        </p:txBody>
      </p:sp>
    </p:spTree>
    <p:extLst>
      <p:ext uri="{BB962C8B-B14F-4D97-AF65-F5344CB8AC3E}">
        <p14:creationId xmlns:p14="http://schemas.microsoft.com/office/powerpoint/2010/main" val="1136028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F63A-D0A1-85A1-1967-DF7648E1466C}"/>
              </a:ext>
            </a:extLst>
          </p:cNvPr>
          <p:cNvSpPr>
            <a:spLocks noGrp="1"/>
          </p:cNvSpPr>
          <p:nvPr>
            <p:ph type="title"/>
          </p:nvPr>
        </p:nvSpPr>
        <p:spPr/>
        <p:txBody>
          <a:bodyPr/>
          <a:lstStyle/>
          <a:p>
            <a:r>
              <a:rPr lang="en-US"/>
              <a:t>Prince Albert Memorials</a:t>
            </a:r>
          </a:p>
        </p:txBody>
      </p:sp>
      <p:pic>
        <p:nvPicPr>
          <p:cNvPr id="4" name="Picture 9" descr="A black and white photo of a large round and domed building in the background. There are steps leading up to a big monument. ">
            <a:extLst>
              <a:ext uri="{FF2B5EF4-FFF2-40B4-BE49-F238E27FC236}">
                <a16:creationId xmlns:a16="http://schemas.microsoft.com/office/drawing/2014/main" id="{FED054C4-B742-E512-5078-747EBFA69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76" y="1075414"/>
            <a:ext cx="8689847" cy="56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905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E03F-A1C9-EA75-FECF-37AE8ECDFDB9}"/>
              </a:ext>
            </a:extLst>
          </p:cNvPr>
          <p:cNvSpPr>
            <a:spLocks noGrp="1"/>
          </p:cNvSpPr>
          <p:nvPr>
            <p:ph type="title"/>
          </p:nvPr>
        </p:nvSpPr>
        <p:spPr/>
        <p:txBody>
          <a:bodyPr/>
          <a:lstStyle/>
          <a:p>
            <a:r>
              <a:rPr lang="en-US"/>
              <a:t>Activity</a:t>
            </a:r>
          </a:p>
        </p:txBody>
      </p:sp>
      <p:sp>
        <p:nvSpPr>
          <p:cNvPr id="3" name="Content Placeholder 2">
            <a:extLst>
              <a:ext uri="{FF2B5EF4-FFF2-40B4-BE49-F238E27FC236}">
                <a16:creationId xmlns:a16="http://schemas.microsoft.com/office/drawing/2014/main" id="{BDF01881-AAE8-BF3F-8182-5B65786F4990}"/>
              </a:ext>
            </a:extLst>
          </p:cNvPr>
          <p:cNvSpPr>
            <a:spLocks noGrp="1"/>
          </p:cNvSpPr>
          <p:nvPr>
            <p:ph idx="1"/>
          </p:nvPr>
        </p:nvSpPr>
        <p:spPr>
          <a:xfrm>
            <a:off x="659219" y="1552353"/>
            <a:ext cx="4427894" cy="4770400"/>
          </a:xfrm>
        </p:spPr>
        <p:txBody>
          <a:bodyPr/>
          <a:lstStyle/>
          <a:p>
            <a:pPr>
              <a:defRPr/>
            </a:pPr>
            <a:r>
              <a:rPr lang="en-GB" altLang="en-US"/>
              <a:t>Pretend you are organising a bus tour for tourists to view the different monuments and buildings commemorating Victoria or built in the Victorian era. </a:t>
            </a:r>
          </a:p>
          <a:p>
            <a:pPr>
              <a:defRPr/>
            </a:pPr>
            <a:r>
              <a:rPr lang="en-GB" altLang="en-US"/>
              <a:t>Create a trail map to show the bus driver and tourists where to stop and information about each monument / building. </a:t>
            </a:r>
          </a:p>
          <a:p>
            <a:pPr>
              <a:defRPr/>
            </a:pPr>
            <a:r>
              <a:rPr lang="en-GB" altLang="en-US" b="1"/>
              <a:t>What is interesting about each one?</a:t>
            </a:r>
            <a:endParaRPr lang="en-US" b="1"/>
          </a:p>
        </p:txBody>
      </p:sp>
      <p:pic>
        <p:nvPicPr>
          <p:cNvPr id="6" name="Picture 7" descr="A black and white photo of a very large building with a monument in front. ">
            <a:extLst>
              <a:ext uri="{FF2B5EF4-FFF2-40B4-BE49-F238E27FC236}">
                <a16:creationId xmlns:a16="http://schemas.microsoft.com/office/drawing/2014/main" id="{963112A9-26A6-9866-C1EA-674A0D44D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113" y="1552353"/>
            <a:ext cx="6080051" cy="427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Imagine-Char" descr="Imagine Character">
            <a:extLst>
              <a:ext uri="{FF2B5EF4-FFF2-40B4-BE49-F238E27FC236}">
                <a16:creationId xmlns:a16="http://schemas.microsoft.com/office/drawing/2014/main" id="{B74BE262-24C3-E4B3-BB6A-0CB617CC0A3F}"/>
              </a:ext>
            </a:extLst>
          </p:cNvPr>
          <p:cNvGrpSpPr/>
          <p:nvPr/>
        </p:nvGrpSpPr>
        <p:grpSpPr>
          <a:xfrm>
            <a:off x="4463141" y="342561"/>
            <a:ext cx="1763487" cy="1942645"/>
            <a:chOff x="2760365" y="4111946"/>
            <a:chExt cx="2349275" cy="2591861"/>
          </a:xfrm>
        </p:grpSpPr>
        <p:sp>
          <p:nvSpPr>
            <p:cNvPr id="5" name="Deco-washi">
              <a:extLst>
                <a:ext uri="{FF2B5EF4-FFF2-40B4-BE49-F238E27FC236}">
                  <a16:creationId xmlns:a16="http://schemas.microsoft.com/office/drawing/2014/main" id="{272EFAC3-219F-F5CF-E195-6A7B0797A705}"/>
                </a:ext>
                <a:ext uri="{C183D7F6-B498-43B3-948B-1728B52AA6E4}">
                  <adec:decorative xmlns:adec="http://schemas.microsoft.com/office/drawing/2017/decorative" val="1"/>
                </a:ext>
              </a:extLst>
            </p:cNvPr>
            <p:cNvSpPr txBox="1">
              <a:spLocks/>
            </p:cNvSpPr>
            <p:nvPr/>
          </p:nvSpPr>
          <p:spPr>
            <a:xfrm>
              <a:off x="2760365" y="4111946"/>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53ECBFEC-3B83-340E-9BBF-4E2FD21A543E}"/>
                </a:ext>
              </a:extLst>
            </p:cNvPr>
            <p:cNvSpPr txBox="1">
              <a:spLocks/>
            </p:cNvSpPr>
            <p:nvPr/>
          </p:nvSpPr>
          <p:spPr>
            <a:xfrm rot="21383919">
              <a:off x="2917048" y="4233176"/>
              <a:ext cx="1557571" cy="414105"/>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Imagine</a:t>
              </a:r>
            </a:p>
          </p:txBody>
        </p:sp>
        <p:pic>
          <p:nvPicPr>
            <p:cNvPr id="8" name="Imagine-icon" descr="Imagine character icon">
              <a:extLst>
                <a:ext uri="{FF2B5EF4-FFF2-40B4-BE49-F238E27FC236}">
                  <a16:creationId xmlns:a16="http://schemas.microsoft.com/office/drawing/2014/main" id="{63689298-961F-A414-4C32-3CE276AF5666}"/>
                </a:ext>
              </a:extLst>
            </p:cNvPr>
            <p:cNvPicPr>
              <a:picLocks noChangeAspect="1"/>
            </p:cNvPicPr>
            <p:nvPr/>
          </p:nvPicPr>
          <p:blipFill>
            <a:blip r:embed="rId6"/>
            <a:stretch>
              <a:fillRect/>
            </a:stretch>
          </p:blipFill>
          <p:spPr>
            <a:xfrm flipH="1">
              <a:off x="2795839" y="4770010"/>
              <a:ext cx="2313801" cy="1933797"/>
            </a:xfrm>
            <a:prstGeom prst="rect">
              <a:avLst/>
            </a:prstGeom>
          </p:spPr>
        </p:pic>
      </p:grpSp>
    </p:spTree>
    <p:extLst>
      <p:ext uri="{BB962C8B-B14F-4D97-AF65-F5344CB8AC3E}">
        <p14:creationId xmlns:p14="http://schemas.microsoft.com/office/powerpoint/2010/main" val="33064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D40A-9018-C3D9-04F7-6600BBA30801}"/>
              </a:ext>
            </a:extLst>
          </p:cNvPr>
          <p:cNvSpPr>
            <a:spLocks noGrp="1"/>
          </p:cNvSpPr>
          <p:nvPr>
            <p:ph type="title"/>
          </p:nvPr>
        </p:nvSpPr>
        <p:spPr/>
        <p:txBody>
          <a:bodyPr/>
          <a:lstStyle/>
          <a:p>
            <a:r>
              <a:rPr lang="en-US"/>
              <a:t>Queen Victoria Monuments</a:t>
            </a:r>
          </a:p>
        </p:txBody>
      </p:sp>
      <p:sp>
        <p:nvSpPr>
          <p:cNvPr id="3" name="Content Placeholder 2">
            <a:extLst>
              <a:ext uri="{FF2B5EF4-FFF2-40B4-BE49-F238E27FC236}">
                <a16:creationId xmlns:a16="http://schemas.microsoft.com/office/drawing/2014/main" id="{B8351B63-B823-FEE0-E983-BAB78EFF9EB1}"/>
              </a:ext>
            </a:extLst>
          </p:cNvPr>
          <p:cNvSpPr>
            <a:spLocks noGrp="1"/>
          </p:cNvSpPr>
          <p:nvPr>
            <p:ph idx="1"/>
          </p:nvPr>
        </p:nvSpPr>
        <p:spPr>
          <a:xfrm>
            <a:off x="552893" y="1470244"/>
            <a:ext cx="4748398" cy="5022630"/>
          </a:xfrm>
        </p:spPr>
        <p:txBody>
          <a:bodyPr/>
          <a:lstStyle/>
          <a:p>
            <a:pPr>
              <a:spcBef>
                <a:spcPct val="0"/>
              </a:spcBef>
              <a:buFontTx/>
              <a:buNone/>
            </a:pPr>
            <a:r>
              <a:rPr lang="en-GB" altLang="en-US" sz="2000" b="1"/>
              <a:t>Why are there so many monuments of Queen Victoria?</a:t>
            </a:r>
          </a:p>
          <a:p>
            <a:pPr>
              <a:spcBef>
                <a:spcPct val="0"/>
              </a:spcBef>
              <a:buFontTx/>
              <a:buNone/>
            </a:pPr>
            <a:endParaRPr lang="en-GB" altLang="en-US" sz="2000" b="1"/>
          </a:p>
          <a:p>
            <a:pPr>
              <a:spcBef>
                <a:spcPct val="0"/>
              </a:spcBef>
            </a:pPr>
            <a:r>
              <a:rPr lang="en-GB" altLang="en-US" sz="2000"/>
              <a:t>The public were proud of her and thought she was a good queen, so it was a way of supporting her.</a:t>
            </a:r>
          </a:p>
          <a:p>
            <a:pPr>
              <a:spcBef>
                <a:spcPct val="0"/>
              </a:spcBef>
            </a:pPr>
            <a:r>
              <a:rPr lang="en-GB" altLang="en-US" sz="2000"/>
              <a:t>Victoria reigned for a long time, but also many statues were created as part of her golden and then diamond jubilee.</a:t>
            </a:r>
          </a:p>
          <a:p>
            <a:pPr>
              <a:spcBef>
                <a:spcPct val="0"/>
              </a:spcBef>
            </a:pPr>
            <a:r>
              <a:rPr lang="en-GB" altLang="en-US" sz="2000"/>
              <a:t>The British Empire liked to show off by displaying symbols of power. </a:t>
            </a:r>
          </a:p>
          <a:p>
            <a:pPr>
              <a:spcBef>
                <a:spcPct val="0"/>
              </a:spcBef>
            </a:pPr>
            <a:r>
              <a:rPr lang="en-GB" altLang="en-US" sz="2000"/>
              <a:t>Statues made use of and showed off the skills of the sculptors who made them. </a:t>
            </a:r>
          </a:p>
          <a:p>
            <a:pPr>
              <a:spcBef>
                <a:spcPct val="0"/>
              </a:spcBef>
              <a:buFontTx/>
              <a:buNone/>
            </a:pPr>
            <a:endParaRPr lang="en-GB" altLang="en-US" sz="2000"/>
          </a:p>
          <a:p>
            <a:pPr>
              <a:spcBef>
                <a:spcPct val="0"/>
              </a:spcBef>
              <a:buFontTx/>
              <a:buNone/>
            </a:pPr>
            <a:r>
              <a:rPr lang="en-GB" altLang="en-US" sz="2000" b="1"/>
              <a:t>Can you think of any other reasons?</a:t>
            </a:r>
            <a:endParaRPr lang="en-US" sz="2000"/>
          </a:p>
        </p:txBody>
      </p:sp>
      <p:pic>
        <p:nvPicPr>
          <p:cNvPr id="5" name="Picture 5" descr="Queen Victoria, by Sir Thomas Brock - NPG 6174">
            <a:hlinkClick r:id="rId3"/>
            <a:extLst>
              <a:ext uri="{FF2B5EF4-FFF2-40B4-BE49-F238E27FC236}">
                <a16:creationId xmlns:a16="http://schemas.microsoft.com/office/drawing/2014/main" id="{6D1AD5E9-53FB-EE46-EB9E-19CB37DE1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08082"/>
            <a:ext cx="21240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hoto of statue of queen Victoria standing on a monument and statues of lions. ">
            <a:extLst>
              <a:ext uri="{FF2B5EF4-FFF2-40B4-BE49-F238E27FC236}">
                <a16:creationId xmlns:a16="http://schemas.microsoft.com/office/drawing/2014/main" id="{60401F5C-36CE-8B68-5D16-BAA0CED77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3770" y="448885"/>
            <a:ext cx="2569970" cy="3614021"/>
          </a:xfrm>
          <a:prstGeom prst="rect">
            <a:avLst/>
          </a:prstGeom>
          <a:effectLst>
            <a:softEdge rad="127000"/>
          </a:effectLst>
        </p:spPr>
      </p:pic>
      <p:pic>
        <p:nvPicPr>
          <p:cNvPr id="8" name="Picture 7" descr="A photo of a monument. ">
            <a:extLst>
              <a:ext uri="{FF2B5EF4-FFF2-40B4-BE49-F238E27FC236}">
                <a16:creationId xmlns:a16="http://schemas.microsoft.com/office/drawing/2014/main" id="{76540A14-278A-827D-BFFE-14C775D04140}"/>
              </a:ext>
            </a:extLst>
          </p:cNvPr>
          <p:cNvPicPr>
            <a:picLocks noChangeAspect="1"/>
          </p:cNvPicPr>
          <p:nvPr/>
        </p:nvPicPr>
        <p:blipFill rotWithShape="1">
          <a:blip r:embed="rId6">
            <a:extLst>
              <a:ext uri="{28A0092B-C50C-407E-A947-70E740481C1C}">
                <a14:useLocalDpi xmlns:a14="http://schemas.microsoft.com/office/drawing/2010/main" val="0"/>
              </a:ext>
            </a:extLst>
          </a:blip>
          <a:srcRect l="6573" r="10765"/>
          <a:stretch/>
        </p:blipFill>
        <p:spPr>
          <a:xfrm>
            <a:off x="6035100" y="4062906"/>
            <a:ext cx="2844008" cy="2655320"/>
          </a:xfrm>
          <a:prstGeom prst="rect">
            <a:avLst/>
          </a:prstGeom>
          <a:effectLst>
            <a:softEdge rad="317500"/>
          </a:effectLst>
        </p:spPr>
      </p:pic>
      <p:pic>
        <p:nvPicPr>
          <p:cNvPr id="6" name="Picture 2" descr="A photo of a monument. ">
            <a:extLst>
              <a:ext uri="{FF2B5EF4-FFF2-40B4-BE49-F238E27FC236}">
                <a16:creationId xmlns:a16="http://schemas.microsoft.com/office/drawing/2014/main" id="{9D561E39-0B9E-9536-D4D5-C480830ACB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7661"/>
          <a:stretch/>
        </p:blipFill>
        <p:spPr bwMode="auto">
          <a:xfrm>
            <a:off x="8879108" y="4104937"/>
            <a:ext cx="2379907" cy="267811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375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DD1B8A32-93AF-7B47-61E5-FC127B4213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922" y="1075414"/>
            <a:ext cx="10069076" cy="5196447"/>
          </a:xfrm>
          <a:prstGeom prst="rect">
            <a:avLst/>
          </a:prstGeom>
        </p:spPr>
      </p:pic>
      <p:sp>
        <p:nvSpPr>
          <p:cNvPr id="2" name="Title 1">
            <a:extLst>
              <a:ext uri="{FF2B5EF4-FFF2-40B4-BE49-F238E27FC236}">
                <a16:creationId xmlns:a16="http://schemas.microsoft.com/office/drawing/2014/main" id="{315FB026-3512-12EF-EBBC-49EF41C52B24}"/>
              </a:ext>
            </a:extLst>
          </p:cNvPr>
          <p:cNvSpPr>
            <a:spLocks noGrp="1"/>
          </p:cNvSpPr>
          <p:nvPr>
            <p:ph type="title"/>
          </p:nvPr>
        </p:nvSpPr>
        <p:spPr/>
        <p:txBody>
          <a:bodyPr/>
          <a:lstStyle/>
          <a:p>
            <a:r>
              <a:rPr lang="en-US"/>
              <a:t>Activity: Queen Victoria Monuments</a:t>
            </a:r>
          </a:p>
        </p:txBody>
      </p:sp>
      <p:sp>
        <p:nvSpPr>
          <p:cNvPr id="3" name="Content Placeholder 2">
            <a:extLst>
              <a:ext uri="{FF2B5EF4-FFF2-40B4-BE49-F238E27FC236}">
                <a16:creationId xmlns:a16="http://schemas.microsoft.com/office/drawing/2014/main" id="{04AC77FB-9858-4E88-0B49-0E46ED504114}"/>
              </a:ext>
            </a:extLst>
          </p:cNvPr>
          <p:cNvSpPr>
            <a:spLocks noGrp="1"/>
          </p:cNvSpPr>
          <p:nvPr>
            <p:ph idx="1"/>
          </p:nvPr>
        </p:nvSpPr>
        <p:spPr>
          <a:xfrm>
            <a:off x="1063255" y="1785702"/>
            <a:ext cx="9016409" cy="4812930"/>
          </a:xfrm>
        </p:spPr>
        <p:txBody>
          <a:bodyPr/>
          <a:lstStyle/>
          <a:p>
            <a:pPr>
              <a:spcBef>
                <a:spcPct val="0"/>
              </a:spcBef>
              <a:buFontTx/>
              <a:buNone/>
            </a:pPr>
            <a:r>
              <a:rPr lang="en-GB" altLang="en-US" sz="2400"/>
              <a:t>Create your own statue, monument or memorial a famous local Victorian or event using one of the following ideas </a:t>
            </a:r>
          </a:p>
          <a:p>
            <a:r>
              <a:rPr lang="en-GB" altLang="en-US" sz="2400"/>
              <a:t>Build a mod rock or clay monument of a famous local Victorian.</a:t>
            </a:r>
          </a:p>
          <a:p>
            <a:r>
              <a:rPr lang="en-GB" altLang="en-US" sz="2400"/>
              <a:t>Draw and design a sculpture to go somewhere in your local area. What would it represent and what achievements would it celebrate or what event would it commemorate?</a:t>
            </a:r>
          </a:p>
          <a:p>
            <a:r>
              <a:rPr lang="en-GB" sz="2400">
                <a:solidFill>
                  <a:schemeClr val="tx1"/>
                </a:solidFill>
              </a:rPr>
              <a:t>Forest school/ playground activity. Create a sculpture/monument using a range cardboard boxes, or natural materials. </a:t>
            </a:r>
          </a:p>
          <a:p>
            <a:endParaRPr lang="en-GB" altLang="en-US" sz="2800"/>
          </a:p>
          <a:p>
            <a:endParaRPr lang="en-GB" altLang="en-US" sz="2800"/>
          </a:p>
          <a:p>
            <a:endParaRPr lang="en-US"/>
          </a:p>
        </p:txBody>
      </p:sp>
      <p:pic>
        <p:nvPicPr>
          <p:cNvPr id="5" name="Lightbulb" descr="Lightbulb icon">
            <a:extLst>
              <a:ext uri="{FF2B5EF4-FFF2-40B4-BE49-F238E27FC236}">
                <a16:creationId xmlns:a16="http://schemas.microsoft.com/office/drawing/2014/main" id="{5E9D3233-21F5-EC40-3ADE-56DC6069B2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3733">
            <a:off x="8549271" y="421678"/>
            <a:ext cx="1258928" cy="1307472"/>
          </a:xfrm>
          <a:prstGeom prst="rect">
            <a:avLst/>
          </a:prstGeom>
        </p:spPr>
      </p:pic>
    </p:spTree>
    <p:extLst>
      <p:ext uri="{BB962C8B-B14F-4D97-AF65-F5344CB8AC3E}">
        <p14:creationId xmlns:p14="http://schemas.microsoft.com/office/powerpoint/2010/main" val="565012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17AC-1509-212F-B801-E2747FEC9035}"/>
              </a:ext>
            </a:extLst>
          </p:cNvPr>
          <p:cNvSpPr>
            <a:spLocks noGrp="1"/>
          </p:cNvSpPr>
          <p:nvPr>
            <p:ph type="title"/>
          </p:nvPr>
        </p:nvSpPr>
        <p:spPr/>
        <p:txBody>
          <a:bodyPr/>
          <a:lstStyle/>
          <a:p>
            <a:r>
              <a:rPr lang="en-US"/>
              <a:t>Research Local Victorian Buildings</a:t>
            </a:r>
          </a:p>
        </p:txBody>
      </p:sp>
      <p:sp>
        <p:nvSpPr>
          <p:cNvPr id="3" name="Content Placeholder 2">
            <a:extLst>
              <a:ext uri="{FF2B5EF4-FFF2-40B4-BE49-F238E27FC236}">
                <a16:creationId xmlns:a16="http://schemas.microsoft.com/office/drawing/2014/main" id="{A1B2F5E4-631F-C650-A7CD-1E264891416C}"/>
              </a:ext>
            </a:extLst>
          </p:cNvPr>
          <p:cNvSpPr>
            <a:spLocks noGrp="1"/>
          </p:cNvSpPr>
          <p:nvPr>
            <p:ph idx="1"/>
          </p:nvPr>
        </p:nvSpPr>
        <p:spPr>
          <a:xfrm>
            <a:off x="658333" y="1278858"/>
            <a:ext cx="3488366" cy="5022630"/>
          </a:xfrm>
        </p:spPr>
        <p:txBody>
          <a:bodyPr/>
          <a:lstStyle/>
          <a:p>
            <a:r>
              <a:rPr lang="en-GB" sz="2400">
                <a:solidFill>
                  <a:schemeClr val="tx1"/>
                </a:solidFill>
              </a:rPr>
              <a:t>The Industrial Revolution and the British Empire has had a huge impact on the landscape of Britain.</a:t>
            </a:r>
          </a:p>
          <a:p>
            <a:r>
              <a:rPr lang="en-GB" altLang="en-US" sz="2400"/>
              <a:t>Research your local built environment, and find out about Victorian buildings, monuments, parks and gardens that have been included on the </a:t>
            </a:r>
            <a:r>
              <a:rPr lang="en-GB" altLang="en-US" sz="2400" b="1">
                <a:hlinkClick r:id="rId3"/>
              </a:rPr>
              <a:t>National Heritage List for England</a:t>
            </a:r>
            <a:r>
              <a:rPr lang="en-GB" altLang="en-US" sz="2400" b="1"/>
              <a:t>.</a:t>
            </a:r>
          </a:p>
          <a:p>
            <a:endParaRPr lang="en-GB" sz="2800">
              <a:solidFill>
                <a:schemeClr val="tx1"/>
              </a:solidFill>
            </a:endParaRPr>
          </a:p>
          <a:p>
            <a:endParaRPr lang="en-US"/>
          </a:p>
        </p:txBody>
      </p:sp>
      <p:pic>
        <p:nvPicPr>
          <p:cNvPr id="5" name="Picture 10" descr="Clifton Suspension Bridge, Clifton, Bristol">
            <a:extLst>
              <a:ext uri="{FF2B5EF4-FFF2-40B4-BE49-F238E27FC236}">
                <a16:creationId xmlns:a16="http://schemas.microsoft.com/office/drawing/2014/main" id="{1E002A05-E21F-1554-F71F-ABADDF027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675" y="1522413"/>
            <a:ext cx="3780592" cy="20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own Hall, Albert Square, Manchester">
            <a:extLst>
              <a:ext uri="{FF2B5EF4-FFF2-40B4-BE49-F238E27FC236}">
                <a16:creationId xmlns:a16="http://schemas.microsoft.com/office/drawing/2014/main" id="{09341371-D47D-F349-E2F3-A7F3EDF6E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449" y="232339"/>
            <a:ext cx="2391837" cy="314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rrace of 24 cottages, Railway Village, Swindon">
            <a:extLst>
              <a:ext uri="{FF2B5EF4-FFF2-40B4-BE49-F238E27FC236}">
                <a16:creationId xmlns:a16="http://schemas.microsoft.com/office/drawing/2014/main" id="{C4FC9E90-0A64-6360-5199-3F9C7E54B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213" y="3790173"/>
            <a:ext cx="3781054" cy="279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A picture of buildings beside a dock. ">
            <a:extLst>
              <a:ext uri="{FF2B5EF4-FFF2-40B4-BE49-F238E27FC236}">
                <a16:creationId xmlns:a16="http://schemas.microsoft.com/office/drawing/2014/main" id="{50DCDE2F-A68D-C009-A2F4-46F50F2B7F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449" y="3589337"/>
            <a:ext cx="2391837" cy="31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36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F002-C2CD-12A2-21FF-36F99B686C3A}"/>
              </a:ext>
            </a:extLst>
          </p:cNvPr>
          <p:cNvSpPr>
            <a:spLocks noGrp="1"/>
          </p:cNvSpPr>
          <p:nvPr>
            <p:ph type="title"/>
          </p:nvPr>
        </p:nvSpPr>
        <p:spPr/>
        <p:txBody>
          <a:bodyPr>
            <a:normAutofit/>
          </a:bodyPr>
          <a:lstStyle/>
          <a:p>
            <a:r>
              <a:rPr lang="en-GB" dirty="0"/>
              <a:t>Missing Pieces Project - How to share your research</a:t>
            </a:r>
            <a:endParaRPr lang="en-US" dirty="0"/>
          </a:p>
        </p:txBody>
      </p:sp>
      <p:sp>
        <p:nvSpPr>
          <p:cNvPr id="3" name="Content Placeholder 2">
            <a:extLst>
              <a:ext uri="{FF2B5EF4-FFF2-40B4-BE49-F238E27FC236}">
                <a16:creationId xmlns:a16="http://schemas.microsoft.com/office/drawing/2014/main" id="{CFBDD36F-1BB3-884D-9172-FA2442DD3279}"/>
              </a:ext>
            </a:extLst>
          </p:cNvPr>
          <p:cNvSpPr>
            <a:spLocks noGrp="1"/>
          </p:cNvSpPr>
          <p:nvPr>
            <p:ph idx="1"/>
          </p:nvPr>
        </p:nvSpPr>
        <p:spPr>
          <a:xfrm>
            <a:off x="357187" y="1372383"/>
            <a:ext cx="10264401" cy="595314"/>
          </a:xfrm>
        </p:spPr>
        <p:txBody>
          <a:bodyPr/>
          <a:lstStyle/>
          <a:p>
            <a:pPr>
              <a:spcBef>
                <a:spcPct val="0"/>
              </a:spcBef>
              <a:buFontTx/>
              <a:buNone/>
            </a:pPr>
            <a:r>
              <a:rPr lang="en-GB" altLang="en-US" sz="2800" dirty="0"/>
              <a:t>Did you know you can share what you find with other people?</a:t>
            </a:r>
            <a:endParaRPr lang="en-US" dirty="0"/>
          </a:p>
        </p:txBody>
      </p:sp>
      <p:pic>
        <p:nvPicPr>
          <p:cNvPr id="9" name="Picture 8" descr="Screenshot of a black woman smiling and taking a photo of a heritage site">
            <a:hlinkClick r:id="rId3"/>
            <a:extLst>
              <a:ext uri="{FF2B5EF4-FFF2-40B4-BE49-F238E27FC236}">
                <a16:creationId xmlns:a16="http://schemas.microsoft.com/office/drawing/2014/main" id="{34D41DD8-4BAB-5169-5396-88E8440FC67E}"/>
              </a:ext>
            </a:extLst>
          </p:cNvPr>
          <p:cNvPicPr>
            <a:picLocks noChangeAspect="1"/>
          </p:cNvPicPr>
          <p:nvPr/>
        </p:nvPicPr>
        <p:blipFill rotWithShape="1">
          <a:blip r:embed="rId4"/>
          <a:srcRect l="38258" t="44219" r="33545" b="21351"/>
          <a:stretch/>
        </p:blipFill>
        <p:spPr>
          <a:xfrm>
            <a:off x="2997843" y="2470027"/>
            <a:ext cx="5856790" cy="4022847"/>
          </a:xfrm>
          <a:prstGeom prst="rect">
            <a:avLst/>
          </a:prstGeom>
        </p:spPr>
      </p:pic>
    </p:spTree>
    <p:extLst>
      <p:ext uri="{BB962C8B-B14F-4D97-AF65-F5344CB8AC3E}">
        <p14:creationId xmlns:p14="http://schemas.microsoft.com/office/powerpoint/2010/main" val="1626111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AC4116-48CA-05A6-C761-E67C5D0BFBF1}"/>
              </a:ext>
            </a:extLst>
          </p:cNvPr>
          <p:cNvSpPr>
            <a:spLocks noGrp="1"/>
          </p:cNvSpPr>
          <p:nvPr>
            <p:ph type="title"/>
          </p:nvPr>
        </p:nvSpPr>
        <p:spPr/>
        <p:txBody>
          <a:bodyPr>
            <a:normAutofit fontScale="90000"/>
          </a:bodyPr>
          <a:lstStyle/>
          <a:p>
            <a:r>
              <a:rPr lang="en-GB" dirty="0"/>
              <a:t>Missing Pieces Project - How you can add a Missing Piece</a:t>
            </a:r>
          </a:p>
        </p:txBody>
      </p:sp>
      <p:sp>
        <p:nvSpPr>
          <p:cNvPr id="3" name="Content Placeholder 2">
            <a:extLst>
              <a:ext uri="{FF2B5EF4-FFF2-40B4-BE49-F238E27FC236}">
                <a16:creationId xmlns:a16="http://schemas.microsoft.com/office/drawing/2014/main" id="{5B9264B1-BF3F-F4AE-8C2C-3C56ECBE1BED}"/>
              </a:ext>
            </a:extLst>
          </p:cNvPr>
          <p:cNvSpPr>
            <a:spLocks noGrp="1"/>
          </p:cNvSpPr>
          <p:nvPr>
            <p:ph idx="1"/>
          </p:nvPr>
        </p:nvSpPr>
        <p:spPr>
          <a:xfrm>
            <a:off x="381885" y="1701208"/>
            <a:ext cx="5022887" cy="4791665"/>
          </a:xfrm>
        </p:spPr>
        <p:txBody>
          <a:bodyPr/>
          <a:lstStyle/>
          <a:p>
            <a:pPr algn="ctr" eaLnBrk="1" hangingPunct="1">
              <a:spcBef>
                <a:spcPct val="0"/>
              </a:spcBef>
              <a:buFontTx/>
              <a:buNone/>
            </a:pPr>
            <a:r>
              <a:rPr lang="en-GB" altLang="en-US" sz="2400"/>
              <a:t>Get started in 3 easy steps!</a:t>
            </a:r>
          </a:p>
          <a:p>
            <a:pPr eaLnBrk="1" hangingPunct="1">
              <a:spcBef>
                <a:spcPct val="0"/>
              </a:spcBef>
              <a:buFontTx/>
              <a:buNone/>
            </a:pPr>
            <a:endParaRPr lang="en-GB" altLang="en-US" sz="2400"/>
          </a:p>
          <a:p>
            <a:pPr algn="ctr" eaLnBrk="1" hangingPunct="1">
              <a:spcBef>
                <a:spcPct val="0"/>
              </a:spcBef>
              <a:buFontTx/>
              <a:buNone/>
            </a:pPr>
            <a:r>
              <a:rPr lang="en-GB" altLang="en-US" sz="2400" b="1"/>
              <a:t>Step 1:</a:t>
            </a:r>
            <a:r>
              <a:rPr lang="en-GB" altLang="en-US" sz="2400"/>
              <a:t> </a:t>
            </a:r>
            <a:r>
              <a:rPr lang="en-GB" altLang="en-US" sz="2400">
                <a:hlinkClick r:id="rId3">
                  <a:extLst>
                    <a:ext uri="{A12FA001-AC4F-418D-AE19-62706E023703}">
                      <ahyp:hlinkClr xmlns:ahyp="http://schemas.microsoft.com/office/drawing/2018/hyperlinkcolor" val="tx"/>
                    </a:ext>
                  </a:extLst>
                </a:hlinkClick>
              </a:rPr>
              <a:t>Register</a:t>
            </a:r>
            <a:endParaRPr lang="en-GB" altLang="en-US" sz="2400"/>
          </a:p>
          <a:p>
            <a:pPr algn="ctr" eaLnBrk="1" hangingPunct="1">
              <a:spcBef>
                <a:spcPct val="0"/>
              </a:spcBef>
              <a:buFontTx/>
              <a:buNone/>
            </a:pPr>
            <a:endParaRPr lang="en-GB" altLang="en-US" sz="2400"/>
          </a:p>
          <a:p>
            <a:pPr algn="ctr" eaLnBrk="1" hangingPunct="1">
              <a:spcBef>
                <a:spcPct val="0"/>
              </a:spcBef>
              <a:buFontTx/>
              <a:buNone/>
            </a:pPr>
            <a:r>
              <a:rPr lang="en-GB" altLang="en-US" sz="2400" b="1"/>
              <a:t>Step 2:</a:t>
            </a:r>
            <a:r>
              <a:rPr lang="en-GB" altLang="en-US" sz="2400"/>
              <a:t> Use the </a:t>
            </a:r>
            <a:r>
              <a:rPr lang="en-GB" altLang="en-US" sz="2400" b="1">
                <a:hlinkClick r:id="rId4">
                  <a:extLst>
                    <a:ext uri="{A12FA001-AC4F-418D-AE19-62706E023703}">
                      <ahyp:hlinkClr xmlns:ahyp="http://schemas.microsoft.com/office/drawing/2018/hyperlinkcolor" val="tx"/>
                    </a:ext>
                  </a:extLst>
                </a:hlinkClick>
              </a:rPr>
              <a:t>Map Search</a:t>
            </a:r>
            <a:r>
              <a:rPr lang="en-GB" altLang="en-US" sz="2400"/>
              <a:t> &amp; enter your school’s </a:t>
            </a:r>
            <a:r>
              <a:rPr lang="en-GB" altLang="en-US" sz="2400" b="1"/>
              <a:t>postcode</a:t>
            </a:r>
            <a:r>
              <a:rPr lang="en-GB" altLang="en-US" sz="2400"/>
              <a:t> to find your nearest listed building</a:t>
            </a:r>
          </a:p>
          <a:p>
            <a:pPr algn="ctr" eaLnBrk="1" hangingPunct="1">
              <a:spcBef>
                <a:spcPct val="0"/>
              </a:spcBef>
              <a:buFontTx/>
              <a:buNone/>
            </a:pPr>
            <a:endParaRPr lang="en-GB" altLang="en-US" sz="2400"/>
          </a:p>
          <a:p>
            <a:pPr algn="ctr" eaLnBrk="1" hangingPunct="1">
              <a:spcBef>
                <a:spcPct val="0"/>
              </a:spcBef>
              <a:buFontTx/>
              <a:buNone/>
            </a:pPr>
            <a:r>
              <a:rPr lang="en-GB" altLang="en-US" sz="2400" b="1"/>
              <a:t>Step 3:</a:t>
            </a:r>
            <a:r>
              <a:rPr lang="en-GB" altLang="en-US" sz="2400"/>
              <a:t> Go out, visit, take a photo, draw/paint a picture and upload it to add the ‘missing piece’!</a:t>
            </a:r>
            <a:endParaRPr lang="en-US"/>
          </a:p>
        </p:txBody>
      </p:sp>
      <p:pic>
        <p:nvPicPr>
          <p:cNvPr id="7" name="Picture 2" descr="Town Hall, Albert Square, Manchester">
            <a:extLst>
              <a:ext uri="{FF2B5EF4-FFF2-40B4-BE49-F238E27FC236}">
                <a16:creationId xmlns:a16="http://schemas.microsoft.com/office/drawing/2014/main" id="{61D9B12D-40DC-2087-5CD6-02962DDD5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7231" y="1423185"/>
            <a:ext cx="3650102" cy="479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667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D0D7-9629-96B5-DDCE-835711CEDBED}"/>
              </a:ext>
            </a:extLst>
          </p:cNvPr>
          <p:cNvSpPr>
            <a:spLocks noGrp="1"/>
          </p:cNvSpPr>
          <p:nvPr>
            <p:ph type="title"/>
          </p:nvPr>
        </p:nvSpPr>
        <p:spPr/>
        <p:txBody>
          <a:bodyPr/>
          <a:lstStyle/>
          <a:p>
            <a:r>
              <a:rPr lang="en-US"/>
              <a:t>Queen Victoria</a:t>
            </a:r>
          </a:p>
        </p:txBody>
      </p:sp>
      <p:sp>
        <p:nvSpPr>
          <p:cNvPr id="3" name="Content Placeholder 2">
            <a:extLst>
              <a:ext uri="{FF2B5EF4-FFF2-40B4-BE49-F238E27FC236}">
                <a16:creationId xmlns:a16="http://schemas.microsoft.com/office/drawing/2014/main" id="{EDF5CC00-B403-708E-7918-7B8B9E610870}"/>
              </a:ext>
            </a:extLst>
          </p:cNvPr>
          <p:cNvSpPr>
            <a:spLocks noGrp="1"/>
          </p:cNvSpPr>
          <p:nvPr>
            <p:ph idx="1"/>
          </p:nvPr>
        </p:nvSpPr>
        <p:spPr>
          <a:xfrm>
            <a:off x="756138" y="1811214"/>
            <a:ext cx="4648634" cy="4681659"/>
          </a:xfrm>
        </p:spPr>
        <p:txBody>
          <a:bodyPr/>
          <a:lstStyle/>
          <a:p>
            <a:r>
              <a:rPr lang="en-GB" altLang="en-US" sz="2800"/>
              <a:t>It is over 200 years since Queen Victoria was born in 1819, and we will be learning about important developments which took place during her lifetime, such as the industrial revolution and the expansion of the British Empire.</a:t>
            </a:r>
          </a:p>
          <a:p>
            <a:endParaRPr lang="en-US"/>
          </a:p>
        </p:txBody>
      </p:sp>
      <p:pic>
        <p:nvPicPr>
          <p:cNvPr id="5" name="Picture 5" descr="Queen Victoria, by Sir Thomas Brock - NPG 6174">
            <a:hlinkClick r:id="rId3"/>
            <a:extLst>
              <a:ext uri="{FF2B5EF4-FFF2-40B4-BE49-F238E27FC236}">
                <a16:creationId xmlns:a16="http://schemas.microsoft.com/office/drawing/2014/main" id="{ADB8636F-D3F8-44B1-0403-376F5C8B6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72" y="41013"/>
            <a:ext cx="4426277" cy="6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290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3506-2D73-C202-9F89-892EB9699E86}"/>
              </a:ext>
            </a:extLst>
          </p:cNvPr>
          <p:cNvSpPr>
            <a:spLocks noGrp="1"/>
          </p:cNvSpPr>
          <p:nvPr>
            <p:ph type="title"/>
          </p:nvPr>
        </p:nvSpPr>
        <p:spPr/>
        <p:txBody>
          <a:bodyPr/>
          <a:lstStyle/>
          <a:p>
            <a:r>
              <a:rPr lang="en-US"/>
              <a:t>Activity ideas for Missing Pieces Project </a:t>
            </a:r>
            <a:r>
              <a:rPr lang="en-US">
                <a:solidFill>
                  <a:schemeClr val="bg1"/>
                </a:solidFill>
              </a:rPr>
              <a:t>1</a:t>
            </a:r>
          </a:p>
        </p:txBody>
      </p:sp>
      <p:sp>
        <p:nvSpPr>
          <p:cNvPr id="3" name="Content Placeholder 2">
            <a:extLst>
              <a:ext uri="{FF2B5EF4-FFF2-40B4-BE49-F238E27FC236}">
                <a16:creationId xmlns:a16="http://schemas.microsoft.com/office/drawing/2014/main" id="{E66C212E-C5B3-9FA5-729D-9D12A0112EA5}"/>
              </a:ext>
            </a:extLst>
          </p:cNvPr>
          <p:cNvSpPr>
            <a:spLocks noGrp="1"/>
          </p:cNvSpPr>
          <p:nvPr>
            <p:ph idx="1"/>
          </p:nvPr>
        </p:nvSpPr>
        <p:spPr>
          <a:xfrm>
            <a:off x="658332" y="1835370"/>
            <a:ext cx="4594152" cy="5022630"/>
          </a:xfrm>
        </p:spPr>
        <p:txBody>
          <a:bodyPr/>
          <a:lstStyle/>
          <a:p>
            <a:r>
              <a:rPr lang="en-GB" altLang="en-US" sz="2400"/>
              <a:t>Create a list of the Victorian buildings and monuments by checking the dates when they were built. </a:t>
            </a:r>
          </a:p>
          <a:p>
            <a:endParaRPr lang="en-US"/>
          </a:p>
          <a:p>
            <a:r>
              <a:rPr lang="en-GB" altLang="en-US" sz="2400"/>
              <a:t>Many Victorian buildings had the date printed into a brick near the doorway too.</a:t>
            </a:r>
            <a:endParaRPr lang="en-US"/>
          </a:p>
        </p:txBody>
      </p:sp>
      <p:pic>
        <p:nvPicPr>
          <p:cNvPr id="5" name="Picture 2" descr="Screenshot of a map of an urban area. ">
            <a:extLst>
              <a:ext uri="{FF2B5EF4-FFF2-40B4-BE49-F238E27FC236}">
                <a16:creationId xmlns:a16="http://schemas.microsoft.com/office/drawing/2014/main" id="{5EECF290-22C5-C462-9242-BA69D0FB1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581" y="1369235"/>
            <a:ext cx="5612219" cy="466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407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80C8-C447-CB68-D9DE-C6FDA5977D06}"/>
              </a:ext>
            </a:extLst>
          </p:cNvPr>
          <p:cNvSpPr>
            <a:spLocks noGrp="1"/>
          </p:cNvSpPr>
          <p:nvPr>
            <p:ph type="title"/>
          </p:nvPr>
        </p:nvSpPr>
        <p:spPr/>
        <p:txBody>
          <a:bodyPr/>
          <a:lstStyle/>
          <a:p>
            <a:r>
              <a:rPr lang="en-US"/>
              <a:t>Activity ideas for Missing Pieces Project </a:t>
            </a:r>
            <a:r>
              <a:rPr lang="en-US">
                <a:solidFill>
                  <a:schemeClr val="bg1"/>
                </a:solidFill>
              </a:rPr>
              <a:t>2</a:t>
            </a:r>
            <a:endParaRPr lang="en-US"/>
          </a:p>
        </p:txBody>
      </p:sp>
      <p:sp>
        <p:nvSpPr>
          <p:cNvPr id="3" name="Content Placeholder 2">
            <a:extLst>
              <a:ext uri="{FF2B5EF4-FFF2-40B4-BE49-F238E27FC236}">
                <a16:creationId xmlns:a16="http://schemas.microsoft.com/office/drawing/2014/main" id="{77E40DE2-568D-368E-D84A-FA95FDD4B49F}"/>
              </a:ext>
            </a:extLst>
          </p:cNvPr>
          <p:cNvSpPr>
            <a:spLocks noGrp="1"/>
          </p:cNvSpPr>
          <p:nvPr>
            <p:ph idx="1"/>
          </p:nvPr>
        </p:nvSpPr>
        <p:spPr>
          <a:xfrm>
            <a:off x="416736" y="1521305"/>
            <a:ext cx="3382040" cy="5184961"/>
          </a:xfrm>
        </p:spPr>
        <p:txBody>
          <a:bodyPr/>
          <a:lstStyle/>
          <a:p>
            <a:r>
              <a:rPr lang="en-GB" altLang="en-US" b="1"/>
              <a:t>Can you find and photograph and Victorian monuments or buildings near you? </a:t>
            </a:r>
          </a:p>
          <a:p>
            <a:endParaRPr lang="en-GB" altLang="en-US" sz="2400">
              <a:solidFill>
                <a:schemeClr val="tx1"/>
              </a:solidFill>
              <a:cs typeface="Arial" panose="020B0604020202020204" pitchFamily="34" charset="0"/>
            </a:endParaRPr>
          </a:p>
          <a:p>
            <a:r>
              <a:rPr lang="en-GB" altLang="en-US" sz="2400">
                <a:solidFill>
                  <a:schemeClr val="tx1"/>
                </a:solidFill>
                <a:cs typeface="Arial" panose="020B0604020202020204" pitchFamily="34" charset="0"/>
              </a:rPr>
              <a:t>Take photos and create your own maps. </a:t>
            </a:r>
            <a:r>
              <a:rPr lang="en-GB" altLang="en-US"/>
              <a:t>Create or annotate maps to show where your local Victorian monuments or buildings are.</a:t>
            </a:r>
          </a:p>
          <a:p>
            <a:endParaRPr lang="en-US"/>
          </a:p>
        </p:txBody>
      </p:sp>
      <p:pic>
        <p:nvPicPr>
          <p:cNvPr id="5" name="Picture 3" descr="A photo of children taking a photo of a monument. ">
            <a:extLst>
              <a:ext uri="{FF2B5EF4-FFF2-40B4-BE49-F238E27FC236}">
                <a16:creationId xmlns:a16="http://schemas.microsoft.com/office/drawing/2014/main" id="{B60864B8-2217-D255-C97F-BEB476A41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581" y="1459392"/>
            <a:ext cx="2890838"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photo of children reading a map. There is a cup of pens. ">
            <a:extLst>
              <a:ext uri="{FF2B5EF4-FFF2-40B4-BE49-F238E27FC236}">
                <a16:creationId xmlns:a16="http://schemas.microsoft.com/office/drawing/2014/main" id="{F0EF8C07-8E46-9727-E251-3CA047167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1521305"/>
            <a:ext cx="3556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282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8110-AA62-CF79-74E5-E972BBABE247}"/>
              </a:ext>
            </a:extLst>
          </p:cNvPr>
          <p:cNvSpPr>
            <a:spLocks noGrp="1"/>
          </p:cNvSpPr>
          <p:nvPr>
            <p:ph type="title"/>
          </p:nvPr>
        </p:nvSpPr>
        <p:spPr/>
        <p:txBody>
          <a:bodyPr/>
          <a:lstStyle/>
          <a:p>
            <a:r>
              <a:rPr lang="en-US"/>
              <a:t>Activity ideas for Missing Pieces Project </a:t>
            </a:r>
            <a:r>
              <a:rPr lang="en-US">
                <a:solidFill>
                  <a:schemeClr val="bg1"/>
                </a:solidFill>
              </a:rPr>
              <a:t>3</a:t>
            </a:r>
            <a:endParaRPr lang="en-US"/>
          </a:p>
        </p:txBody>
      </p:sp>
      <p:sp>
        <p:nvSpPr>
          <p:cNvPr id="3" name="Content Placeholder 2">
            <a:extLst>
              <a:ext uri="{FF2B5EF4-FFF2-40B4-BE49-F238E27FC236}">
                <a16:creationId xmlns:a16="http://schemas.microsoft.com/office/drawing/2014/main" id="{628B07F5-5F9E-3D81-103B-B677BAC802D1}"/>
              </a:ext>
            </a:extLst>
          </p:cNvPr>
          <p:cNvSpPr>
            <a:spLocks noGrp="1"/>
          </p:cNvSpPr>
          <p:nvPr>
            <p:ph idx="1"/>
          </p:nvPr>
        </p:nvSpPr>
        <p:spPr>
          <a:xfrm>
            <a:off x="659219" y="1913860"/>
            <a:ext cx="4745553" cy="4579014"/>
          </a:xfrm>
        </p:spPr>
        <p:txBody>
          <a:bodyPr/>
          <a:lstStyle/>
          <a:p>
            <a:pPr>
              <a:defRPr/>
            </a:pPr>
            <a:r>
              <a:rPr lang="en-GB" sz="2400" kern="0">
                <a:cs typeface="Arial" panose="020B0604020202020204" pitchFamily="34" charset="0"/>
              </a:rPr>
              <a:t>Recreate the Victorian monuments and buildings.</a:t>
            </a:r>
          </a:p>
          <a:p>
            <a:pPr>
              <a:defRPr/>
            </a:pPr>
            <a:r>
              <a:rPr lang="en-GB" sz="2400" kern="0">
                <a:cs typeface="Arial" panose="020B0604020202020204" pitchFamily="34" charset="0"/>
              </a:rPr>
              <a:t>Draw, paint or make models.  </a:t>
            </a:r>
          </a:p>
          <a:p>
            <a:pPr>
              <a:defRPr/>
            </a:pPr>
            <a:r>
              <a:rPr lang="en-GB" altLang="en-US" sz="2400">
                <a:cs typeface="Arial" panose="020B0604020202020204" pitchFamily="34" charset="0"/>
              </a:rPr>
              <a:t>Scan or photograph your creations and add them to the website to ‘Enrich the List’</a:t>
            </a:r>
          </a:p>
          <a:p>
            <a:pPr>
              <a:defRPr/>
            </a:pPr>
            <a:endParaRPr lang="en-GB" sz="2400" kern="0">
              <a:solidFill>
                <a:schemeClr val="tx1"/>
              </a:solidFill>
              <a:cs typeface="Arial" panose="020B0604020202020204" pitchFamily="34" charset="0"/>
            </a:endParaRPr>
          </a:p>
          <a:p>
            <a:endParaRPr lang="en-US"/>
          </a:p>
        </p:txBody>
      </p:sp>
      <p:pic>
        <p:nvPicPr>
          <p:cNvPr id="5" name="Picture 2">
            <a:extLst>
              <a:ext uri="{FF2B5EF4-FFF2-40B4-BE49-F238E27FC236}">
                <a16:creationId xmlns:a16="http://schemas.microsoft.com/office/drawing/2014/main" id="{71C153D5-7FC3-339A-04B6-E6A18255A9D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285" y="1257225"/>
            <a:ext cx="3387725" cy="36195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hoto of a piece of art made by a school student. Its a house made out of cardboard with a door, windows and steps leading up to the door. ">
            <a:extLst>
              <a:ext uri="{FF2B5EF4-FFF2-40B4-BE49-F238E27FC236}">
                <a16:creationId xmlns:a16="http://schemas.microsoft.com/office/drawing/2014/main" id="{E43FF6F6-8B4C-B856-465B-B2BE8F4F26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976" y="2855133"/>
            <a:ext cx="3306068" cy="363774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089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99D743-447C-3F88-4133-BCD270747A9F}"/>
              </a:ext>
            </a:extLst>
          </p:cNvPr>
          <p:cNvSpPr>
            <a:spLocks noGrp="1"/>
          </p:cNvSpPr>
          <p:nvPr>
            <p:ph type="title"/>
          </p:nvPr>
        </p:nvSpPr>
        <p:spPr/>
        <p:txBody>
          <a:bodyPr/>
          <a:lstStyle/>
          <a:p>
            <a:r>
              <a:rPr lang="en-GB"/>
              <a:t>Activity ideas for Missing Pieces Project </a:t>
            </a:r>
            <a:r>
              <a:rPr lang="en-GB">
                <a:solidFill>
                  <a:schemeClr val="bg1"/>
                </a:solidFill>
              </a:rPr>
              <a:t>4</a:t>
            </a:r>
          </a:p>
        </p:txBody>
      </p:sp>
      <p:sp>
        <p:nvSpPr>
          <p:cNvPr id="3" name="Content Placeholder 2">
            <a:extLst>
              <a:ext uri="{FF2B5EF4-FFF2-40B4-BE49-F238E27FC236}">
                <a16:creationId xmlns:a16="http://schemas.microsoft.com/office/drawing/2014/main" id="{8DF07BCC-BDD2-3A88-BC57-8696B3E4860A}"/>
              </a:ext>
            </a:extLst>
          </p:cNvPr>
          <p:cNvSpPr>
            <a:spLocks noGrp="1"/>
          </p:cNvSpPr>
          <p:nvPr>
            <p:ph idx="1"/>
          </p:nvPr>
        </p:nvSpPr>
        <p:spPr>
          <a:xfrm>
            <a:off x="622983" y="1470244"/>
            <a:ext cx="5022887" cy="5022630"/>
          </a:xfrm>
        </p:spPr>
        <p:txBody>
          <a:bodyPr/>
          <a:lstStyle/>
          <a:p>
            <a:r>
              <a:rPr lang="en-GB" sz="2400" kern="0">
                <a:solidFill>
                  <a:schemeClr val="tx1"/>
                </a:solidFill>
                <a:cs typeface="Arial" panose="020B0604020202020204" pitchFamily="34" charset="0"/>
              </a:rPr>
              <a:t>You can provide extra information about the building you are ‘enriching</a:t>
            </a:r>
          </a:p>
          <a:p>
            <a:pPr eaLnBrk="1" hangingPunct="1">
              <a:spcBef>
                <a:spcPct val="0"/>
              </a:spcBef>
            </a:pPr>
            <a:endParaRPr lang="en-GB" altLang="en-US" sz="2400">
              <a:cs typeface="Arial" panose="020B0604020202020204" pitchFamily="34" charset="0"/>
            </a:endParaRPr>
          </a:p>
          <a:p>
            <a:pPr eaLnBrk="1" hangingPunct="1">
              <a:spcBef>
                <a:spcPct val="0"/>
              </a:spcBef>
            </a:pPr>
            <a:r>
              <a:rPr lang="en-GB" altLang="en-US" sz="2400">
                <a:cs typeface="Arial" panose="020B0604020202020204" pitchFamily="34" charset="0"/>
              </a:rPr>
              <a:t>Why I like this building?</a:t>
            </a:r>
          </a:p>
          <a:p>
            <a:pPr eaLnBrk="1" hangingPunct="1">
              <a:spcBef>
                <a:spcPct val="0"/>
              </a:spcBef>
            </a:pPr>
            <a:endParaRPr lang="en-GB" altLang="en-US" sz="2400">
              <a:cs typeface="Arial" panose="020B0604020202020204" pitchFamily="34" charset="0"/>
            </a:endParaRPr>
          </a:p>
          <a:p>
            <a:pPr eaLnBrk="1" hangingPunct="1">
              <a:spcBef>
                <a:spcPct val="0"/>
              </a:spcBef>
            </a:pPr>
            <a:r>
              <a:rPr lang="en-GB" altLang="en-US" sz="2400">
                <a:cs typeface="Arial" panose="020B0604020202020204" pitchFamily="34" charset="0"/>
              </a:rPr>
              <a:t>Why this building is important to where I live?</a:t>
            </a:r>
          </a:p>
          <a:p>
            <a:pPr eaLnBrk="1" hangingPunct="1">
              <a:spcBef>
                <a:spcPct val="0"/>
              </a:spcBef>
            </a:pPr>
            <a:endParaRPr lang="en-GB" altLang="en-US" sz="2400">
              <a:cs typeface="Arial" panose="020B0604020202020204" pitchFamily="34" charset="0"/>
            </a:endParaRPr>
          </a:p>
          <a:p>
            <a:pPr eaLnBrk="1" hangingPunct="1">
              <a:spcBef>
                <a:spcPct val="0"/>
              </a:spcBef>
            </a:pPr>
            <a:r>
              <a:rPr lang="en-GB" altLang="en-US" sz="2400">
                <a:cs typeface="Arial" panose="020B0604020202020204" pitchFamily="34" charset="0"/>
              </a:rPr>
              <a:t>Why should this building be protected?</a:t>
            </a:r>
          </a:p>
          <a:p>
            <a:pPr eaLnBrk="1" hangingPunct="1">
              <a:spcBef>
                <a:spcPct val="0"/>
              </a:spcBef>
              <a:buFontTx/>
              <a:buNone/>
            </a:pPr>
            <a:endParaRPr lang="en-GB" altLang="en-US" sz="2400">
              <a:cs typeface="Arial" panose="020B0604020202020204" pitchFamily="34" charset="0"/>
            </a:endParaRPr>
          </a:p>
          <a:p>
            <a:pPr eaLnBrk="1" hangingPunct="1">
              <a:spcBef>
                <a:spcPct val="0"/>
              </a:spcBef>
            </a:pPr>
            <a:r>
              <a:rPr lang="en-GB" altLang="en-US" sz="2400">
                <a:cs typeface="Arial" panose="020B0604020202020204" pitchFamily="34" charset="0"/>
              </a:rPr>
              <a:t>Why it was an important Victorian building/monument?</a:t>
            </a:r>
          </a:p>
          <a:p>
            <a:endParaRPr lang="en-GB" kern="0">
              <a:cs typeface="Arial" panose="020B0604020202020204" pitchFamily="34" charset="0"/>
            </a:endParaRPr>
          </a:p>
          <a:p>
            <a:endParaRPr lang="en-US"/>
          </a:p>
        </p:txBody>
      </p:sp>
      <p:pic>
        <p:nvPicPr>
          <p:cNvPr id="5" name="Picture 2" descr="A photo of a drawing of a monument. ">
            <a:extLst>
              <a:ext uri="{FF2B5EF4-FFF2-40B4-BE49-F238E27FC236}">
                <a16:creationId xmlns:a16="http://schemas.microsoft.com/office/drawing/2014/main" id="{1C497021-7A70-E1F3-02C4-916BACDE8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131" y="1131565"/>
            <a:ext cx="2076450" cy="277018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hoto of lego. ">
            <a:extLst>
              <a:ext uri="{FF2B5EF4-FFF2-40B4-BE49-F238E27FC236}">
                <a16:creationId xmlns:a16="http://schemas.microsoft.com/office/drawing/2014/main" id="{1D4976B9-D2C9-92C6-888D-5967A216B6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0198" y="1131887"/>
            <a:ext cx="1889125" cy="28479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close up photo of lego horse and figure. ">
            <a:extLst>
              <a:ext uri="{FF2B5EF4-FFF2-40B4-BE49-F238E27FC236}">
                <a16:creationId xmlns:a16="http://schemas.microsoft.com/office/drawing/2014/main" id="{690E5C5A-C7D6-FDB1-8749-1B7D2034A9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516762" y="3887787"/>
            <a:ext cx="2103437" cy="260508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hoto of a home-made clay person.">
            <a:extLst>
              <a:ext uri="{FF2B5EF4-FFF2-40B4-BE49-F238E27FC236}">
                <a16:creationId xmlns:a16="http://schemas.microsoft.com/office/drawing/2014/main" id="{6092083A-C3BF-2F7C-9E60-E9163282A1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8341659" y="4252418"/>
            <a:ext cx="2504483" cy="1900955"/>
          </a:xfrm>
          <a:prstGeom prst="rect">
            <a:avLst/>
          </a:prstGeom>
          <a:ln>
            <a:noFill/>
          </a:ln>
          <a:effectLst>
            <a:softEdge rad="112500"/>
          </a:effectLst>
        </p:spPr>
      </p:pic>
    </p:spTree>
    <p:extLst>
      <p:ext uri="{BB962C8B-B14F-4D97-AF65-F5344CB8AC3E}">
        <p14:creationId xmlns:p14="http://schemas.microsoft.com/office/powerpoint/2010/main" val="486049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56937CF7-FED5-1C57-0B42-F4C0F031BA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3646" y="1189421"/>
            <a:ext cx="10996613" cy="5303452"/>
          </a:xfrm>
          <a:prstGeom prst="rect">
            <a:avLst/>
          </a:prstGeom>
        </p:spPr>
      </p:pic>
      <p:sp>
        <p:nvSpPr>
          <p:cNvPr id="6" name="Title 5">
            <a:extLst>
              <a:ext uri="{FF2B5EF4-FFF2-40B4-BE49-F238E27FC236}">
                <a16:creationId xmlns:a16="http://schemas.microsoft.com/office/drawing/2014/main" id="{1DDB8041-21D8-A047-2C50-B05478523950}"/>
              </a:ext>
            </a:extLst>
          </p:cNvPr>
          <p:cNvSpPr>
            <a:spLocks noGrp="1"/>
          </p:cNvSpPr>
          <p:nvPr>
            <p:ph type="title"/>
          </p:nvPr>
        </p:nvSpPr>
        <p:spPr/>
        <p:txBody>
          <a:bodyPr/>
          <a:lstStyle/>
          <a:p>
            <a:r>
              <a:rPr lang="en-GB"/>
              <a:t>Activity ideas for Missing Pieces Project </a:t>
            </a:r>
            <a:r>
              <a:rPr lang="en-GB">
                <a:solidFill>
                  <a:schemeClr val="bg1"/>
                </a:solidFill>
              </a:rPr>
              <a:t>5</a:t>
            </a:r>
          </a:p>
        </p:txBody>
      </p:sp>
      <p:sp>
        <p:nvSpPr>
          <p:cNvPr id="3" name="Content Placeholder 2">
            <a:extLst>
              <a:ext uri="{FF2B5EF4-FFF2-40B4-BE49-F238E27FC236}">
                <a16:creationId xmlns:a16="http://schemas.microsoft.com/office/drawing/2014/main" id="{05D297E3-8A64-6BEE-8F0B-3E8A54A40D26}"/>
              </a:ext>
            </a:extLst>
          </p:cNvPr>
          <p:cNvSpPr>
            <a:spLocks noGrp="1"/>
          </p:cNvSpPr>
          <p:nvPr>
            <p:ph idx="1"/>
          </p:nvPr>
        </p:nvSpPr>
        <p:spPr>
          <a:xfrm>
            <a:off x="911741" y="1765004"/>
            <a:ext cx="10442059" cy="4727869"/>
          </a:xfrm>
        </p:spPr>
        <p:txBody>
          <a:bodyPr/>
          <a:lstStyle/>
          <a:p>
            <a:r>
              <a:rPr lang="en-GB" sz="2800">
                <a:solidFill>
                  <a:schemeClr val="tx1"/>
                </a:solidFill>
              </a:rPr>
              <a:t>Draw a portrait of Victoria,  a famous local Victorian or Victorian children and workers and create a gallery.</a:t>
            </a:r>
          </a:p>
          <a:p>
            <a:r>
              <a:rPr lang="en-GB" altLang="en-US" sz="2800"/>
              <a:t>Interview with Victoria  What questions would you ask?</a:t>
            </a:r>
            <a:endParaRPr lang="en-GB" altLang="en-US"/>
          </a:p>
          <a:p>
            <a:r>
              <a:rPr lang="en-GB" sz="2800">
                <a:solidFill>
                  <a:schemeClr val="tx1"/>
                </a:solidFill>
              </a:rPr>
              <a:t>Write an acrostic poem using VICTORIAN</a:t>
            </a:r>
          </a:p>
          <a:p>
            <a:r>
              <a:rPr lang="en-GB" sz="2800">
                <a:solidFill>
                  <a:schemeClr val="tx1"/>
                </a:solidFill>
              </a:rPr>
              <a:t>Write a diary entry for a child working in a coal mine.</a:t>
            </a:r>
          </a:p>
          <a:p>
            <a:r>
              <a:rPr lang="en-GB" sz="2800">
                <a:solidFill>
                  <a:schemeClr val="tx1"/>
                </a:solidFill>
              </a:rPr>
              <a:t>Interview with a factory worker - What questions would you ask?</a:t>
            </a:r>
          </a:p>
          <a:p>
            <a:r>
              <a:rPr lang="en-GB" sz="2800">
                <a:solidFill>
                  <a:schemeClr val="tx1"/>
                </a:solidFill>
              </a:rPr>
              <a:t>Make a piece of royal jewellery using foil and gems.</a:t>
            </a:r>
          </a:p>
          <a:p>
            <a:r>
              <a:rPr lang="en-GB" altLang="en-US" sz="2800"/>
              <a:t>Create a story board of her life.</a:t>
            </a:r>
            <a:endParaRPr lang="en-GB" sz="2800">
              <a:solidFill>
                <a:schemeClr val="tx1"/>
              </a:solidFill>
            </a:endParaRPr>
          </a:p>
          <a:p>
            <a:endParaRPr lang="en-US"/>
          </a:p>
        </p:txBody>
      </p:sp>
    </p:spTree>
    <p:extLst>
      <p:ext uri="{BB962C8B-B14F-4D97-AF65-F5344CB8AC3E}">
        <p14:creationId xmlns:p14="http://schemas.microsoft.com/office/powerpoint/2010/main" val="4183240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56937CF7-FED5-1C57-0B42-F4C0F031BA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3646" y="1189421"/>
            <a:ext cx="10996613" cy="5303452"/>
          </a:xfrm>
          <a:prstGeom prst="rect">
            <a:avLst/>
          </a:prstGeom>
        </p:spPr>
      </p:pic>
      <p:sp>
        <p:nvSpPr>
          <p:cNvPr id="6" name="Title 5">
            <a:extLst>
              <a:ext uri="{FF2B5EF4-FFF2-40B4-BE49-F238E27FC236}">
                <a16:creationId xmlns:a16="http://schemas.microsoft.com/office/drawing/2014/main" id="{8A53B330-0D6C-D766-A7C8-8E5C7070FED9}"/>
              </a:ext>
            </a:extLst>
          </p:cNvPr>
          <p:cNvSpPr>
            <a:spLocks noGrp="1"/>
          </p:cNvSpPr>
          <p:nvPr>
            <p:ph type="title"/>
          </p:nvPr>
        </p:nvSpPr>
        <p:spPr/>
        <p:txBody>
          <a:bodyPr/>
          <a:lstStyle/>
          <a:p>
            <a:r>
              <a:rPr lang="en-GB"/>
              <a:t>Activity ideas for Missing Pieces Project </a:t>
            </a:r>
            <a:r>
              <a:rPr lang="en-GB">
                <a:solidFill>
                  <a:schemeClr val="bg1"/>
                </a:solidFill>
              </a:rPr>
              <a:t>6</a:t>
            </a:r>
          </a:p>
        </p:txBody>
      </p:sp>
      <p:sp>
        <p:nvSpPr>
          <p:cNvPr id="3" name="Content Placeholder 2">
            <a:extLst>
              <a:ext uri="{FF2B5EF4-FFF2-40B4-BE49-F238E27FC236}">
                <a16:creationId xmlns:a16="http://schemas.microsoft.com/office/drawing/2014/main" id="{05D297E3-8A64-6BEE-8F0B-3E8A54A40D26}"/>
              </a:ext>
            </a:extLst>
          </p:cNvPr>
          <p:cNvSpPr>
            <a:spLocks noGrp="1"/>
          </p:cNvSpPr>
          <p:nvPr>
            <p:ph idx="1"/>
          </p:nvPr>
        </p:nvSpPr>
        <p:spPr>
          <a:xfrm>
            <a:off x="911741" y="1765004"/>
            <a:ext cx="9678287" cy="4727869"/>
          </a:xfrm>
        </p:spPr>
        <p:txBody>
          <a:bodyPr/>
          <a:lstStyle/>
          <a:p>
            <a:pPr>
              <a:defRPr/>
            </a:pPr>
            <a:r>
              <a:rPr lang="en-GB" altLang="en-US"/>
              <a:t>Draw a timeline on the playground in chalk. Create key buildings or industrial inventions using recycled materials and place them on the timeline.</a:t>
            </a:r>
          </a:p>
          <a:p>
            <a:pPr>
              <a:defRPr/>
            </a:pPr>
            <a:endParaRPr lang="en-GB" altLang="en-US"/>
          </a:p>
          <a:p>
            <a:pPr>
              <a:defRPr/>
            </a:pPr>
            <a:r>
              <a:rPr lang="en-GB">
                <a:solidFill>
                  <a:schemeClr val="tx1"/>
                </a:solidFill>
              </a:rPr>
              <a:t> Award ceremony! Create voting boxes, each with a label for a particular theme and achievement during Victoria’s reign, such as best invention, most important law, biggest change. Ask children to vote for their favourite. Create awards for each winner to hand out.</a:t>
            </a:r>
          </a:p>
          <a:p>
            <a:endParaRPr lang="en-US"/>
          </a:p>
        </p:txBody>
      </p:sp>
    </p:spTree>
    <p:extLst>
      <p:ext uri="{BB962C8B-B14F-4D97-AF65-F5344CB8AC3E}">
        <p14:creationId xmlns:p14="http://schemas.microsoft.com/office/powerpoint/2010/main" val="1430854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DA73D5-6C52-38AA-3420-860DEDA190BE}"/>
              </a:ext>
            </a:extLst>
          </p:cNvPr>
          <p:cNvSpPr>
            <a:spLocks noGrp="1"/>
          </p:cNvSpPr>
          <p:nvPr>
            <p:ph type="title"/>
          </p:nvPr>
        </p:nvSpPr>
        <p:spPr/>
        <p:txBody>
          <a:bodyPr/>
          <a:lstStyle/>
          <a:p>
            <a:r>
              <a:rPr lang="en-GB"/>
              <a:t>Activity ideas for Missing Pieces Project </a:t>
            </a:r>
            <a:r>
              <a:rPr lang="en-GB">
                <a:solidFill>
                  <a:schemeClr val="bg1"/>
                </a:solidFill>
              </a:rPr>
              <a:t>7</a:t>
            </a:r>
          </a:p>
        </p:txBody>
      </p:sp>
      <p:sp>
        <p:nvSpPr>
          <p:cNvPr id="3" name="Content Placeholder 2">
            <a:extLst>
              <a:ext uri="{FF2B5EF4-FFF2-40B4-BE49-F238E27FC236}">
                <a16:creationId xmlns:a16="http://schemas.microsoft.com/office/drawing/2014/main" id="{8DF07BCC-BDD2-3A88-BC57-8696B3E4860A}"/>
              </a:ext>
            </a:extLst>
          </p:cNvPr>
          <p:cNvSpPr>
            <a:spLocks noGrp="1"/>
          </p:cNvSpPr>
          <p:nvPr>
            <p:ph idx="1"/>
          </p:nvPr>
        </p:nvSpPr>
        <p:spPr>
          <a:xfrm>
            <a:off x="622983" y="1470244"/>
            <a:ext cx="5022887" cy="5022630"/>
          </a:xfrm>
        </p:spPr>
        <p:txBody>
          <a:bodyPr/>
          <a:lstStyle/>
          <a:p>
            <a:r>
              <a:rPr lang="en-GB" altLang="en-US" sz="3600">
                <a:solidFill>
                  <a:schemeClr val="tx1"/>
                </a:solidFill>
              </a:rPr>
              <a:t>Message in a bottle </a:t>
            </a:r>
            <a:br>
              <a:rPr lang="en-GB" altLang="en-US" sz="3600">
                <a:solidFill>
                  <a:srgbClr val="606060"/>
                </a:solidFill>
              </a:rPr>
            </a:br>
            <a:br>
              <a:rPr lang="en-GB" altLang="en-US" sz="1800"/>
            </a:br>
            <a:r>
              <a:rPr lang="en-GB" altLang="en-US" sz="2400" b="1"/>
              <a:t>If you had been Queen Victoria’s adviser, what would you have said to her? Would you make any suggestions about how she should rule?</a:t>
            </a:r>
            <a:br>
              <a:rPr lang="en-GB" altLang="en-US" sz="2400"/>
            </a:br>
            <a:br>
              <a:rPr lang="en-GB" altLang="en-US" sz="2400"/>
            </a:br>
            <a:r>
              <a:rPr lang="en-GB" altLang="en-US" sz="2400">
                <a:solidFill>
                  <a:schemeClr val="tx1"/>
                </a:solidFill>
              </a:rPr>
              <a:t>Write a letter pretending to be </a:t>
            </a:r>
            <a:br>
              <a:rPr lang="en-GB" altLang="en-US" sz="2400">
                <a:solidFill>
                  <a:schemeClr val="tx1"/>
                </a:solidFill>
              </a:rPr>
            </a:br>
            <a:r>
              <a:rPr lang="en-GB" altLang="en-US" sz="2400">
                <a:solidFill>
                  <a:schemeClr val="tx1"/>
                </a:solidFill>
              </a:rPr>
              <a:t>Victoria’s adviser. </a:t>
            </a:r>
            <a:br>
              <a:rPr lang="en-GB" altLang="en-US" sz="2400">
                <a:solidFill>
                  <a:srgbClr val="606060"/>
                </a:solidFill>
              </a:rPr>
            </a:br>
            <a:endParaRPr lang="en-US"/>
          </a:p>
        </p:txBody>
      </p:sp>
      <p:pic>
        <p:nvPicPr>
          <p:cNvPr id="4" name="Picture 3" descr="A photo of a rolled up piece of paper tied with string in a glass jar. ">
            <a:extLst>
              <a:ext uri="{FF2B5EF4-FFF2-40B4-BE49-F238E27FC236}">
                <a16:creationId xmlns:a16="http://schemas.microsoft.com/office/drawing/2014/main" id="{B0D1A426-629D-68C9-81A9-58E1F0F68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8272" y="1320870"/>
            <a:ext cx="3764899" cy="5022630"/>
          </a:xfrm>
          <a:prstGeom prst="rect">
            <a:avLst/>
          </a:prstGeom>
          <a:effectLst>
            <a:softEdge rad="127000"/>
          </a:effectLst>
        </p:spPr>
      </p:pic>
    </p:spTree>
    <p:extLst>
      <p:ext uri="{BB962C8B-B14F-4D97-AF65-F5344CB8AC3E}">
        <p14:creationId xmlns:p14="http://schemas.microsoft.com/office/powerpoint/2010/main" val="688612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D6FF-16AB-7F53-224F-F1538108CD46}"/>
              </a:ext>
            </a:extLst>
          </p:cNvPr>
          <p:cNvSpPr>
            <a:spLocks noGrp="1"/>
          </p:cNvSpPr>
          <p:nvPr>
            <p:ph type="title"/>
          </p:nvPr>
        </p:nvSpPr>
        <p:spPr/>
        <p:txBody>
          <a:bodyPr/>
          <a:lstStyle/>
          <a:p>
            <a:r>
              <a:rPr lang="en-US"/>
              <a:t>Facts about Queen Victoria </a:t>
            </a:r>
            <a:r>
              <a:rPr lang="en-US">
                <a:solidFill>
                  <a:schemeClr val="bg1"/>
                </a:solidFill>
              </a:rPr>
              <a:t>1</a:t>
            </a:r>
          </a:p>
        </p:txBody>
      </p:sp>
      <p:grpSp>
        <p:nvGrpSpPr>
          <p:cNvPr id="9" name="Washi" descr="She was born on the 24th May 1819.">
            <a:extLst>
              <a:ext uri="{FF2B5EF4-FFF2-40B4-BE49-F238E27FC236}">
                <a16:creationId xmlns:a16="http://schemas.microsoft.com/office/drawing/2014/main" id="{7371FD61-220E-FFC1-5C32-0725D70E3251}"/>
              </a:ext>
              <a:ext uri="{C183D7F6-B498-43B3-948B-1728B52AA6E4}">
                <adec:decorative xmlns:adec="http://schemas.microsoft.com/office/drawing/2017/decorative" val="0"/>
              </a:ext>
            </a:extLst>
          </p:cNvPr>
          <p:cNvGrpSpPr/>
          <p:nvPr/>
        </p:nvGrpSpPr>
        <p:grpSpPr>
          <a:xfrm>
            <a:off x="211774" y="1034517"/>
            <a:ext cx="2939517" cy="1191536"/>
            <a:chOff x="4879241" y="1287143"/>
            <a:chExt cx="2939517" cy="1191536"/>
          </a:xfrm>
        </p:grpSpPr>
        <p:sp>
          <p:nvSpPr>
            <p:cNvPr id="10" name="Picture 9">
              <a:extLst>
                <a:ext uri="{FF2B5EF4-FFF2-40B4-BE49-F238E27FC236}">
                  <a16:creationId xmlns:a16="http://schemas.microsoft.com/office/drawing/2014/main" id="{35D9BA83-816A-48BE-0996-C3A28584AF0B}"/>
                </a:ext>
                <a:ext uri="{C183D7F6-B498-43B3-948B-1728B52AA6E4}">
                  <adec:decorative xmlns:adec="http://schemas.microsoft.com/office/drawing/2017/decorative" val="1"/>
                </a:ext>
              </a:extLst>
            </p:cNvPr>
            <p:cNvSpPr/>
            <p:nvPr/>
          </p:nvSpPr>
          <p:spPr>
            <a:xfrm>
              <a:off x="4879241" y="1336248"/>
              <a:ext cx="2939517" cy="114243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80A0E83A-1450-37AF-B58E-F06A698D6CE9}"/>
                </a:ext>
              </a:extLst>
            </p:cNvPr>
            <p:cNvSpPr txBox="1">
              <a:spLocks/>
            </p:cNvSpPr>
            <p:nvPr/>
          </p:nvSpPr>
          <p:spPr>
            <a:xfrm>
              <a:off x="5239468" y="1287143"/>
              <a:ext cx="2426109" cy="114243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She was born on the 24</a:t>
              </a:r>
              <a:r>
                <a:rPr lang="en-GB" altLang="en-US" sz="2000" b="1" baseline="30000"/>
                <a:t>th</a:t>
              </a:r>
              <a:r>
                <a:rPr lang="en-GB" altLang="en-US" sz="2000" b="1"/>
                <a:t> May 1819.</a:t>
              </a:r>
              <a:endParaRPr lang="en-GB" altLang="en-US" sz="2000"/>
            </a:p>
          </p:txBody>
        </p:sp>
      </p:grpSp>
      <p:pic>
        <p:nvPicPr>
          <p:cNvPr id="29" name="Picture 5" descr="Queen Victoria, by and after Thomas Herbert Maguire - NPG x135655">
            <a:hlinkClick r:id="rId3"/>
            <a:extLst>
              <a:ext uri="{FF2B5EF4-FFF2-40B4-BE49-F238E27FC236}">
                <a16:creationId xmlns:a16="http://schemas.microsoft.com/office/drawing/2014/main" id="{19395302-9949-97F6-74A3-56B60F92E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602" y="1034517"/>
            <a:ext cx="2950025" cy="454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icture Placeholder 25" descr="She was the first monarch to be photographed.">
            <a:extLst>
              <a:ext uri="{FF2B5EF4-FFF2-40B4-BE49-F238E27FC236}">
                <a16:creationId xmlns:a16="http://schemas.microsoft.com/office/drawing/2014/main" id="{3CFA1025-FF53-2A49-45BD-472E5DAF42B8}"/>
              </a:ext>
              <a:ext uri="{C183D7F6-B498-43B3-948B-1728B52AA6E4}">
                <adec:decorative xmlns:adec="http://schemas.microsoft.com/office/drawing/2017/decorative" val="0"/>
              </a:ext>
            </a:extLst>
          </p:cNvPr>
          <p:cNvSpPr txBox="1">
            <a:spLocks/>
          </p:cNvSpPr>
          <p:nvPr/>
        </p:nvSpPr>
        <p:spPr>
          <a:xfrm>
            <a:off x="7566154" y="493722"/>
            <a:ext cx="3463422" cy="111168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1200"/>
              </a:spcBef>
              <a:defRPr/>
            </a:pPr>
            <a:r>
              <a:rPr lang="en-GB" altLang="en-US" sz="2000" b="1"/>
              <a:t>She was the first monarch to be photographed.</a:t>
            </a:r>
            <a:endParaRPr lang="en-GB" altLang="en-US" sz="2000"/>
          </a:p>
        </p:txBody>
      </p:sp>
      <p:sp>
        <p:nvSpPr>
          <p:cNvPr id="22" name="Picture Placeholder 23" descr="She was christened Alexandrina Victoria.">
            <a:extLst>
              <a:ext uri="{FF2B5EF4-FFF2-40B4-BE49-F238E27FC236}">
                <a16:creationId xmlns:a16="http://schemas.microsoft.com/office/drawing/2014/main" id="{19D897E9-D7AF-9EF7-474B-9D7E5A72EAB5}"/>
              </a:ext>
              <a:ext uri="{C183D7F6-B498-43B3-948B-1728B52AA6E4}">
                <adec:decorative xmlns:adec="http://schemas.microsoft.com/office/drawing/2017/decorative" val="0"/>
              </a:ext>
            </a:extLst>
          </p:cNvPr>
          <p:cNvSpPr txBox="1">
            <a:spLocks/>
          </p:cNvSpPr>
          <p:nvPr/>
        </p:nvSpPr>
        <p:spPr>
          <a:xfrm flipH="1">
            <a:off x="456854" y="2647523"/>
            <a:ext cx="3150202" cy="102438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dirty="0"/>
              <a:t>She was christened Alexandrina Victoria.</a:t>
            </a:r>
            <a:endParaRPr lang="en-GB" altLang="en-US" sz="2000" dirty="0"/>
          </a:p>
        </p:txBody>
      </p:sp>
      <p:sp>
        <p:nvSpPr>
          <p:cNvPr id="3" name="Picture Placeholder 21" descr="Victoria was only 18 when she became queen.">
            <a:extLst>
              <a:ext uri="{FF2B5EF4-FFF2-40B4-BE49-F238E27FC236}">
                <a16:creationId xmlns:a16="http://schemas.microsoft.com/office/drawing/2014/main" id="{95E8FC81-5FC7-375C-8D91-E7BA24745889}"/>
              </a:ext>
              <a:ext uri="{C183D7F6-B498-43B3-948B-1728B52AA6E4}">
                <adec:decorative xmlns:adec="http://schemas.microsoft.com/office/drawing/2017/decorative" val="0"/>
              </a:ext>
            </a:extLst>
          </p:cNvPr>
          <p:cNvSpPr txBox="1">
            <a:spLocks/>
          </p:cNvSpPr>
          <p:nvPr/>
        </p:nvSpPr>
        <p:spPr>
          <a:xfrm flipH="1">
            <a:off x="6985667" y="1738839"/>
            <a:ext cx="3619567" cy="1094120"/>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Victoria was only 18 when she became queen.</a:t>
            </a:r>
            <a:endParaRPr lang="en-GB" altLang="en-US" sz="2000"/>
          </a:p>
        </p:txBody>
      </p:sp>
      <p:grpSp>
        <p:nvGrpSpPr>
          <p:cNvPr id="6" name="Washi" descr="At  13, Victoria was given a diary and wrote in it for most of her life.">
            <a:extLst>
              <a:ext uri="{FF2B5EF4-FFF2-40B4-BE49-F238E27FC236}">
                <a16:creationId xmlns:a16="http://schemas.microsoft.com/office/drawing/2014/main" id="{A8E870E2-DBE3-039E-08E9-A012763A5EE4}"/>
              </a:ext>
              <a:ext uri="{C183D7F6-B498-43B3-948B-1728B52AA6E4}">
                <adec:decorative xmlns:adec="http://schemas.microsoft.com/office/drawing/2017/decorative" val="0"/>
              </a:ext>
            </a:extLst>
          </p:cNvPr>
          <p:cNvGrpSpPr/>
          <p:nvPr/>
        </p:nvGrpSpPr>
        <p:grpSpPr>
          <a:xfrm>
            <a:off x="211774" y="3810630"/>
            <a:ext cx="3437062" cy="1382234"/>
            <a:chOff x="5550676" y="174598"/>
            <a:chExt cx="3437062" cy="1382234"/>
          </a:xfrm>
        </p:grpSpPr>
        <p:sp>
          <p:nvSpPr>
            <p:cNvPr id="7" name="Picture 9">
              <a:extLst>
                <a:ext uri="{FF2B5EF4-FFF2-40B4-BE49-F238E27FC236}">
                  <a16:creationId xmlns:a16="http://schemas.microsoft.com/office/drawing/2014/main" id="{FCF99F53-7CC9-B0BB-7AD9-0C72218B23A1}"/>
                </a:ext>
                <a:ext uri="{C183D7F6-B498-43B3-948B-1728B52AA6E4}">
                  <adec:decorative xmlns:adec="http://schemas.microsoft.com/office/drawing/2017/decorative" val="1"/>
                </a:ext>
              </a:extLst>
            </p:cNvPr>
            <p:cNvSpPr/>
            <p:nvPr/>
          </p:nvSpPr>
          <p:spPr>
            <a:xfrm rot="10800000" flipV="1">
              <a:off x="5550676" y="174598"/>
              <a:ext cx="3437062" cy="138223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5E30D81E-2415-6C12-4A0A-37A03C6658ED}"/>
                </a:ext>
              </a:extLst>
            </p:cNvPr>
            <p:cNvSpPr txBox="1">
              <a:spLocks/>
            </p:cNvSpPr>
            <p:nvPr/>
          </p:nvSpPr>
          <p:spPr>
            <a:xfrm rot="21383919">
              <a:off x="5720532" y="550262"/>
              <a:ext cx="3050468" cy="65382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At  13, Victoria was given a diary and wrote in it for most of her life.</a:t>
              </a:r>
              <a:endParaRPr lang="en-GB" altLang="en-US" sz="2000"/>
            </a:p>
          </p:txBody>
        </p:sp>
      </p:grpSp>
      <p:grpSp>
        <p:nvGrpSpPr>
          <p:cNvPr id="12" name="Washi" descr="There were 8 attempts to assassinate  Victoria.">
            <a:extLst>
              <a:ext uri="{FF2B5EF4-FFF2-40B4-BE49-F238E27FC236}">
                <a16:creationId xmlns:a16="http://schemas.microsoft.com/office/drawing/2014/main" id="{A4B9EC4F-097E-F9ED-6515-5B7B1E858C47}"/>
              </a:ext>
            </a:extLst>
          </p:cNvPr>
          <p:cNvGrpSpPr/>
          <p:nvPr/>
        </p:nvGrpSpPr>
        <p:grpSpPr>
          <a:xfrm>
            <a:off x="8115947" y="2601928"/>
            <a:ext cx="3004644" cy="1476148"/>
            <a:chOff x="9549074" y="377382"/>
            <a:chExt cx="1922355" cy="1476148"/>
          </a:xfrm>
        </p:grpSpPr>
        <p:sp>
          <p:nvSpPr>
            <p:cNvPr id="13" name="Washi">
              <a:extLst>
                <a:ext uri="{FF2B5EF4-FFF2-40B4-BE49-F238E27FC236}">
                  <a16:creationId xmlns:a16="http://schemas.microsoft.com/office/drawing/2014/main" id="{4CBFFA46-3298-1B3E-46EF-BEBD63D189BF}"/>
                </a:ext>
                <a:ext uri="{C183D7F6-B498-43B3-948B-1728B52AA6E4}">
                  <adec:decorative xmlns:adec="http://schemas.microsoft.com/office/drawing/2017/decorative" val="1"/>
                </a:ext>
              </a:extLst>
            </p:cNvPr>
            <p:cNvSpPr txBox="1">
              <a:spLocks/>
            </p:cNvSpPr>
            <p:nvPr/>
          </p:nvSpPr>
          <p:spPr>
            <a:xfrm>
              <a:off x="9549074" y="377382"/>
              <a:ext cx="1922355" cy="1476148"/>
            </a:xfrm>
            <a:prstGeom prst="rect">
              <a:avLst/>
            </a:prstGeom>
            <a:blipFill>
              <a:blip r:embed="rId11">
                <a:extLst>
                  <a:ext uri="{96DAC541-7B7A-43D3-8B79-37D633B846F1}">
                    <asvg:svgBlip xmlns:asvg="http://schemas.microsoft.com/office/drawing/2016/SVG/main" r:embed="rId12"/>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5B614918-A3C3-D244-2F45-7D3930841848}"/>
                </a:ext>
                <a:ext uri="{C183D7F6-B498-43B3-948B-1728B52AA6E4}">
                  <adec:decorative xmlns:adec="http://schemas.microsoft.com/office/drawing/2017/decorative" val="1"/>
                </a:ext>
              </a:extLst>
            </p:cNvPr>
            <p:cNvSpPr txBox="1">
              <a:spLocks/>
            </p:cNvSpPr>
            <p:nvPr/>
          </p:nvSpPr>
          <p:spPr>
            <a:xfrm rot="21383919">
              <a:off x="9571775" y="468314"/>
              <a:ext cx="1876953" cy="122197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There were 8 attempts to assassinate  Victoria.</a:t>
              </a:r>
              <a:endParaRPr lang="en-GB" altLang="en-US" sz="2000"/>
            </a:p>
          </p:txBody>
        </p:sp>
      </p:grpSp>
      <p:sp>
        <p:nvSpPr>
          <p:cNvPr id="27" name="Picture Placeholder 17" descr="Victoria didn’t go to school, she was educated at home by a governess.">
            <a:extLst>
              <a:ext uri="{FF2B5EF4-FFF2-40B4-BE49-F238E27FC236}">
                <a16:creationId xmlns:a16="http://schemas.microsoft.com/office/drawing/2014/main" id="{1D438D70-1103-7EE7-F3AF-C82C0A5C7A13}"/>
              </a:ext>
              <a:ext uri="{C183D7F6-B498-43B3-948B-1728B52AA6E4}">
                <adec:decorative xmlns:adec="http://schemas.microsoft.com/office/drawing/2017/decorative" val="0"/>
              </a:ext>
            </a:extLst>
          </p:cNvPr>
          <p:cNvSpPr txBox="1">
            <a:spLocks/>
          </p:cNvSpPr>
          <p:nvPr/>
        </p:nvSpPr>
        <p:spPr>
          <a:xfrm>
            <a:off x="211774" y="5588329"/>
            <a:ext cx="5056676" cy="1296384"/>
          </a:xfrm>
          <a:prstGeom prst="rect">
            <a:avLst/>
          </a:prstGeom>
          <a:blipFill>
            <a:blip r:embed="rId13"/>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Victoria didn’t go to school; she was educated at home by a governess.</a:t>
            </a:r>
            <a:endParaRPr lang="en-GB" altLang="en-US" sz="2000"/>
          </a:p>
        </p:txBody>
      </p:sp>
      <p:grpSp>
        <p:nvGrpSpPr>
          <p:cNvPr id="15" name="Washi" descr="She was the first monarch to live in Buckingham Palace.">
            <a:extLst>
              <a:ext uri="{FF2B5EF4-FFF2-40B4-BE49-F238E27FC236}">
                <a16:creationId xmlns:a16="http://schemas.microsoft.com/office/drawing/2014/main" id="{5A03004B-D2AD-2D34-CDD4-CE64E08FED3F}"/>
              </a:ext>
              <a:ext uri="{C183D7F6-B498-43B3-948B-1728B52AA6E4}">
                <adec:decorative xmlns:adec="http://schemas.microsoft.com/office/drawing/2017/decorative" val="0"/>
              </a:ext>
            </a:extLst>
          </p:cNvPr>
          <p:cNvGrpSpPr/>
          <p:nvPr/>
        </p:nvGrpSpPr>
        <p:grpSpPr>
          <a:xfrm>
            <a:off x="7186393" y="4189954"/>
            <a:ext cx="3619471" cy="1120344"/>
            <a:chOff x="7967476" y="1621782"/>
            <a:chExt cx="4922519" cy="624064"/>
          </a:xfrm>
        </p:grpSpPr>
        <p:pic>
          <p:nvPicPr>
            <p:cNvPr id="16" name="Picture 15">
              <a:extLst>
                <a:ext uri="{FF2B5EF4-FFF2-40B4-BE49-F238E27FC236}">
                  <a16:creationId xmlns:a16="http://schemas.microsoft.com/office/drawing/2014/main" id="{F3355A88-9A2C-852D-A706-E0E6B4611D0A}"/>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7967476" y="1621782"/>
              <a:ext cx="4922519" cy="624064"/>
            </a:xfrm>
            <a:prstGeom prst="rect">
              <a:avLst/>
            </a:prstGeom>
          </p:spPr>
        </p:pic>
        <p:sp>
          <p:nvSpPr>
            <p:cNvPr id="17" name="Text Placeholder">
              <a:extLst>
                <a:ext uri="{FF2B5EF4-FFF2-40B4-BE49-F238E27FC236}">
                  <a16:creationId xmlns:a16="http://schemas.microsoft.com/office/drawing/2014/main" id="{D1A25197-A9F9-28AF-C989-E4B7E7D33CCF}"/>
                </a:ext>
              </a:extLst>
            </p:cNvPr>
            <p:cNvSpPr txBox="1">
              <a:spLocks/>
            </p:cNvSpPr>
            <p:nvPr/>
          </p:nvSpPr>
          <p:spPr>
            <a:xfrm>
              <a:off x="8370278" y="1696110"/>
              <a:ext cx="4086348" cy="50696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She was the first monarch to live in Buckingham Palace.</a:t>
              </a:r>
              <a:endParaRPr lang="en-GB" altLang="en-US" sz="2000"/>
            </a:p>
          </p:txBody>
        </p:sp>
      </p:grpSp>
      <p:grpSp>
        <p:nvGrpSpPr>
          <p:cNvPr id="18" name="Washi" descr="She was only 1.52m tall!">
            <a:extLst>
              <a:ext uri="{FF2B5EF4-FFF2-40B4-BE49-F238E27FC236}">
                <a16:creationId xmlns:a16="http://schemas.microsoft.com/office/drawing/2014/main" id="{551E6A70-EE69-092A-0EE1-D689E9AD71DB}"/>
              </a:ext>
            </a:extLst>
          </p:cNvPr>
          <p:cNvGrpSpPr/>
          <p:nvPr/>
        </p:nvGrpSpPr>
        <p:grpSpPr>
          <a:xfrm>
            <a:off x="6475903" y="5699499"/>
            <a:ext cx="4553673" cy="916433"/>
            <a:chOff x="6548481" y="2378114"/>
            <a:chExt cx="4553673" cy="916433"/>
          </a:xfrm>
        </p:grpSpPr>
        <p:pic>
          <p:nvPicPr>
            <p:cNvPr id="19" name="Washi">
              <a:extLst>
                <a:ext uri="{FF2B5EF4-FFF2-40B4-BE49-F238E27FC236}">
                  <a16:creationId xmlns:a16="http://schemas.microsoft.com/office/drawing/2014/main" id="{44BDFDAB-F0DB-94EB-EDDB-CC0B11BB1C73}"/>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548481" y="2378114"/>
              <a:ext cx="4553673" cy="916433"/>
            </a:xfrm>
            <a:prstGeom prst="rect">
              <a:avLst/>
            </a:prstGeom>
          </p:spPr>
        </p:pic>
        <p:sp>
          <p:nvSpPr>
            <p:cNvPr id="20" name="Text Placeholder">
              <a:extLst>
                <a:ext uri="{FF2B5EF4-FFF2-40B4-BE49-F238E27FC236}">
                  <a16:creationId xmlns:a16="http://schemas.microsoft.com/office/drawing/2014/main" id="{F1A96066-3ED2-4B56-F9E5-C1FE8D21E08F}"/>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She was only 1.52m tall!</a:t>
              </a:r>
              <a:endParaRPr lang="en-GB" altLang="en-US" sz="2000"/>
            </a:p>
          </p:txBody>
        </p:sp>
      </p:grpSp>
    </p:spTree>
    <p:extLst>
      <p:ext uri="{BB962C8B-B14F-4D97-AF65-F5344CB8AC3E}">
        <p14:creationId xmlns:p14="http://schemas.microsoft.com/office/powerpoint/2010/main" val="4607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3"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D6FF-16AB-7F53-224F-F1538108CD46}"/>
              </a:ext>
            </a:extLst>
          </p:cNvPr>
          <p:cNvSpPr>
            <a:spLocks noGrp="1"/>
          </p:cNvSpPr>
          <p:nvPr>
            <p:ph type="title"/>
          </p:nvPr>
        </p:nvSpPr>
        <p:spPr/>
        <p:txBody>
          <a:bodyPr/>
          <a:lstStyle/>
          <a:p>
            <a:r>
              <a:rPr lang="en-US"/>
              <a:t>Facts about Queen Victoria </a:t>
            </a:r>
            <a:r>
              <a:rPr lang="en-US">
                <a:solidFill>
                  <a:schemeClr val="bg1"/>
                </a:solidFill>
              </a:rPr>
              <a:t>2</a:t>
            </a:r>
          </a:p>
        </p:txBody>
      </p:sp>
      <p:grpSp>
        <p:nvGrpSpPr>
          <p:cNvPr id="9" name="Washi" descr="Victoria had 9 children and 42 grandchildren.">
            <a:extLst>
              <a:ext uri="{FF2B5EF4-FFF2-40B4-BE49-F238E27FC236}">
                <a16:creationId xmlns:a16="http://schemas.microsoft.com/office/drawing/2014/main" id="{7371FD61-220E-FFC1-5C32-0725D70E3251}"/>
              </a:ext>
              <a:ext uri="{C183D7F6-B498-43B3-948B-1728B52AA6E4}">
                <adec:decorative xmlns:adec="http://schemas.microsoft.com/office/drawing/2017/decorative" val="0"/>
              </a:ext>
            </a:extLst>
          </p:cNvPr>
          <p:cNvGrpSpPr/>
          <p:nvPr/>
        </p:nvGrpSpPr>
        <p:grpSpPr>
          <a:xfrm>
            <a:off x="104108" y="1075153"/>
            <a:ext cx="3556292" cy="1191536"/>
            <a:chOff x="4879241" y="1287143"/>
            <a:chExt cx="3556292" cy="1191536"/>
          </a:xfrm>
        </p:grpSpPr>
        <p:sp>
          <p:nvSpPr>
            <p:cNvPr id="10" name="Picture 9">
              <a:extLst>
                <a:ext uri="{FF2B5EF4-FFF2-40B4-BE49-F238E27FC236}">
                  <a16:creationId xmlns:a16="http://schemas.microsoft.com/office/drawing/2014/main" id="{35D9BA83-816A-48BE-0996-C3A28584AF0B}"/>
                </a:ext>
                <a:ext uri="{C183D7F6-B498-43B3-948B-1728B52AA6E4}">
                  <adec:decorative xmlns:adec="http://schemas.microsoft.com/office/drawing/2017/decorative" val="1"/>
                </a:ext>
              </a:extLst>
            </p:cNvPr>
            <p:cNvSpPr/>
            <p:nvPr/>
          </p:nvSpPr>
          <p:spPr>
            <a:xfrm>
              <a:off x="4879241" y="1336248"/>
              <a:ext cx="3556292" cy="114243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80A0E83A-1450-37AF-B58E-F06A698D6CE9}"/>
                </a:ext>
              </a:extLst>
            </p:cNvPr>
            <p:cNvSpPr txBox="1">
              <a:spLocks/>
            </p:cNvSpPr>
            <p:nvPr/>
          </p:nvSpPr>
          <p:spPr>
            <a:xfrm>
              <a:off x="5239468" y="1287143"/>
              <a:ext cx="2939517" cy="114243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Victoria had 9 children and 42 grandchildren.</a:t>
              </a:r>
              <a:endParaRPr lang="en-GB" altLang="en-US" sz="2000"/>
            </a:p>
          </p:txBody>
        </p:sp>
      </p:grpSp>
      <p:sp>
        <p:nvSpPr>
          <p:cNvPr id="22" name="Picture Placeholder 23" descr="Victoria ruled the British Empire, but she did not support the campaign for women’s voting rights.">
            <a:extLst>
              <a:ext uri="{FF2B5EF4-FFF2-40B4-BE49-F238E27FC236}">
                <a16:creationId xmlns:a16="http://schemas.microsoft.com/office/drawing/2014/main" id="{19D897E9-D7AF-9EF7-474B-9D7E5A72EAB5}"/>
              </a:ext>
              <a:ext uri="{C183D7F6-B498-43B3-948B-1728B52AA6E4}">
                <adec:decorative xmlns:adec="http://schemas.microsoft.com/office/drawing/2017/decorative" val="0"/>
              </a:ext>
            </a:extLst>
          </p:cNvPr>
          <p:cNvSpPr txBox="1">
            <a:spLocks/>
          </p:cNvSpPr>
          <p:nvPr/>
        </p:nvSpPr>
        <p:spPr>
          <a:xfrm flipH="1">
            <a:off x="131842" y="2411546"/>
            <a:ext cx="3556292" cy="285910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endParaRPr lang="en-GB" altLang="en-US" sz="2000" b="1" dirty="0"/>
          </a:p>
          <a:p>
            <a:pPr algn="ctr">
              <a:defRPr/>
            </a:pPr>
            <a:r>
              <a:rPr lang="en-GB" altLang="en-US" sz="2000" b="1" dirty="0"/>
              <a:t>Victoria ruled the British Empire, but she did not support the campaign for women’s voting rights.</a:t>
            </a:r>
            <a:endParaRPr lang="en-GB" altLang="en-US" sz="2000" dirty="0"/>
          </a:p>
        </p:txBody>
      </p:sp>
      <p:grpSp>
        <p:nvGrpSpPr>
          <p:cNvPr id="6" name="Washi" descr="She was the great, great grandmother of Queen Elizabeth II.">
            <a:extLst>
              <a:ext uri="{FF2B5EF4-FFF2-40B4-BE49-F238E27FC236}">
                <a16:creationId xmlns:a16="http://schemas.microsoft.com/office/drawing/2014/main" id="{A8E870E2-DBE3-039E-08E9-A012763A5EE4}"/>
              </a:ext>
              <a:ext uri="{C183D7F6-B498-43B3-948B-1728B52AA6E4}">
                <adec:decorative xmlns:adec="http://schemas.microsoft.com/office/drawing/2017/decorative" val="0"/>
              </a:ext>
            </a:extLst>
          </p:cNvPr>
          <p:cNvGrpSpPr/>
          <p:nvPr/>
        </p:nvGrpSpPr>
        <p:grpSpPr>
          <a:xfrm>
            <a:off x="215562" y="5212648"/>
            <a:ext cx="3437062" cy="1280226"/>
            <a:chOff x="5550676" y="549643"/>
            <a:chExt cx="3437062" cy="1280226"/>
          </a:xfrm>
        </p:grpSpPr>
        <p:sp>
          <p:nvSpPr>
            <p:cNvPr id="7" name="Picture 9">
              <a:extLst>
                <a:ext uri="{FF2B5EF4-FFF2-40B4-BE49-F238E27FC236}">
                  <a16:creationId xmlns:a16="http://schemas.microsoft.com/office/drawing/2014/main" id="{FCF99F53-7CC9-B0BB-7AD9-0C72218B23A1}"/>
                </a:ext>
                <a:ext uri="{C183D7F6-B498-43B3-948B-1728B52AA6E4}">
                  <adec:decorative xmlns:adec="http://schemas.microsoft.com/office/drawing/2017/decorative" val="1"/>
                </a:ext>
              </a:extLst>
            </p:cNvPr>
            <p:cNvSpPr/>
            <p:nvPr/>
          </p:nvSpPr>
          <p:spPr>
            <a:xfrm rot="10800000" flipV="1">
              <a:off x="5550676" y="574565"/>
              <a:ext cx="3437062" cy="1234193"/>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5E30D81E-2415-6C12-4A0A-37A03C6658ED}"/>
                </a:ext>
              </a:extLst>
            </p:cNvPr>
            <p:cNvSpPr txBox="1">
              <a:spLocks/>
            </p:cNvSpPr>
            <p:nvPr/>
          </p:nvSpPr>
          <p:spPr>
            <a:xfrm rot="21383919">
              <a:off x="5740205" y="549643"/>
              <a:ext cx="3050468" cy="128022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She is the great, great grandmother of Queen Elizabeth II.</a:t>
              </a:r>
              <a:endParaRPr lang="en-GB" altLang="en-US" sz="2000"/>
            </a:p>
          </p:txBody>
        </p:sp>
      </p:grpSp>
      <p:pic>
        <p:nvPicPr>
          <p:cNvPr id="30" name="Picture 11" descr="Queen Victoria, by Alexander Bassano - NPG x13844">
            <a:hlinkClick r:id="rId5"/>
            <a:extLst>
              <a:ext uri="{FF2B5EF4-FFF2-40B4-BE49-F238E27FC236}">
                <a16:creationId xmlns:a16="http://schemas.microsoft.com/office/drawing/2014/main" id="{017C46E1-9DB8-E20E-FB3F-E1B4D11A1F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068" y="1190219"/>
            <a:ext cx="3437063" cy="51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icture Placeholder 17" descr="Victoria had to propose to her husband as she was Queen.">
            <a:extLst>
              <a:ext uri="{FF2B5EF4-FFF2-40B4-BE49-F238E27FC236}">
                <a16:creationId xmlns:a16="http://schemas.microsoft.com/office/drawing/2014/main" id="{1D438D70-1103-7EE7-F3AF-C82C0A5C7A13}"/>
              </a:ext>
              <a:ext uri="{C183D7F6-B498-43B3-948B-1728B52AA6E4}">
                <adec:decorative xmlns:adec="http://schemas.microsoft.com/office/drawing/2017/decorative" val="0"/>
              </a:ext>
            </a:extLst>
          </p:cNvPr>
          <p:cNvSpPr txBox="1">
            <a:spLocks/>
          </p:cNvSpPr>
          <p:nvPr/>
        </p:nvSpPr>
        <p:spPr>
          <a:xfrm>
            <a:off x="7424938" y="942270"/>
            <a:ext cx="4002131" cy="1457303"/>
          </a:xfrm>
          <a:prstGeom prst="rect">
            <a:avLst/>
          </a:prstGeom>
          <a:blipFill>
            <a:blip r:embed="rId7"/>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a:t>Victoria had to propose to her husband as she was Queen. </a:t>
            </a:r>
            <a:endParaRPr lang="en-GB" altLang="en-US" sz="2000"/>
          </a:p>
        </p:txBody>
      </p:sp>
      <p:grpSp>
        <p:nvGrpSpPr>
          <p:cNvPr id="18" name="Washi" descr="Until recently, Queen Victoria was the longest reigning monarch and had ruled for 63 years. Queen Elizabeth II has overtaken her, with 2022 being the year of her Platinum Jubilee, commemorating 70 years on the throne.">
            <a:extLst>
              <a:ext uri="{FF2B5EF4-FFF2-40B4-BE49-F238E27FC236}">
                <a16:creationId xmlns:a16="http://schemas.microsoft.com/office/drawing/2014/main" id="{551E6A70-EE69-092A-0EE1-D689E9AD71DB}"/>
              </a:ext>
              <a:ext uri="{C183D7F6-B498-43B3-948B-1728B52AA6E4}">
                <adec:decorative xmlns:adec="http://schemas.microsoft.com/office/drawing/2017/decorative" val="0"/>
              </a:ext>
            </a:extLst>
          </p:cNvPr>
          <p:cNvGrpSpPr/>
          <p:nvPr/>
        </p:nvGrpSpPr>
        <p:grpSpPr>
          <a:xfrm>
            <a:off x="7285065" y="3002117"/>
            <a:ext cx="4233835" cy="3265333"/>
            <a:chOff x="6548481" y="2378114"/>
            <a:chExt cx="4553673" cy="3265333"/>
          </a:xfrm>
        </p:grpSpPr>
        <p:pic>
          <p:nvPicPr>
            <p:cNvPr id="19" name="Washi">
              <a:extLst>
                <a:ext uri="{FF2B5EF4-FFF2-40B4-BE49-F238E27FC236}">
                  <a16:creationId xmlns:a16="http://schemas.microsoft.com/office/drawing/2014/main" id="{44BDFDAB-F0DB-94EB-EDDB-CC0B11BB1C7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48481" y="2378114"/>
              <a:ext cx="4553673" cy="3265333"/>
            </a:xfrm>
            <a:prstGeom prst="rect">
              <a:avLst/>
            </a:prstGeom>
          </p:spPr>
        </p:pic>
        <p:sp>
          <p:nvSpPr>
            <p:cNvPr id="20" name="Text Placeholder">
              <a:extLst>
                <a:ext uri="{FF2B5EF4-FFF2-40B4-BE49-F238E27FC236}">
                  <a16:creationId xmlns:a16="http://schemas.microsoft.com/office/drawing/2014/main" id="{F1A96066-3ED2-4B56-F9E5-C1FE8D21E08F}"/>
                </a:ext>
              </a:extLst>
            </p:cNvPr>
            <p:cNvSpPr txBox="1">
              <a:spLocks/>
            </p:cNvSpPr>
            <p:nvPr/>
          </p:nvSpPr>
          <p:spPr>
            <a:xfrm>
              <a:off x="6831488" y="2550915"/>
              <a:ext cx="3841121" cy="2740812"/>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ltLang="en-US" sz="2000" b="1" dirty="0"/>
                <a:t>Until recently, Queen Victoria was the longest reigning monarch and had ruled for 63 years. Queen Elizabeth II overtook her and in 2022 she celebrated her Platinum Jubilee, commemorating 70 years on the throne.</a:t>
              </a:r>
              <a:endParaRPr lang="en-GB" altLang="en-US" sz="2000" dirty="0"/>
            </a:p>
          </p:txBody>
        </p:sp>
      </p:grpSp>
    </p:spTree>
    <p:extLst>
      <p:ext uri="{BB962C8B-B14F-4D97-AF65-F5344CB8AC3E}">
        <p14:creationId xmlns:p14="http://schemas.microsoft.com/office/powerpoint/2010/main" val="425788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D684-53E7-0CF7-243B-15E922C2B72D}"/>
              </a:ext>
            </a:extLst>
          </p:cNvPr>
          <p:cNvSpPr>
            <a:spLocks noGrp="1"/>
          </p:cNvSpPr>
          <p:nvPr>
            <p:ph type="title"/>
          </p:nvPr>
        </p:nvSpPr>
        <p:spPr/>
        <p:txBody>
          <a:bodyPr/>
          <a:lstStyle/>
          <a:p>
            <a:r>
              <a:rPr lang="en-US"/>
              <a:t>Activity 1</a:t>
            </a:r>
          </a:p>
        </p:txBody>
      </p:sp>
      <p:sp>
        <p:nvSpPr>
          <p:cNvPr id="3" name="Content Placeholder 2">
            <a:extLst>
              <a:ext uri="{FF2B5EF4-FFF2-40B4-BE49-F238E27FC236}">
                <a16:creationId xmlns:a16="http://schemas.microsoft.com/office/drawing/2014/main" id="{8300247D-A6D1-97EB-60A7-1DF274715C94}"/>
              </a:ext>
            </a:extLst>
          </p:cNvPr>
          <p:cNvSpPr>
            <a:spLocks noGrp="1"/>
          </p:cNvSpPr>
          <p:nvPr>
            <p:ph idx="1"/>
          </p:nvPr>
        </p:nvSpPr>
        <p:spPr>
          <a:xfrm>
            <a:off x="808074" y="2083980"/>
            <a:ext cx="4596698" cy="4408893"/>
          </a:xfrm>
        </p:spPr>
        <p:txBody>
          <a:bodyPr/>
          <a:lstStyle/>
          <a:p>
            <a:r>
              <a:rPr lang="en-GB" altLang="en-US" sz="3200" b="1"/>
              <a:t>Which fact surprises you the most?</a:t>
            </a:r>
          </a:p>
          <a:p>
            <a:endParaRPr lang="en-GB" altLang="en-US" sz="3200" b="1"/>
          </a:p>
          <a:p>
            <a:r>
              <a:rPr lang="en-GB" altLang="en-US" sz="3200" b="1"/>
              <a:t>Which facts tell you the most about the kind of person she was?</a:t>
            </a:r>
            <a:endParaRPr lang="en-GB" altLang="en-US" sz="3200"/>
          </a:p>
          <a:p>
            <a:endParaRPr lang="en-GB" altLang="en-US" sz="3200"/>
          </a:p>
        </p:txBody>
      </p:sp>
      <p:pic>
        <p:nvPicPr>
          <p:cNvPr id="5" name="Question Mark">
            <a:extLst>
              <a:ext uri="{FF2B5EF4-FFF2-40B4-BE49-F238E27FC236}">
                <a16:creationId xmlns:a16="http://schemas.microsoft.com/office/drawing/2014/main" id="{41E7357E-B3C3-B4F7-92DC-424D233482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564">
            <a:off x="4759320" y="524605"/>
            <a:ext cx="2192345" cy="3880258"/>
          </a:xfrm>
          <a:prstGeom prst="rect">
            <a:avLst/>
          </a:prstGeom>
        </p:spPr>
      </p:pic>
      <p:grpSp>
        <p:nvGrpSpPr>
          <p:cNvPr id="6" name="Think-Char">
            <a:extLst>
              <a:ext uri="{FF2B5EF4-FFF2-40B4-BE49-F238E27FC236}">
                <a16:creationId xmlns:a16="http://schemas.microsoft.com/office/drawing/2014/main" id="{CCDC5045-5214-09EA-FCE6-E4156B48796D}"/>
              </a:ext>
              <a:ext uri="{C183D7F6-B498-43B3-948B-1728B52AA6E4}">
                <adec:decorative xmlns:adec="http://schemas.microsoft.com/office/drawing/2017/decorative" val="1"/>
              </a:ext>
            </a:extLst>
          </p:cNvPr>
          <p:cNvGrpSpPr/>
          <p:nvPr/>
        </p:nvGrpSpPr>
        <p:grpSpPr>
          <a:xfrm>
            <a:off x="6201690" y="3229104"/>
            <a:ext cx="2491274" cy="2665380"/>
            <a:chOff x="215745" y="890004"/>
            <a:chExt cx="2491274" cy="2665380"/>
          </a:xfrm>
        </p:grpSpPr>
        <p:sp>
          <p:nvSpPr>
            <p:cNvPr id="7" name="Deco-Washi">
              <a:extLst>
                <a:ext uri="{FF2B5EF4-FFF2-40B4-BE49-F238E27FC236}">
                  <a16:creationId xmlns:a16="http://schemas.microsoft.com/office/drawing/2014/main" id="{1B53D922-30F9-F5FC-D320-6A9A56D6EC97}"/>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descr="Think">
              <a:extLst>
                <a:ext uri="{FF2B5EF4-FFF2-40B4-BE49-F238E27FC236}">
                  <a16:creationId xmlns:a16="http://schemas.microsoft.com/office/drawing/2014/main" id="{434D21A9-23B3-9B49-944A-2ED68E560EDF}"/>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9" name="Think-icon" descr="Think character icon">
              <a:extLst>
                <a:ext uri="{FF2B5EF4-FFF2-40B4-BE49-F238E27FC236}">
                  <a16:creationId xmlns:a16="http://schemas.microsoft.com/office/drawing/2014/main" id="{BFF49BBA-2C01-083D-2707-AF5FD1644B28}"/>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215745" y="1155274"/>
              <a:ext cx="2116867" cy="2400110"/>
            </a:xfrm>
            <a:prstGeom prst="rect">
              <a:avLst/>
            </a:prstGeom>
          </p:spPr>
        </p:pic>
      </p:grpSp>
      <p:grpSp>
        <p:nvGrpSpPr>
          <p:cNvPr id="10" name="Write-Char">
            <a:extLst>
              <a:ext uri="{FF2B5EF4-FFF2-40B4-BE49-F238E27FC236}">
                <a16:creationId xmlns:a16="http://schemas.microsoft.com/office/drawing/2014/main" id="{1ABADF2E-1F24-94AF-62C1-4219EF709491}"/>
              </a:ext>
              <a:ext uri="{C183D7F6-B498-43B3-948B-1728B52AA6E4}">
                <adec:decorative xmlns:adec="http://schemas.microsoft.com/office/drawing/2017/decorative" val="1"/>
              </a:ext>
            </a:extLst>
          </p:cNvPr>
          <p:cNvGrpSpPr/>
          <p:nvPr/>
        </p:nvGrpSpPr>
        <p:grpSpPr>
          <a:xfrm>
            <a:off x="8567432" y="3735696"/>
            <a:ext cx="2284277" cy="2610188"/>
            <a:chOff x="5178451" y="3499712"/>
            <a:chExt cx="2284277" cy="2610188"/>
          </a:xfrm>
        </p:grpSpPr>
        <p:sp>
          <p:nvSpPr>
            <p:cNvPr id="11" name="Deco-washi">
              <a:extLst>
                <a:ext uri="{FF2B5EF4-FFF2-40B4-BE49-F238E27FC236}">
                  <a16:creationId xmlns:a16="http://schemas.microsoft.com/office/drawing/2014/main" id="{7B6B3954-606D-CAA0-70CD-59EC1D8EA258}"/>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D4C4C344-7133-8550-19D1-AA9FBF57C086}"/>
                </a:ext>
              </a:extLst>
            </p:cNvPr>
            <p:cNvSpPr txBox="1">
              <a:spLocks/>
            </p:cNvSpPr>
            <p:nvPr/>
          </p:nvSpPr>
          <p:spPr>
            <a:xfrm rot="21383919">
              <a:off x="5712470" y="3624142"/>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3" name="Write-icon" descr="Write character icon">
              <a:extLst>
                <a:ext uri="{FF2B5EF4-FFF2-40B4-BE49-F238E27FC236}">
                  <a16:creationId xmlns:a16="http://schemas.microsoft.com/office/drawing/2014/main" id="{4BB86512-3949-D78E-BA2E-64C7B332B7C5}"/>
                </a:ext>
              </a:extLst>
            </p:cNvPr>
            <p:cNvPicPr>
              <a:picLocks noChangeAspect="1"/>
            </p:cNvPicPr>
            <p:nvPr/>
          </p:nvPicPr>
          <p:blipFill>
            <a:blip r:embed="rId8"/>
            <a:stretch>
              <a:fillRect/>
            </a:stretch>
          </p:blipFill>
          <p:spPr>
            <a:xfrm>
              <a:off x="5178451" y="4336790"/>
              <a:ext cx="2284277" cy="1773110"/>
            </a:xfrm>
            <a:prstGeom prst="rect">
              <a:avLst/>
            </a:prstGeom>
          </p:spPr>
        </p:pic>
      </p:grpSp>
    </p:spTree>
    <p:extLst>
      <p:ext uri="{BB962C8B-B14F-4D97-AF65-F5344CB8AC3E}">
        <p14:creationId xmlns:p14="http://schemas.microsoft.com/office/powerpoint/2010/main" val="1586330990"/>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671</TotalTime>
  <Words>10921</Words>
  <Application>Microsoft Office PowerPoint</Application>
  <PresentationFormat>Widescreen</PresentationFormat>
  <Paragraphs>1095</Paragraphs>
  <Slides>67</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fsalbertregular</vt:lpstr>
      <vt:lpstr>inter</vt:lpstr>
      <vt:lpstr>Source Sans Pro</vt:lpstr>
      <vt:lpstr>Source Sans Pro Bold</vt:lpstr>
      <vt:lpstr>Office Theme</vt:lpstr>
      <vt:lpstr>The Reign of Queen Victoria</vt:lpstr>
      <vt:lpstr>The Reign of Queen Victoria 11</vt:lpstr>
      <vt:lpstr>Introduction to the resource</vt:lpstr>
      <vt:lpstr>The Reign of Queen Victoria 2</vt:lpstr>
      <vt:lpstr>Who was Queen Victoria? </vt:lpstr>
      <vt:lpstr>Queen Victoria</vt:lpstr>
      <vt:lpstr>Facts about Queen Victoria 1</vt:lpstr>
      <vt:lpstr>Facts about Queen Victoria 2</vt:lpstr>
      <vt:lpstr>Activity 1</vt:lpstr>
      <vt:lpstr>Queen Victoria’s Timeline 1</vt:lpstr>
      <vt:lpstr>Queen Victoria’s Timeline 2</vt:lpstr>
      <vt:lpstr>The Industrial Revolution</vt:lpstr>
      <vt:lpstr>The Industrial Revolution Timeline 1</vt:lpstr>
      <vt:lpstr>The Industrial Revolution Timeline 2</vt:lpstr>
      <vt:lpstr>Activity 2 - Picture detectives</vt:lpstr>
      <vt:lpstr>Working Conditions</vt:lpstr>
      <vt:lpstr>Farm Life</vt:lpstr>
      <vt:lpstr>City Life 1</vt:lpstr>
      <vt:lpstr>City Life 2</vt:lpstr>
      <vt:lpstr>Victorian Jobs</vt:lpstr>
      <vt:lpstr>Match the job</vt:lpstr>
      <vt:lpstr>Match the job print version</vt:lpstr>
      <vt:lpstr>Match the job – Answers 1</vt:lpstr>
      <vt:lpstr>Match the job – Answers 2</vt:lpstr>
      <vt:lpstr>The Built Environment 1</vt:lpstr>
      <vt:lpstr>The Built Environment 2</vt:lpstr>
      <vt:lpstr>The Built Environment 3</vt:lpstr>
      <vt:lpstr>Workers’ Houses 1</vt:lpstr>
      <vt:lpstr>Workers’ Houses 2</vt:lpstr>
      <vt:lpstr>Posh Houses and public buildings</vt:lpstr>
      <vt:lpstr>Activity 3: Victorian Buildings 1</vt:lpstr>
      <vt:lpstr>Activity 3: Victorian Buildings print version1</vt:lpstr>
      <vt:lpstr>Activity3 : Victorian Buildings 2</vt:lpstr>
      <vt:lpstr>Activity3 : Victorian Buildings print version 22</vt:lpstr>
      <vt:lpstr>Activity 3: Victorian Buildings 3</vt:lpstr>
      <vt:lpstr>Activity 4: Victorian Buildings - Answers 4</vt:lpstr>
      <vt:lpstr>Activity 5: What impact did the industrial revolution have on your local area?</vt:lpstr>
      <vt:lpstr>Example: Rugby</vt:lpstr>
      <vt:lpstr>How did your local area change between 1837-1901?</vt:lpstr>
      <vt:lpstr>The Great Exhibition</vt:lpstr>
      <vt:lpstr>What Industry was your area famous for? 1 </vt:lpstr>
      <vt:lpstr>What Industry was your area famous for? 2 </vt:lpstr>
      <vt:lpstr>The beginnings of the British Empire</vt:lpstr>
      <vt:lpstr>The British Empire 1</vt:lpstr>
      <vt:lpstr>Nations in the British Empire</vt:lpstr>
      <vt:lpstr>Activity 6: Empire</vt:lpstr>
      <vt:lpstr>The British Empire and Commonwealth Countries</vt:lpstr>
      <vt:lpstr>British Empire</vt:lpstr>
      <vt:lpstr>Consider the different aspects of Victorian life</vt:lpstr>
      <vt:lpstr>Marking the Reign of Queen Victoria</vt:lpstr>
      <vt:lpstr>How is Queen Victoria remembered?</vt:lpstr>
      <vt:lpstr>Remembering Victoria and Albert</vt:lpstr>
      <vt:lpstr>Prince Albert Memorials</vt:lpstr>
      <vt:lpstr>Activity</vt:lpstr>
      <vt:lpstr>Queen Victoria Monuments</vt:lpstr>
      <vt:lpstr>Activity: Queen Victoria Monuments</vt:lpstr>
      <vt:lpstr>Research Local Victorian Buildings</vt:lpstr>
      <vt:lpstr>Missing Pieces Project - How to share your research</vt:lpstr>
      <vt:lpstr>Missing Pieces Project - How you can add a Missing Piece</vt:lpstr>
      <vt:lpstr>Activity ideas for Missing Pieces Project 1</vt:lpstr>
      <vt:lpstr>Activity ideas for Missing Pieces Project 2</vt:lpstr>
      <vt:lpstr>Activity ideas for Missing Pieces Project 3</vt:lpstr>
      <vt:lpstr>Activity ideas for Missing Pieces Project 4</vt:lpstr>
      <vt:lpstr>Activity ideas for Missing Pieces Project 5</vt:lpstr>
      <vt:lpstr>Activity ideas for Missing Pieces Project 6</vt:lpstr>
      <vt:lpstr>Activity ideas for Missing Pieces Project 7</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2024-10-11T10:57:35Z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