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2B4"/>
    <a:srgbClr val="FBECCC"/>
    <a:srgbClr val="99BF71"/>
    <a:srgbClr val="ADD0F0"/>
    <a:srgbClr val="F5C946"/>
    <a:srgbClr val="B62126"/>
    <a:srgbClr val="596CA4"/>
    <a:srgbClr val="EC6625"/>
    <a:srgbClr val="7AA62C"/>
    <a:srgbClr val="F5B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BF484-D12D-44AC-843F-D18465D52B43}" v="6" dt="2023-05-12T16:35:08.314"/>
    <p1510:client id="{FC4B4B7E-78A4-3DF7-5E7F-49A922C6B112}" v="2" dt="2023-05-12T11:39:5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8"/>
    <p:restoredTop sz="94765"/>
  </p:normalViewPr>
  <p:slideViewPr>
    <p:cSldViewPr snapToGrid="0">
      <p:cViewPr varScale="1">
        <p:scale>
          <a:sx n="108" d="100"/>
          <a:sy n="108" d="100"/>
        </p:scale>
        <p:origin x="642" y="126"/>
      </p:cViewPr>
      <p:guideLst>
        <p:guide orient="horz" pos="417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02c8288dd376403c80f012dd5fe84ce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View the stops named on this route online on the </a:t>
            </a:r>
            <a:r>
              <a:rPr lang="en-US" dirty="0" err="1">
                <a:cs typeface="Calibri"/>
              </a:rPr>
              <a:t>StoryMap</a:t>
            </a:r>
            <a:r>
              <a:rPr lang="en-US" dirty="0">
                <a:cs typeface="Calibri"/>
              </a:rPr>
              <a:t>: </a:t>
            </a:r>
            <a:r>
              <a:rPr lang="en-US" dirty="0">
                <a:hlinkClick r:id="rId3"/>
              </a:rPr>
              <a:t>https://storymaps.arcgis.com/stories/02c8288dd376403c80f012dd5fe84cec</a:t>
            </a:r>
            <a:r>
              <a:rPr lang="en-US" dirty="0"/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england.org.uk/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historicengland.org.uk?subject=Education%20Resources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99BF71"/>
            </a:solidFill>
          </p:spPr>
        </p:sp>
      </p:grp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document title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391178"/>
            <a:ext cx="11362908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7AA62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" name="Picture Placeholder 39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Source Sans Pro Bold"/>
              </a:rPr>
              <a:t>Curriculum links:</a:t>
            </a:r>
            <a:endParaRPr lang="en-US" sz="2400" baseline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08AD26-88D5-E731-7357-00380488B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1308" y="1381473"/>
            <a:ext cx="9192491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11ECD-BF5D-69CD-8BE0-8DEE89594BE4}"/>
              </a:ext>
            </a:extLst>
          </p:cNvPr>
          <p:cNvSpPr txBox="1"/>
          <p:nvPr userDrawn="1"/>
        </p:nvSpPr>
        <p:spPr>
          <a:xfrm>
            <a:off x="355304" y="1381474"/>
            <a:ext cx="25575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 spc="50" baseline="0" dirty="0">
                <a:solidFill>
                  <a:srgbClr val="191715"/>
                </a:solidFill>
                <a:latin typeface="Source Sans Pro Bold"/>
              </a:rPr>
              <a:t>Key Stage 2:</a:t>
            </a:r>
            <a:endParaRPr lang="en-US" sz="2400" baseline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597F3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5DA5C-8636-113C-BE4F-E6FD7062F037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HistoricEngland.org.uk/Education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contact@historicengland.org.uk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846CF8BC-0846-CCE9-FD35-FD5C57642F61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D25BA-6E86-45B5-A4D5-DABB8387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8D0D-8C6C-4110-A28D-93B037F4FAC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ACD01-2B51-4261-9576-FEC94698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6834-BCF4-4369-9D4E-F5139AF8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C750-F4A0-44AD-9A80-D0407A1D1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8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6807" y="1502499"/>
            <a:ext cx="4151741" cy="38944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7AA62C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36189" y="3074988"/>
            <a:ext cx="2963115" cy="277951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089849" y="113396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/>
            </a:lvl1pPr>
          </a:lstStyle>
          <a:p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50" r:id="rId3"/>
    <p:sldLayoutId id="2147483683" r:id="rId4"/>
    <p:sldLayoutId id="2147483684" r:id="rId5"/>
    <p:sldLayoutId id="2147483673" r:id="rId6"/>
    <p:sldLayoutId id="2147483677" r:id="rId7"/>
    <p:sldLayoutId id="2147483679" r:id="rId8"/>
    <p:sldLayoutId id="2147483680" r:id="rId9"/>
    <p:sldLayoutId id="2147483666" r:id="rId10"/>
    <p:sldLayoutId id="2147483667" r:id="rId11"/>
    <p:sldLayoutId id="2147483675" r:id="rId12"/>
    <p:sldLayoutId id="2147483671" r:id="rId13"/>
    <p:sldLayoutId id="2147483681" r:id="rId14"/>
    <p:sldLayoutId id="2147483672" r:id="rId15"/>
    <p:sldLayoutId id="2147483678" r:id="rId16"/>
    <p:sldLayoutId id="2147483664" r:id="rId17"/>
    <p:sldLayoutId id="2147483663" r:id="rId18"/>
    <p:sldLayoutId id="2147483660" r:id="rId19"/>
    <p:sldLayoutId id="2147483670" r:id="rId20"/>
    <p:sldLayoutId id="2147483682" r:id="rId21"/>
    <p:sldLayoutId id="214748368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central Salford with the 10 stops on the heritage trail marked on it.">
            <a:extLst>
              <a:ext uri="{FF2B5EF4-FFF2-40B4-BE49-F238E27FC236}">
                <a16:creationId xmlns:a16="http://schemas.microsoft.com/office/drawing/2014/main" id="{3799E7E6-E7A8-1EC3-409C-DD05FEB6C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7" t="14864" r="444" b="3731"/>
          <a:stretch/>
        </p:blipFill>
        <p:spPr>
          <a:xfrm>
            <a:off x="0" y="0"/>
            <a:ext cx="11526175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A22E9A-865D-26A9-C951-96063F78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69328" cy="62122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KS1 Route Map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737289-DFBE-6BB8-F9E1-B1ADBF4E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3389" y="587626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D1E7B9-E8DE-8343-DB5D-86E3AE66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9370" y="485607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1D060-50FC-35F9-0DEE-30AEE028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40183" y="359427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91FBC3DD-AA4D-BBB1-B680-794C8CDEE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56908"/>
              </p:ext>
            </p:extLst>
          </p:nvPr>
        </p:nvGraphicFramePr>
        <p:xfrm>
          <a:off x="6698441" y="351027"/>
          <a:ext cx="4822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48">
                  <a:extLst>
                    <a:ext uri="{9D8B030D-6E8A-4147-A177-3AD203B41FA5}">
                      <a16:colId xmlns:a16="http://schemas.microsoft.com/office/drawing/2014/main" val="3482234266"/>
                    </a:ext>
                  </a:extLst>
                </a:gridCol>
                <a:gridCol w="1747024">
                  <a:extLst>
                    <a:ext uri="{9D8B030D-6E8A-4147-A177-3AD203B41FA5}">
                      <a16:colId xmlns:a16="http://schemas.microsoft.com/office/drawing/2014/main" val="1906815265"/>
                    </a:ext>
                  </a:extLst>
                </a:gridCol>
                <a:gridCol w="511097">
                  <a:extLst>
                    <a:ext uri="{9D8B030D-6E8A-4147-A177-3AD203B41FA5}">
                      <a16:colId xmlns:a16="http://schemas.microsoft.com/office/drawing/2014/main" val="3968430425"/>
                    </a:ext>
                  </a:extLst>
                </a:gridCol>
                <a:gridCol w="2118731">
                  <a:extLst>
                    <a:ext uri="{9D8B030D-6E8A-4147-A177-3AD203B41FA5}">
                      <a16:colId xmlns:a16="http://schemas.microsoft.com/office/drawing/2014/main" val="1430579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Islington Mill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Cathedral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9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Partington Pots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 Philip's Square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8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Islington Park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 Philip's Church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Bexley Square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Vimto Gardens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2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Salford Board School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Barrow Street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86682"/>
                  </a:ext>
                </a:extLst>
              </a:tr>
            </a:tbl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E1975FD9-7C90-5A3A-8B33-8D67EDF3B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286" y="1885223"/>
            <a:ext cx="201060" cy="224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EE3A92-A4BE-FE0C-73BF-0C6E4D09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9981" y="1886773"/>
            <a:ext cx="33453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 dirty="0">
                <a:cs typeface="Calibri"/>
              </a:rPr>
              <a:t>10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32711E-AE55-3A6E-31A7-DA587D485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0944" y="153315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7D19AC-055C-26D4-B6F5-DF8AE1A6D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0237" y="117074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310A9E-8415-52A1-4876-00826A569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5105" y="77673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5768AF3-3B20-5362-67C7-4178DBB8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0681" y="41989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8C92F0-0E27-2339-8F3A-874ADD1D5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7427" y="1912297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FE66E9-445D-5E03-68BA-6884B6600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3710" y="153687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706B3B-33A0-EBAD-8431-3B0C1EBF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993" y="117074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EFB7A3-89D6-8F2D-7952-1F0BB273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5819" y="78135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01DE45-897B-B8BE-8545-6ABA3C2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8241" y="42507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A66455-3076-1D1F-6E1B-497767BD3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9305" y="417524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E8E874-E8BC-084F-8BA2-4E04FF0E4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7969" y="314208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4C32F0-507B-3A8A-CA00-BA297A2E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9702" y="3746417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8C846E-5E9A-B489-CDD5-CD8E2CBF3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7930" y="3028397"/>
            <a:ext cx="4674358" cy="3063922"/>
          </a:xfrm>
          <a:custGeom>
            <a:avLst/>
            <a:gdLst>
              <a:gd name="connsiteX0" fmla="*/ 887105 w 4674358"/>
              <a:gd name="connsiteY0" fmla="*/ 2831911 h 3063922"/>
              <a:gd name="connsiteX1" fmla="*/ 1433015 w 4674358"/>
              <a:gd name="connsiteY1" fmla="*/ 3063922 h 3063922"/>
              <a:gd name="connsiteX2" fmla="*/ 1528549 w 4674358"/>
              <a:gd name="connsiteY2" fmla="*/ 2811439 h 3063922"/>
              <a:gd name="connsiteX3" fmla="*/ 1610436 w 4674358"/>
              <a:gd name="connsiteY3" fmla="*/ 2558955 h 3063922"/>
              <a:gd name="connsiteX4" fmla="*/ 1699146 w 4674358"/>
              <a:gd name="connsiteY4" fmla="*/ 2101755 h 3063922"/>
              <a:gd name="connsiteX5" fmla="*/ 1712794 w 4674358"/>
              <a:gd name="connsiteY5" fmla="*/ 2047164 h 3063922"/>
              <a:gd name="connsiteX6" fmla="*/ 1726442 w 4674358"/>
              <a:gd name="connsiteY6" fmla="*/ 1992573 h 3063922"/>
              <a:gd name="connsiteX7" fmla="*/ 1931158 w 4674358"/>
              <a:gd name="connsiteY7" fmla="*/ 1719618 h 3063922"/>
              <a:gd name="connsiteX8" fmla="*/ 2142699 w 4674358"/>
              <a:gd name="connsiteY8" fmla="*/ 1849272 h 3063922"/>
              <a:gd name="connsiteX9" fmla="*/ 2169994 w 4674358"/>
              <a:gd name="connsiteY9" fmla="*/ 1856096 h 3063922"/>
              <a:gd name="connsiteX10" fmla="*/ 2367887 w 4674358"/>
              <a:gd name="connsiteY10" fmla="*/ 1876567 h 3063922"/>
              <a:gd name="connsiteX11" fmla="*/ 3050275 w 4674358"/>
              <a:gd name="connsiteY11" fmla="*/ 1828800 h 3063922"/>
              <a:gd name="connsiteX12" fmla="*/ 4019266 w 4674358"/>
              <a:gd name="connsiteY12" fmla="*/ 1705970 h 3063922"/>
              <a:gd name="connsiteX13" fmla="*/ 4094329 w 4674358"/>
              <a:gd name="connsiteY13" fmla="*/ 1712794 h 3063922"/>
              <a:gd name="connsiteX14" fmla="*/ 4305869 w 4674358"/>
              <a:gd name="connsiteY14" fmla="*/ 1651379 h 3063922"/>
              <a:gd name="connsiteX15" fmla="*/ 4415051 w 4674358"/>
              <a:gd name="connsiteY15" fmla="*/ 1644555 h 3063922"/>
              <a:gd name="connsiteX16" fmla="*/ 4449170 w 4674358"/>
              <a:gd name="connsiteY16" fmla="*/ 1644555 h 3063922"/>
              <a:gd name="connsiteX17" fmla="*/ 4476466 w 4674358"/>
              <a:gd name="connsiteY17" fmla="*/ 1549021 h 3063922"/>
              <a:gd name="connsiteX18" fmla="*/ 4531057 w 4674358"/>
              <a:gd name="connsiteY18" fmla="*/ 1433015 h 3063922"/>
              <a:gd name="connsiteX19" fmla="*/ 4612944 w 4674358"/>
              <a:gd name="connsiteY19" fmla="*/ 1364776 h 3063922"/>
              <a:gd name="connsiteX20" fmla="*/ 4674358 w 4674358"/>
              <a:gd name="connsiteY20" fmla="*/ 1317009 h 3063922"/>
              <a:gd name="connsiteX21" fmla="*/ 4674358 w 4674358"/>
              <a:gd name="connsiteY21" fmla="*/ 1289714 h 3063922"/>
              <a:gd name="connsiteX22" fmla="*/ 4612944 w 4674358"/>
              <a:gd name="connsiteY22" fmla="*/ 1153236 h 3063922"/>
              <a:gd name="connsiteX23" fmla="*/ 4599296 w 4674358"/>
              <a:gd name="connsiteY23" fmla="*/ 1078173 h 3063922"/>
              <a:gd name="connsiteX24" fmla="*/ 4606120 w 4674358"/>
              <a:gd name="connsiteY24" fmla="*/ 859809 h 3063922"/>
              <a:gd name="connsiteX25" fmla="*/ 4223982 w 4674358"/>
              <a:gd name="connsiteY25" fmla="*/ 852985 h 3063922"/>
              <a:gd name="connsiteX26" fmla="*/ 4237630 w 4674358"/>
              <a:gd name="connsiteY26" fmla="*/ 375314 h 3063922"/>
              <a:gd name="connsiteX27" fmla="*/ 4128448 w 4674358"/>
              <a:gd name="connsiteY27" fmla="*/ 382137 h 3063922"/>
              <a:gd name="connsiteX28" fmla="*/ 3978323 w 4674358"/>
              <a:gd name="connsiteY28" fmla="*/ 368490 h 3063922"/>
              <a:gd name="connsiteX29" fmla="*/ 3828197 w 4674358"/>
              <a:gd name="connsiteY29" fmla="*/ 348018 h 3063922"/>
              <a:gd name="connsiteX30" fmla="*/ 3787254 w 4674358"/>
              <a:gd name="connsiteY30" fmla="*/ 341194 h 3063922"/>
              <a:gd name="connsiteX31" fmla="*/ 3787254 w 4674358"/>
              <a:gd name="connsiteY31" fmla="*/ 866633 h 3063922"/>
              <a:gd name="connsiteX32" fmla="*/ 3787254 w 4674358"/>
              <a:gd name="connsiteY32" fmla="*/ 975815 h 3063922"/>
              <a:gd name="connsiteX33" fmla="*/ 2913797 w 4674358"/>
              <a:gd name="connsiteY33" fmla="*/ 968991 h 3063922"/>
              <a:gd name="connsiteX34" fmla="*/ 2088108 w 4674358"/>
              <a:gd name="connsiteY34" fmla="*/ 962167 h 3063922"/>
              <a:gd name="connsiteX35" fmla="*/ 2060812 w 4674358"/>
              <a:gd name="connsiteY35" fmla="*/ 348018 h 3063922"/>
              <a:gd name="connsiteX36" fmla="*/ 2047164 w 4674358"/>
              <a:gd name="connsiteY36" fmla="*/ 0 h 3063922"/>
              <a:gd name="connsiteX37" fmla="*/ 1821976 w 4674358"/>
              <a:gd name="connsiteY37" fmla="*/ 6824 h 3063922"/>
              <a:gd name="connsiteX38" fmla="*/ 1624084 w 4674358"/>
              <a:gd name="connsiteY38" fmla="*/ 13648 h 3063922"/>
              <a:gd name="connsiteX39" fmla="*/ 1473958 w 4674358"/>
              <a:gd name="connsiteY39" fmla="*/ 20472 h 3063922"/>
              <a:gd name="connsiteX40" fmla="*/ 1419367 w 4674358"/>
              <a:gd name="connsiteY40" fmla="*/ 20472 h 3063922"/>
              <a:gd name="connsiteX41" fmla="*/ 1419367 w 4674358"/>
              <a:gd name="connsiteY41" fmla="*/ 382137 h 3063922"/>
              <a:gd name="connsiteX42" fmla="*/ 1153236 w 4674358"/>
              <a:gd name="connsiteY42" fmla="*/ 382137 h 3063922"/>
              <a:gd name="connsiteX43" fmla="*/ 1071349 w 4674358"/>
              <a:gd name="connsiteY43" fmla="*/ 388961 h 3063922"/>
              <a:gd name="connsiteX44" fmla="*/ 1098645 w 4674358"/>
              <a:gd name="connsiteY44" fmla="*/ 1112293 h 3063922"/>
              <a:gd name="connsiteX45" fmla="*/ 423081 w 4674358"/>
              <a:gd name="connsiteY45" fmla="*/ 1139588 h 3063922"/>
              <a:gd name="connsiteX46" fmla="*/ 0 w 4674358"/>
              <a:gd name="connsiteY46" fmla="*/ 1146412 h 3063922"/>
              <a:gd name="connsiteX47" fmla="*/ 13648 w 4674358"/>
              <a:gd name="connsiteY47" fmla="*/ 1719618 h 3063922"/>
              <a:gd name="connsiteX48" fmla="*/ 75063 w 4674358"/>
              <a:gd name="connsiteY48" fmla="*/ 1726442 h 3063922"/>
              <a:gd name="connsiteX49" fmla="*/ 232012 w 4674358"/>
              <a:gd name="connsiteY49" fmla="*/ 1740090 h 3063922"/>
              <a:gd name="connsiteX50" fmla="*/ 375314 w 4674358"/>
              <a:gd name="connsiteY50" fmla="*/ 1774209 h 3063922"/>
              <a:gd name="connsiteX51" fmla="*/ 689212 w 4674358"/>
              <a:gd name="connsiteY51" fmla="*/ 1869743 h 3063922"/>
              <a:gd name="connsiteX52" fmla="*/ 641445 w 4674358"/>
              <a:gd name="connsiteY52" fmla="*/ 2081284 h 3063922"/>
              <a:gd name="connsiteX53" fmla="*/ 648269 w 4674358"/>
              <a:gd name="connsiteY53" fmla="*/ 2190466 h 3063922"/>
              <a:gd name="connsiteX54" fmla="*/ 648269 w 4674358"/>
              <a:gd name="connsiteY54" fmla="*/ 2231409 h 3063922"/>
              <a:gd name="connsiteX55" fmla="*/ 504967 w 4674358"/>
              <a:gd name="connsiteY55" fmla="*/ 2674961 h 3063922"/>
              <a:gd name="connsiteX56" fmla="*/ 887105 w 4674358"/>
              <a:gd name="connsiteY56" fmla="*/ 2831911 h 306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74358" h="3063922">
                <a:moveTo>
                  <a:pt x="887105" y="2831911"/>
                </a:moveTo>
                <a:lnTo>
                  <a:pt x="1433015" y="3063922"/>
                </a:lnTo>
                <a:lnTo>
                  <a:pt x="1528549" y="2811439"/>
                </a:lnTo>
                <a:lnTo>
                  <a:pt x="1610436" y="2558955"/>
                </a:lnTo>
                <a:lnTo>
                  <a:pt x="1699146" y="2101755"/>
                </a:lnTo>
                <a:lnTo>
                  <a:pt x="1712794" y="2047164"/>
                </a:lnTo>
                <a:lnTo>
                  <a:pt x="1726442" y="1992573"/>
                </a:lnTo>
                <a:lnTo>
                  <a:pt x="1931158" y="1719618"/>
                </a:lnTo>
                <a:lnTo>
                  <a:pt x="2142699" y="1849272"/>
                </a:lnTo>
                <a:lnTo>
                  <a:pt x="2169994" y="1856096"/>
                </a:lnTo>
                <a:lnTo>
                  <a:pt x="2367887" y="1876567"/>
                </a:lnTo>
                <a:lnTo>
                  <a:pt x="3050275" y="1828800"/>
                </a:lnTo>
                <a:lnTo>
                  <a:pt x="4019266" y="1705970"/>
                </a:lnTo>
                <a:lnTo>
                  <a:pt x="4094329" y="1712794"/>
                </a:lnTo>
                <a:lnTo>
                  <a:pt x="4305869" y="1651379"/>
                </a:lnTo>
                <a:lnTo>
                  <a:pt x="4415051" y="1644555"/>
                </a:lnTo>
                <a:lnTo>
                  <a:pt x="4449170" y="1644555"/>
                </a:lnTo>
                <a:lnTo>
                  <a:pt x="4476466" y="1549021"/>
                </a:lnTo>
                <a:lnTo>
                  <a:pt x="4531057" y="1433015"/>
                </a:lnTo>
                <a:lnTo>
                  <a:pt x="4612944" y="1364776"/>
                </a:lnTo>
                <a:lnTo>
                  <a:pt x="4674358" y="1317009"/>
                </a:lnTo>
                <a:lnTo>
                  <a:pt x="4674358" y="1289714"/>
                </a:lnTo>
                <a:lnTo>
                  <a:pt x="4612944" y="1153236"/>
                </a:lnTo>
                <a:lnTo>
                  <a:pt x="4599296" y="1078173"/>
                </a:lnTo>
                <a:lnTo>
                  <a:pt x="4606120" y="859809"/>
                </a:lnTo>
                <a:lnTo>
                  <a:pt x="4223982" y="852985"/>
                </a:lnTo>
                <a:lnTo>
                  <a:pt x="4237630" y="375314"/>
                </a:lnTo>
                <a:lnTo>
                  <a:pt x="4128448" y="382137"/>
                </a:lnTo>
                <a:lnTo>
                  <a:pt x="3978323" y="368490"/>
                </a:lnTo>
                <a:lnTo>
                  <a:pt x="3828197" y="348018"/>
                </a:lnTo>
                <a:lnTo>
                  <a:pt x="3787254" y="341194"/>
                </a:lnTo>
                <a:lnTo>
                  <a:pt x="3787254" y="866633"/>
                </a:lnTo>
                <a:lnTo>
                  <a:pt x="3787254" y="975815"/>
                </a:lnTo>
                <a:lnTo>
                  <a:pt x="2913797" y="968991"/>
                </a:lnTo>
                <a:lnTo>
                  <a:pt x="2088108" y="962167"/>
                </a:lnTo>
                <a:lnTo>
                  <a:pt x="2060812" y="348018"/>
                </a:lnTo>
                <a:lnTo>
                  <a:pt x="2047164" y="0"/>
                </a:lnTo>
                <a:lnTo>
                  <a:pt x="1821976" y="6824"/>
                </a:lnTo>
                <a:lnTo>
                  <a:pt x="1624084" y="13648"/>
                </a:lnTo>
                <a:lnTo>
                  <a:pt x="1473958" y="20472"/>
                </a:lnTo>
                <a:lnTo>
                  <a:pt x="1419367" y="20472"/>
                </a:lnTo>
                <a:lnTo>
                  <a:pt x="1419367" y="382137"/>
                </a:lnTo>
                <a:lnTo>
                  <a:pt x="1153236" y="382137"/>
                </a:lnTo>
                <a:lnTo>
                  <a:pt x="1071349" y="388961"/>
                </a:lnTo>
                <a:lnTo>
                  <a:pt x="1098645" y="1112293"/>
                </a:lnTo>
                <a:lnTo>
                  <a:pt x="423081" y="1139588"/>
                </a:lnTo>
                <a:lnTo>
                  <a:pt x="0" y="1146412"/>
                </a:lnTo>
                <a:lnTo>
                  <a:pt x="13648" y="1719618"/>
                </a:lnTo>
                <a:lnTo>
                  <a:pt x="75063" y="1726442"/>
                </a:lnTo>
                <a:lnTo>
                  <a:pt x="232012" y="1740090"/>
                </a:lnTo>
                <a:lnTo>
                  <a:pt x="375314" y="1774209"/>
                </a:lnTo>
                <a:lnTo>
                  <a:pt x="689212" y="1869743"/>
                </a:lnTo>
                <a:lnTo>
                  <a:pt x="641445" y="2081284"/>
                </a:lnTo>
                <a:lnTo>
                  <a:pt x="648269" y="2190466"/>
                </a:lnTo>
                <a:lnTo>
                  <a:pt x="648269" y="2231409"/>
                </a:lnTo>
                <a:lnTo>
                  <a:pt x="504967" y="2674961"/>
                </a:lnTo>
                <a:lnTo>
                  <a:pt x="887105" y="2831911"/>
                </a:lnTo>
                <a:close/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0B4114-D930-AFE3-CAB8-1E02B67A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7976" y="357352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1120D8-9B91-E82C-CA7F-16D296CD5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7480" y="458838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90EDE07-BA4D-707E-2DBB-B3F975E72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0659" y="4672943"/>
            <a:ext cx="218801" cy="2335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8FEDE-CE37-59ED-957D-C04D0FC08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13293" y="4651222"/>
            <a:ext cx="36505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dirty="0">
                <a:cs typeface="Calibri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DC2247-0276-469F-467A-A32F71A4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4032" y="295754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459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B8FA9C4496643A3364BAD06B7A8E6" ma:contentTypeVersion="15" ma:contentTypeDescription="Create a new document." ma:contentTypeScope="" ma:versionID="a82417dd6adf2cf9fb0fae5325b267a1">
  <xsd:schema xmlns:xsd="http://www.w3.org/2001/XMLSchema" xmlns:xs="http://www.w3.org/2001/XMLSchema" xmlns:p="http://schemas.microsoft.com/office/2006/metadata/properties" xmlns:ns3="202ec51b-5f43-4cc0-b714-70aa5cb8cc5b" xmlns:ns4="889b6155-cf3c-45bb-b42b-07061d98ac44" targetNamespace="http://schemas.microsoft.com/office/2006/metadata/properties" ma:root="true" ma:fieldsID="cce98333c5540f7e308a5987dae5e4df" ns3:_="" ns4:_="">
    <xsd:import namespace="202ec51b-5f43-4cc0-b714-70aa5cb8cc5b"/>
    <xsd:import namespace="889b6155-cf3c-45bb-b42b-07061d98ac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c51b-5f43-4cc0-b714-70aa5cb8c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6155-cf3c-45bb-b42b-07061d98a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9b6155-cf3c-45bb-b42b-07061d98ac44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202ec51b-5f43-4cc0-b714-70aa5cb8cc5b" xsi:nil="true"/>
  </documentManagement>
</p:properties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6D696-D0BF-4A81-9E7F-EE6811785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2ec51b-5f43-4cc0-b714-70aa5cb8cc5b"/>
    <ds:schemaRef ds:uri="889b6155-cf3c-45bb-b42b-07061d98a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D2E43-4F90-40BF-B410-9AF81C15F411}">
  <ds:schemaRefs>
    <ds:schemaRef ds:uri="202ec51b-5f43-4cc0-b714-70aa5cb8cc5b"/>
    <ds:schemaRef ds:uri="http://www.w3.org/XML/1998/namespace"/>
    <ds:schemaRef ds:uri="889b6155-cf3c-45bb-b42b-07061d98ac44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69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Source Sans Pro Bold</vt:lpstr>
      <vt:lpstr>Office Theme</vt:lpstr>
      <vt:lpstr>KS1 Route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253</cp:revision>
  <dcterms:created xsi:type="dcterms:W3CDTF">2022-11-29T11:24:41Z</dcterms:created>
  <dcterms:modified xsi:type="dcterms:W3CDTF">2023-05-12T16:40:51Z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0x010100D67B8FA9C4496643A3364BAD06B7A8E6</vt:lpwstr>
  </property>
  <property fmtid="{D5CDD505-2E9C-101B-9397-08002B2CF9AE}" pid="3" name="MediaServiceImageTags">
    <vt:lpwstr/>
  </property>
</Properties>
</file>