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3"/>
  </p:notesMasterIdLst>
  <p:sldIdLst>
    <p:sldId id="355" r:id="rId5"/>
    <p:sldId id="275" r:id="rId6"/>
    <p:sldId id="257" r:id="rId7"/>
    <p:sldId id="354" r:id="rId8"/>
    <p:sldId id="258" r:id="rId9"/>
    <p:sldId id="259" r:id="rId10"/>
    <p:sldId id="284" r:id="rId11"/>
    <p:sldId id="286" r:id="rId12"/>
    <p:sldId id="256" r:id="rId13"/>
    <p:sldId id="333" r:id="rId14"/>
    <p:sldId id="294" r:id="rId15"/>
    <p:sldId id="341" r:id="rId16"/>
    <p:sldId id="260" r:id="rId17"/>
    <p:sldId id="261" r:id="rId18"/>
    <p:sldId id="292" r:id="rId19"/>
    <p:sldId id="344" r:id="rId20"/>
    <p:sldId id="342" r:id="rId21"/>
    <p:sldId id="313" r:id="rId22"/>
    <p:sldId id="345" r:id="rId23"/>
    <p:sldId id="346" r:id="rId24"/>
    <p:sldId id="338" r:id="rId25"/>
    <p:sldId id="356" r:id="rId26"/>
    <p:sldId id="357" r:id="rId27"/>
    <p:sldId id="316" r:id="rId28"/>
    <p:sldId id="347" r:id="rId29"/>
    <p:sldId id="325" r:id="rId30"/>
    <p:sldId id="336" r:id="rId31"/>
    <p:sldId id="319" r:id="rId32"/>
    <p:sldId id="318" r:id="rId33"/>
    <p:sldId id="335" r:id="rId34"/>
    <p:sldId id="317" r:id="rId35"/>
    <p:sldId id="321" r:id="rId36"/>
    <p:sldId id="322" r:id="rId37"/>
    <p:sldId id="323" r:id="rId38"/>
    <p:sldId id="350" r:id="rId39"/>
    <p:sldId id="353" r:id="rId40"/>
    <p:sldId id="326" r:id="rId41"/>
    <p:sldId id="337" r:id="rId42"/>
  </p:sldIdLst>
  <p:sldSz cx="12192000" cy="6858000"/>
  <p:notesSz cx="6858000" cy="9144000"/>
  <p:defaultTextStyle>
    <a:defPPr>
      <a:defRPr lang="en-GB"/>
    </a:defPPr>
    <a:lvl1pPr algn="l" defTabSz="457200"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E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458485-CF8A-45E8-9DA4-34B54A2B9C22}" v="39" dt="2021-10-19T11:02:59.8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102" autoAdjust="0"/>
    <p:restoredTop sz="89777" autoAdjust="0"/>
  </p:normalViewPr>
  <p:slideViewPr>
    <p:cSldViewPr snapToGrid="0">
      <p:cViewPr>
        <p:scale>
          <a:sx n="90" d="100"/>
          <a:sy n="90" d="100"/>
        </p:scale>
        <p:origin x="66" y="306"/>
      </p:cViewPr>
      <p:guideLst>
        <p:guide orient="horz" pos="2160"/>
        <p:guide pos="3840"/>
      </p:guideLst>
    </p:cSldViewPr>
  </p:slideViewPr>
  <p:notesTextViewPr>
    <p:cViewPr>
      <p:scale>
        <a:sx n="75" d="100"/>
        <a:sy n="75" d="100"/>
      </p:scale>
      <p:origin x="0" y="0"/>
    </p:cViewPr>
  </p:notesTextViewPr>
  <p:sorterViewPr>
    <p:cViewPr>
      <p:scale>
        <a:sx n="74" d="100"/>
        <a:sy n="7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CF392215-8802-4D32-BFF8-937A58D5B818}"/>
    <pc:docChg chg="undo custSel delSld modSld">
      <pc:chgData name="McHarg, Catherine" userId="88b8f76c-9ae3-4745-88eb-fe0667a22af5" providerId="ADAL" clId="{CF392215-8802-4D32-BFF8-937A58D5B818}" dt="2021-06-25T16:14:53.066" v="455" actId="20577"/>
      <pc:docMkLst>
        <pc:docMk/>
      </pc:docMkLst>
      <pc:sldChg chg="modSp">
        <pc:chgData name="McHarg, Catherine" userId="88b8f76c-9ae3-4745-88eb-fe0667a22af5" providerId="ADAL" clId="{CF392215-8802-4D32-BFF8-937A58D5B818}" dt="2021-06-25T15:45:51.146" v="171" actId="1076"/>
        <pc:sldMkLst>
          <pc:docMk/>
          <pc:sldMk cId="1245849757" sldId="260"/>
        </pc:sldMkLst>
        <pc:spChg chg="mod">
          <ac:chgData name="McHarg, Catherine" userId="88b8f76c-9ae3-4745-88eb-fe0667a22af5" providerId="ADAL" clId="{CF392215-8802-4D32-BFF8-937A58D5B818}" dt="2021-06-25T15:45:51.146" v="171" actId="1076"/>
          <ac:spMkLst>
            <pc:docMk/>
            <pc:sldMk cId="1245849757" sldId="260"/>
            <ac:spMk id="3" creationId="{00000000-0000-0000-0000-000000000000}"/>
          </ac:spMkLst>
        </pc:spChg>
      </pc:sldChg>
      <pc:sldChg chg="modSp">
        <pc:chgData name="McHarg, Catherine" userId="88b8f76c-9ae3-4745-88eb-fe0667a22af5" providerId="ADAL" clId="{CF392215-8802-4D32-BFF8-937A58D5B818}" dt="2021-06-25T15:09:53.438" v="13" actId="120"/>
        <pc:sldMkLst>
          <pc:docMk/>
          <pc:sldMk cId="3726843675" sldId="261"/>
        </pc:sldMkLst>
        <pc:spChg chg="mod">
          <ac:chgData name="McHarg, Catherine" userId="88b8f76c-9ae3-4745-88eb-fe0667a22af5" providerId="ADAL" clId="{CF392215-8802-4D32-BFF8-937A58D5B818}" dt="2021-06-25T15:09:53.438" v="13" actId="120"/>
          <ac:spMkLst>
            <pc:docMk/>
            <pc:sldMk cId="3726843675" sldId="261"/>
            <ac:spMk id="3" creationId="{00000000-0000-0000-0000-000000000000}"/>
          </ac:spMkLst>
        </pc:spChg>
      </pc:sldChg>
      <pc:sldChg chg="modSp">
        <pc:chgData name="McHarg, Catherine" userId="88b8f76c-9ae3-4745-88eb-fe0667a22af5" providerId="ADAL" clId="{CF392215-8802-4D32-BFF8-937A58D5B818}" dt="2021-06-25T15:10:03.307" v="14" actId="1076"/>
        <pc:sldMkLst>
          <pc:docMk/>
          <pc:sldMk cId="2825960397" sldId="292"/>
        </pc:sldMkLst>
        <pc:spChg chg="mod">
          <ac:chgData name="McHarg, Catherine" userId="88b8f76c-9ae3-4745-88eb-fe0667a22af5" providerId="ADAL" clId="{CF392215-8802-4D32-BFF8-937A58D5B818}" dt="2021-06-25T15:10:03.307" v="14" actId="1076"/>
          <ac:spMkLst>
            <pc:docMk/>
            <pc:sldMk cId="2825960397" sldId="292"/>
            <ac:spMk id="7" creationId="{00000000-0000-0000-0000-000000000000}"/>
          </ac:spMkLst>
        </pc:spChg>
      </pc:sldChg>
      <pc:sldChg chg="modSp">
        <pc:chgData name="McHarg, Catherine" userId="88b8f76c-9ae3-4745-88eb-fe0667a22af5" providerId="ADAL" clId="{CF392215-8802-4D32-BFF8-937A58D5B818}" dt="2021-06-25T15:10:26.425" v="19" actId="120"/>
        <pc:sldMkLst>
          <pc:docMk/>
          <pc:sldMk cId="837759349" sldId="313"/>
        </pc:sldMkLst>
        <pc:spChg chg="mod">
          <ac:chgData name="McHarg, Catherine" userId="88b8f76c-9ae3-4745-88eb-fe0667a22af5" providerId="ADAL" clId="{CF392215-8802-4D32-BFF8-937A58D5B818}" dt="2021-06-25T15:10:26.425" v="19" actId="120"/>
          <ac:spMkLst>
            <pc:docMk/>
            <pc:sldMk cId="837759349" sldId="313"/>
            <ac:spMk id="2" creationId="{00000000-0000-0000-0000-000000000000}"/>
          </ac:spMkLst>
        </pc:spChg>
      </pc:sldChg>
      <pc:sldChg chg="delSp modSp">
        <pc:chgData name="McHarg, Catherine" userId="88b8f76c-9ae3-4745-88eb-fe0667a22af5" providerId="ADAL" clId="{CF392215-8802-4D32-BFF8-937A58D5B818}" dt="2021-06-25T15:33:39.025" v="49" actId="1076"/>
        <pc:sldMkLst>
          <pc:docMk/>
          <pc:sldMk cId="902800511" sldId="316"/>
        </pc:sldMkLst>
        <pc:spChg chg="mod">
          <ac:chgData name="McHarg, Catherine" userId="88b8f76c-9ae3-4745-88eb-fe0667a22af5" providerId="ADAL" clId="{CF392215-8802-4D32-BFF8-937A58D5B818}" dt="2021-06-25T15:33:09.108" v="45" actId="14100"/>
          <ac:spMkLst>
            <pc:docMk/>
            <pc:sldMk cId="902800511" sldId="316"/>
            <ac:spMk id="2" creationId="{00000000-0000-0000-0000-000000000000}"/>
          </ac:spMkLst>
        </pc:spChg>
        <pc:spChg chg="mod">
          <ac:chgData name="McHarg, Catherine" userId="88b8f76c-9ae3-4745-88eb-fe0667a22af5" providerId="ADAL" clId="{CF392215-8802-4D32-BFF8-937A58D5B818}" dt="2021-06-25T15:33:25.805" v="47" actId="255"/>
          <ac:spMkLst>
            <pc:docMk/>
            <pc:sldMk cId="902800511" sldId="316"/>
            <ac:spMk id="3" creationId="{00000000-0000-0000-0000-000000000000}"/>
          </ac:spMkLst>
        </pc:spChg>
        <pc:spChg chg="mod">
          <ac:chgData name="McHarg, Catherine" userId="88b8f76c-9ae3-4745-88eb-fe0667a22af5" providerId="ADAL" clId="{CF392215-8802-4D32-BFF8-937A58D5B818}" dt="2021-06-25T15:33:39.025" v="49" actId="1076"/>
          <ac:spMkLst>
            <pc:docMk/>
            <pc:sldMk cId="902800511" sldId="316"/>
            <ac:spMk id="7" creationId="{00000000-0000-0000-0000-000000000000}"/>
          </ac:spMkLst>
        </pc:spChg>
        <pc:spChg chg="mod">
          <ac:chgData name="McHarg, Catherine" userId="88b8f76c-9ae3-4745-88eb-fe0667a22af5" providerId="ADAL" clId="{CF392215-8802-4D32-BFF8-937A58D5B818}" dt="2021-06-25T15:31:36.275" v="36" actId="255"/>
          <ac:spMkLst>
            <pc:docMk/>
            <pc:sldMk cId="902800511" sldId="316"/>
            <ac:spMk id="9" creationId="{00000000-0000-0000-0000-000000000000}"/>
          </ac:spMkLst>
        </pc:spChg>
        <pc:picChg chg="mod">
          <ac:chgData name="McHarg, Catherine" userId="88b8f76c-9ae3-4745-88eb-fe0667a22af5" providerId="ADAL" clId="{CF392215-8802-4D32-BFF8-937A58D5B818}" dt="2021-06-25T15:33:33.866" v="48" actId="1076"/>
          <ac:picMkLst>
            <pc:docMk/>
            <pc:sldMk cId="902800511" sldId="316"/>
            <ac:picMk id="5" creationId="{00000000-0000-0000-0000-000000000000}"/>
          </ac:picMkLst>
        </pc:picChg>
        <pc:picChg chg="del">
          <ac:chgData name="McHarg, Catherine" userId="88b8f76c-9ae3-4745-88eb-fe0667a22af5" providerId="ADAL" clId="{CF392215-8802-4D32-BFF8-937A58D5B818}" dt="2021-06-25T15:31:41.744" v="37" actId="478"/>
          <ac:picMkLst>
            <pc:docMk/>
            <pc:sldMk cId="902800511" sldId="316"/>
            <ac:picMk id="6" creationId="{00000000-0000-0000-0000-000000000000}"/>
          </ac:picMkLst>
        </pc:picChg>
      </pc:sldChg>
      <pc:sldChg chg="addSp delSp modSp">
        <pc:chgData name="McHarg, Catherine" userId="88b8f76c-9ae3-4745-88eb-fe0667a22af5" providerId="ADAL" clId="{CF392215-8802-4D32-BFF8-937A58D5B818}" dt="2021-06-25T15:50:33.768" v="234" actId="113"/>
        <pc:sldMkLst>
          <pc:docMk/>
          <pc:sldMk cId="363723091" sldId="317"/>
        </pc:sldMkLst>
        <pc:spChg chg="del">
          <ac:chgData name="McHarg, Catherine" userId="88b8f76c-9ae3-4745-88eb-fe0667a22af5" providerId="ADAL" clId="{CF392215-8802-4D32-BFF8-937A58D5B818}" dt="2021-06-25T15:48:38.137" v="197" actId="478"/>
          <ac:spMkLst>
            <pc:docMk/>
            <pc:sldMk cId="363723091" sldId="317"/>
            <ac:spMk id="2" creationId="{00000000-0000-0000-0000-000000000000}"/>
          </ac:spMkLst>
        </pc:spChg>
        <pc:spChg chg="mod">
          <ac:chgData name="McHarg, Catherine" userId="88b8f76c-9ae3-4745-88eb-fe0667a22af5" providerId="ADAL" clId="{CF392215-8802-4D32-BFF8-937A58D5B818}" dt="2021-06-25T15:50:23.825" v="230" actId="14100"/>
          <ac:spMkLst>
            <pc:docMk/>
            <pc:sldMk cId="363723091" sldId="317"/>
            <ac:spMk id="3" creationId="{00000000-0000-0000-0000-000000000000}"/>
          </ac:spMkLst>
        </pc:spChg>
        <pc:spChg chg="add del mod">
          <ac:chgData name="McHarg, Catherine" userId="88b8f76c-9ae3-4745-88eb-fe0667a22af5" providerId="ADAL" clId="{CF392215-8802-4D32-BFF8-937A58D5B818}" dt="2021-06-25T15:48:39.836" v="198" actId="478"/>
          <ac:spMkLst>
            <pc:docMk/>
            <pc:sldMk cId="363723091" sldId="317"/>
            <ac:spMk id="4" creationId="{CF2DA469-46FD-40BA-996C-B11F6E639DF4}"/>
          </ac:spMkLst>
        </pc:spChg>
        <pc:spChg chg="mod">
          <ac:chgData name="McHarg, Catherine" userId="88b8f76c-9ae3-4745-88eb-fe0667a22af5" providerId="ADAL" clId="{CF392215-8802-4D32-BFF8-937A58D5B818}" dt="2021-06-25T15:49:18.385" v="217" actId="1076"/>
          <ac:spMkLst>
            <pc:docMk/>
            <pc:sldMk cId="363723091" sldId="317"/>
            <ac:spMk id="5" creationId="{00000000-0000-0000-0000-000000000000}"/>
          </ac:spMkLst>
        </pc:spChg>
        <pc:spChg chg="mod">
          <ac:chgData name="McHarg, Catherine" userId="88b8f76c-9ae3-4745-88eb-fe0667a22af5" providerId="ADAL" clId="{CF392215-8802-4D32-BFF8-937A58D5B818}" dt="2021-06-25T15:50:33.768" v="234" actId="113"/>
          <ac:spMkLst>
            <pc:docMk/>
            <pc:sldMk cId="363723091" sldId="317"/>
            <ac:spMk id="6" creationId="{00000000-0000-0000-0000-000000000000}"/>
          </ac:spMkLst>
        </pc:spChg>
        <pc:spChg chg="add mod">
          <ac:chgData name="McHarg, Catherine" userId="88b8f76c-9ae3-4745-88eb-fe0667a22af5" providerId="ADAL" clId="{CF392215-8802-4D32-BFF8-937A58D5B818}" dt="2021-06-25T15:48:50.394" v="213" actId="20577"/>
          <ac:spMkLst>
            <pc:docMk/>
            <pc:sldMk cId="363723091" sldId="317"/>
            <ac:spMk id="9" creationId="{E0BAFE77-4E44-4E9D-A627-01FABDF5173C}"/>
          </ac:spMkLst>
        </pc:spChg>
        <pc:picChg chg="del">
          <ac:chgData name="McHarg, Catherine" userId="88b8f76c-9ae3-4745-88eb-fe0667a22af5" providerId="ADAL" clId="{CF392215-8802-4D32-BFF8-937A58D5B818}" dt="2021-06-25T15:48:34.496" v="196" actId="478"/>
          <ac:picMkLst>
            <pc:docMk/>
            <pc:sldMk cId="363723091" sldId="317"/>
            <ac:picMk id="7" creationId="{00000000-0000-0000-0000-000000000000}"/>
          </ac:picMkLst>
        </pc:picChg>
        <pc:picChg chg="mod">
          <ac:chgData name="McHarg, Catherine" userId="88b8f76c-9ae3-4745-88eb-fe0667a22af5" providerId="ADAL" clId="{CF392215-8802-4D32-BFF8-937A58D5B818}" dt="2021-06-25T15:49:27.915" v="219" actId="14100"/>
          <ac:picMkLst>
            <pc:docMk/>
            <pc:sldMk cId="363723091" sldId="317"/>
            <ac:picMk id="1026" creationId="{00000000-0000-0000-0000-000000000000}"/>
          </ac:picMkLst>
        </pc:picChg>
      </pc:sldChg>
      <pc:sldChg chg="addSp delSp modSp">
        <pc:chgData name="McHarg, Catherine" userId="88b8f76c-9ae3-4745-88eb-fe0667a22af5" providerId="ADAL" clId="{CF392215-8802-4D32-BFF8-937A58D5B818}" dt="2021-06-25T15:44:33.917" v="152" actId="14100"/>
        <pc:sldMkLst>
          <pc:docMk/>
          <pc:sldMk cId="2034540587" sldId="318"/>
        </pc:sldMkLst>
        <pc:spChg chg="del">
          <ac:chgData name="McHarg, Catherine" userId="88b8f76c-9ae3-4745-88eb-fe0667a22af5" providerId="ADAL" clId="{CF392215-8802-4D32-BFF8-937A58D5B818}" dt="2021-06-25T15:41:57.155" v="117" actId="478"/>
          <ac:spMkLst>
            <pc:docMk/>
            <pc:sldMk cId="2034540587" sldId="318"/>
            <ac:spMk id="2" creationId="{00000000-0000-0000-0000-000000000000}"/>
          </ac:spMkLst>
        </pc:spChg>
        <pc:spChg chg="mod">
          <ac:chgData name="McHarg, Catherine" userId="88b8f76c-9ae3-4745-88eb-fe0667a22af5" providerId="ADAL" clId="{CF392215-8802-4D32-BFF8-937A58D5B818}" dt="2021-06-25T15:44:21.996" v="150" actId="1076"/>
          <ac:spMkLst>
            <pc:docMk/>
            <pc:sldMk cId="2034540587" sldId="318"/>
            <ac:spMk id="3" creationId="{00000000-0000-0000-0000-000000000000}"/>
          </ac:spMkLst>
        </pc:spChg>
        <pc:spChg chg="del">
          <ac:chgData name="McHarg, Catherine" userId="88b8f76c-9ae3-4745-88eb-fe0667a22af5" providerId="ADAL" clId="{CF392215-8802-4D32-BFF8-937A58D5B818}" dt="2021-06-25T15:41:51.145" v="115" actId="478"/>
          <ac:spMkLst>
            <pc:docMk/>
            <pc:sldMk cId="2034540587" sldId="318"/>
            <ac:spMk id="4" creationId="{00000000-0000-0000-0000-000000000000}"/>
          </ac:spMkLst>
        </pc:spChg>
        <pc:spChg chg="add del mod">
          <ac:chgData name="McHarg, Catherine" userId="88b8f76c-9ae3-4745-88eb-fe0667a22af5" providerId="ADAL" clId="{CF392215-8802-4D32-BFF8-937A58D5B818}" dt="2021-06-25T15:42:00.145" v="118" actId="478"/>
          <ac:spMkLst>
            <pc:docMk/>
            <pc:sldMk cId="2034540587" sldId="318"/>
            <ac:spMk id="5" creationId="{EE052F6D-B1F1-4EEA-8FD1-374EADF99E12}"/>
          </ac:spMkLst>
        </pc:spChg>
        <pc:spChg chg="mod">
          <ac:chgData name="McHarg, Catherine" userId="88b8f76c-9ae3-4745-88eb-fe0667a22af5" providerId="ADAL" clId="{CF392215-8802-4D32-BFF8-937A58D5B818}" dt="2021-06-25T15:42:49.945" v="139" actId="1076"/>
          <ac:spMkLst>
            <pc:docMk/>
            <pc:sldMk cId="2034540587" sldId="318"/>
            <ac:spMk id="7" creationId="{C9C65CB6-DAD8-488A-AB42-D1965BBBCDC9}"/>
          </ac:spMkLst>
        </pc:spChg>
        <pc:spChg chg="mod">
          <ac:chgData name="McHarg, Catherine" userId="88b8f76c-9ae3-4745-88eb-fe0667a22af5" providerId="ADAL" clId="{CF392215-8802-4D32-BFF8-937A58D5B818}" dt="2021-06-25T15:44:04.526" v="149" actId="1076"/>
          <ac:spMkLst>
            <pc:docMk/>
            <pc:sldMk cId="2034540587" sldId="318"/>
            <ac:spMk id="8" creationId="{00000000-0000-0000-0000-000000000000}"/>
          </ac:spMkLst>
        </pc:spChg>
        <pc:spChg chg="add mod">
          <ac:chgData name="McHarg, Catherine" userId="88b8f76c-9ae3-4745-88eb-fe0667a22af5" providerId="ADAL" clId="{CF392215-8802-4D32-BFF8-937A58D5B818}" dt="2021-06-25T15:42:14.415" v="131" actId="20577"/>
          <ac:spMkLst>
            <pc:docMk/>
            <pc:sldMk cId="2034540587" sldId="318"/>
            <ac:spMk id="11" creationId="{0ECA8F93-C3CB-425F-AB5A-AEEA7FBC3789}"/>
          </ac:spMkLst>
        </pc:spChg>
        <pc:picChg chg="del">
          <ac:chgData name="McHarg, Catherine" userId="88b8f76c-9ae3-4745-88eb-fe0667a22af5" providerId="ADAL" clId="{CF392215-8802-4D32-BFF8-937A58D5B818}" dt="2021-06-25T15:42:19.655" v="132" actId="478"/>
          <ac:picMkLst>
            <pc:docMk/>
            <pc:sldMk cId="2034540587" sldId="318"/>
            <ac:picMk id="6" creationId="{00000000-0000-0000-0000-000000000000}"/>
          </ac:picMkLst>
        </pc:picChg>
        <pc:picChg chg="mod">
          <ac:chgData name="McHarg, Catherine" userId="88b8f76c-9ae3-4745-88eb-fe0667a22af5" providerId="ADAL" clId="{CF392215-8802-4D32-BFF8-937A58D5B818}" dt="2021-06-25T15:42:46.010" v="138" actId="1076"/>
          <ac:picMkLst>
            <pc:docMk/>
            <pc:sldMk cId="2034540587" sldId="318"/>
            <ac:picMk id="1026" creationId="{00000000-0000-0000-0000-000000000000}"/>
          </ac:picMkLst>
        </pc:picChg>
        <pc:picChg chg="mod">
          <ac:chgData name="McHarg, Catherine" userId="88b8f76c-9ae3-4745-88eb-fe0667a22af5" providerId="ADAL" clId="{CF392215-8802-4D32-BFF8-937A58D5B818}" dt="2021-06-25T15:44:33.917" v="152" actId="14100"/>
          <ac:picMkLst>
            <pc:docMk/>
            <pc:sldMk cId="2034540587" sldId="318"/>
            <ac:picMk id="1027" creationId="{00000000-0000-0000-0000-000000000000}"/>
          </ac:picMkLst>
        </pc:picChg>
      </pc:sldChg>
      <pc:sldChg chg="addSp delSp modSp">
        <pc:chgData name="McHarg, Catherine" userId="88b8f76c-9ae3-4745-88eb-fe0667a22af5" providerId="ADAL" clId="{CF392215-8802-4D32-BFF8-937A58D5B818}" dt="2021-06-25T15:41:38.201" v="114" actId="20577"/>
        <pc:sldMkLst>
          <pc:docMk/>
          <pc:sldMk cId="1180812142" sldId="319"/>
        </pc:sldMkLst>
        <pc:spChg chg="mod">
          <ac:chgData name="McHarg, Catherine" userId="88b8f76c-9ae3-4745-88eb-fe0667a22af5" providerId="ADAL" clId="{CF392215-8802-4D32-BFF8-937A58D5B818}" dt="2021-06-25T15:41:29.186" v="113" actId="1076"/>
          <ac:spMkLst>
            <pc:docMk/>
            <pc:sldMk cId="1180812142" sldId="319"/>
            <ac:spMk id="2" creationId="{00000000-0000-0000-0000-000000000000}"/>
          </ac:spMkLst>
        </pc:spChg>
        <pc:spChg chg="mod">
          <ac:chgData name="McHarg, Catherine" userId="88b8f76c-9ae3-4745-88eb-fe0667a22af5" providerId="ADAL" clId="{CF392215-8802-4D32-BFF8-937A58D5B818}" dt="2021-06-25T15:41:18.565" v="111" actId="20577"/>
          <ac:spMkLst>
            <pc:docMk/>
            <pc:sldMk cId="1180812142" sldId="319"/>
            <ac:spMk id="3" creationId="{00000000-0000-0000-0000-000000000000}"/>
          </ac:spMkLst>
        </pc:spChg>
        <pc:spChg chg="del mod">
          <ac:chgData name="McHarg, Catherine" userId="88b8f76c-9ae3-4745-88eb-fe0667a22af5" providerId="ADAL" clId="{CF392215-8802-4D32-BFF8-937A58D5B818}" dt="2021-06-25T15:40:13.604" v="104" actId="478"/>
          <ac:spMkLst>
            <pc:docMk/>
            <pc:sldMk cId="1180812142" sldId="319"/>
            <ac:spMk id="4" creationId="{00000000-0000-0000-0000-000000000000}"/>
          </ac:spMkLst>
        </pc:spChg>
        <pc:spChg chg="add del mod">
          <ac:chgData name="McHarg, Catherine" userId="88b8f76c-9ae3-4745-88eb-fe0667a22af5" providerId="ADAL" clId="{CF392215-8802-4D32-BFF8-937A58D5B818}" dt="2021-06-25T15:40:15.835" v="105" actId="478"/>
          <ac:spMkLst>
            <pc:docMk/>
            <pc:sldMk cId="1180812142" sldId="319"/>
            <ac:spMk id="6" creationId="{94113BDB-F9BA-4770-916B-3F7BF6BBBE8F}"/>
          </ac:spMkLst>
        </pc:spChg>
        <pc:spChg chg="add mod">
          <ac:chgData name="McHarg, Catherine" userId="88b8f76c-9ae3-4745-88eb-fe0667a22af5" providerId="ADAL" clId="{CF392215-8802-4D32-BFF8-937A58D5B818}" dt="2021-06-25T15:41:38.201" v="114" actId="20577"/>
          <ac:spMkLst>
            <pc:docMk/>
            <pc:sldMk cId="1180812142" sldId="319"/>
            <ac:spMk id="8" creationId="{3E1DD50B-0F32-4313-8CF4-2524A738A790}"/>
          </ac:spMkLst>
        </pc:spChg>
        <pc:picChg chg="del">
          <ac:chgData name="McHarg, Catherine" userId="88b8f76c-9ae3-4745-88eb-fe0667a22af5" providerId="ADAL" clId="{CF392215-8802-4D32-BFF8-937A58D5B818}" dt="2021-06-25T15:39:49.716" v="101" actId="478"/>
          <ac:picMkLst>
            <pc:docMk/>
            <pc:sldMk cId="1180812142" sldId="319"/>
            <ac:picMk id="5" creationId="{00000000-0000-0000-0000-000000000000}"/>
          </ac:picMkLst>
        </pc:picChg>
      </pc:sldChg>
      <pc:sldChg chg="addSp delSp modSp">
        <pc:chgData name="McHarg, Catherine" userId="88b8f76c-9ae3-4745-88eb-fe0667a22af5" providerId="ADAL" clId="{CF392215-8802-4D32-BFF8-937A58D5B818}" dt="2021-06-25T15:57:25.886" v="278" actId="1076"/>
        <pc:sldMkLst>
          <pc:docMk/>
          <pc:sldMk cId="630115915" sldId="321"/>
        </pc:sldMkLst>
        <pc:spChg chg="del">
          <ac:chgData name="McHarg, Catherine" userId="88b8f76c-9ae3-4745-88eb-fe0667a22af5" providerId="ADAL" clId="{CF392215-8802-4D32-BFF8-937A58D5B818}" dt="2021-06-25T15:53:52.716" v="236" actId="478"/>
          <ac:spMkLst>
            <pc:docMk/>
            <pc:sldMk cId="630115915" sldId="321"/>
            <ac:spMk id="2" creationId="{00000000-0000-0000-0000-000000000000}"/>
          </ac:spMkLst>
        </pc:spChg>
        <pc:spChg chg="mod">
          <ac:chgData name="McHarg, Catherine" userId="88b8f76c-9ae3-4745-88eb-fe0667a22af5" providerId="ADAL" clId="{CF392215-8802-4D32-BFF8-937A58D5B818}" dt="2021-06-25T15:56:03.423" v="267" actId="14100"/>
          <ac:spMkLst>
            <pc:docMk/>
            <pc:sldMk cId="630115915" sldId="321"/>
            <ac:spMk id="3" creationId="{00000000-0000-0000-0000-000000000000}"/>
          </ac:spMkLst>
        </pc:spChg>
        <pc:spChg chg="del">
          <ac:chgData name="McHarg, Catherine" userId="88b8f76c-9ae3-4745-88eb-fe0667a22af5" providerId="ADAL" clId="{CF392215-8802-4D32-BFF8-937A58D5B818}" dt="2021-06-25T15:53:49.895" v="235" actId="478"/>
          <ac:spMkLst>
            <pc:docMk/>
            <pc:sldMk cId="630115915" sldId="321"/>
            <ac:spMk id="4" creationId="{00000000-0000-0000-0000-000000000000}"/>
          </ac:spMkLst>
        </pc:spChg>
        <pc:spChg chg="mod">
          <ac:chgData name="McHarg, Catherine" userId="88b8f76c-9ae3-4745-88eb-fe0667a22af5" providerId="ADAL" clId="{CF392215-8802-4D32-BFF8-937A58D5B818}" dt="2021-06-25T15:57:18.136" v="277" actId="1076"/>
          <ac:spMkLst>
            <pc:docMk/>
            <pc:sldMk cId="630115915" sldId="321"/>
            <ac:spMk id="5" creationId="{00000000-0000-0000-0000-000000000000}"/>
          </ac:spMkLst>
        </pc:spChg>
        <pc:spChg chg="add del mod">
          <ac:chgData name="McHarg, Catherine" userId="88b8f76c-9ae3-4745-88eb-fe0667a22af5" providerId="ADAL" clId="{CF392215-8802-4D32-BFF8-937A58D5B818}" dt="2021-06-25T15:53:55.706" v="237" actId="478"/>
          <ac:spMkLst>
            <pc:docMk/>
            <pc:sldMk cId="630115915" sldId="321"/>
            <ac:spMk id="6" creationId="{4DB09EC5-F0B0-4DB8-A183-5CECF0A8BA1A}"/>
          </ac:spMkLst>
        </pc:spChg>
        <pc:spChg chg="mod">
          <ac:chgData name="McHarg, Catherine" userId="88b8f76c-9ae3-4745-88eb-fe0667a22af5" providerId="ADAL" clId="{CF392215-8802-4D32-BFF8-937A58D5B818}" dt="2021-06-25T15:57:25.886" v="278" actId="1076"/>
          <ac:spMkLst>
            <pc:docMk/>
            <pc:sldMk cId="630115915" sldId="321"/>
            <ac:spMk id="8" creationId="{00000000-0000-0000-0000-000000000000}"/>
          </ac:spMkLst>
        </pc:spChg>
        <pc:spChg chg="add mod">
          <ac:chgData name="McHarg, Catherine" userId="88b8f76c-9ae3-4745-88eb-fe0667a22af5" providerId="ADAL" clId="{CF392215-8802-4D32-BFF8-937A58D5B818}" dt="2021-06-25T15:54:25.306" v="246" actId="20577"/>
          <ac:spMkLst>
            <pc:docMk/>
            <pc:sldMk cId="630115915" sldId="321"/>
            <ac:spMk id="11" creationId="{5CDB34AD-2517-4874-AC45-644A1E9C6BDE}"/>
          </ac:spMkLst>
        </pc:spChg>
        <pc:picChg chg="del">
          <ac:chgData name="McHarg, Catherine" userId="88b8f76c-9ae3-4745-88eb-fe0667a22af5" providerId="ADAL" clId="{CF392215-8802-4D32-BFF8-937A58D5B818}" dt="2021-06-25T15:54:03.321" v="239" actId="478"/>
          <ac:picMkLst>
            <pc:docMk/>
            <pc:sldMk cId="630115915" sldId="321"/>
            <ac:picMk id="7" creationId="{00000000-0000-0000-0000-000000000000}"/>
          </ac:picMkLst>
        </pc:picChg>
        <pc:picChg chg="mod">
          <ac:chgData name="McHarg, Catherine" userId="88b8f76c-9ae3-4745-88eb-fe0667a22af5" providerId="ADAL" clId="{CF392215-8802-4D32-BFF8-937A58D5B818}" dt="2021-06-25T15:57:04.049" v="274" actId="1076"/>
          <ac:picMkLst>
            <pc:docMk/>
            <pc:sldMk cId="630115915" sldId="321"/>
            <ac:picMk id="1027" creationId="{00000000-0000-0000-0000-000000000000}"/>
          </ac:picMkLst>
        </pc:picChg>
        <pc:picChg chg="mod">
          <ac:chgData name="McHarg, Catherine" userId="88b8f76c-9ae3-4745-88eb-fe0667a22af5" providerId="ADAL" clId="{CF392215-8802-4D32-BFF8-937A58D5B818}" dt="2021-06-25T15:56:50.667" v="272" actId="14100"/>
          <ac:picMkLst>
            <pc:docMk/>
            <pc:sldMk cId="630115915" sldId="321"/>
            <ac:picMk id="3074" creationId="{00000000-0000-0000-0000-000000000000}"/>
          </ac:picMkLst>
        </pc:picChg>
      </pc:sldChg>
      <pc:sldChg chg="addSp delSp modSp">
        <pc:chgData name="McHarg, Catherine" userId="88b8f76c-9ae3-4745-88eb-fe0667a22af5" providerId="ADAL" clId="{CF392215-8802-4D32-BFF8-937A58D5B818}" dt="2021-06-25T15:59:03.456" v="321" actId="1076"/>
        <pc:sldMkLst>
          <pc:docMk/>
          <pc:sldMk cId="2292119187" sldId="322"/>
        </pc:sldMkLst>
        <pc:spChg chg="del">
          <ac:chgData name="McHarg, Catherine" userId="88b8f76c-9ae3-4745-88eb-fe0667a22af5" providerId="ADAL" clId="{CF392215-8802-4D32-BFF8-937A58D5B818}" dt="2021-06-25T15:57:43.908" v="279" actId="478"/>
          <ac:spMkLst>
            <pc:docMk/>
            <pc:sldMk cId="2292119187" sldId="322"/>
            <ac:spMk id="2" creationId="{00000000-0000-0000-0000-000000000000}"/>
          </ac:spMkLst>
        </pc:spChg>
        <pc:spChg chg="mod">
          <ac:chgData name="McHarg, Catherine" userId="88b8f76c-9ae3-4745-88eb-fe0667a22af5" providerId="ADAL" clId="{CF392215-8802-4D32-BFF8-937A58D5B818}" dt="2021-06-25T15:58:47.136" v="318" actId="1076"/>
          <ac:spMkLst>
            <pc:docMk/>
            <pc:sldMk cId="2292119187" sldId="322"/>
            <ac:spMk id="3" creationId="{00000000-0000-0000-0000-000000000000}"/>
          </ac:spMkLst>
        </pc:spChg>
        <pc:spChg chg="del">
          <ac:chgData name="McHarg, Catherine" userId="88b8f76c-9ae3-4745-88eb-fe0667a22af5" providerId="ADAL" clId="{CF392215-8802-4D32-BFF8-937A58D5B818}" dt="2021-06-25T15:57:47.785" v="281" actId="478"/>
          <ac:spMkLst>
            <pc:docMk/>
            <pc:sldMk cId="2292119187" sldId="322"/>
            <ac:spMk id="4" creationId="{00000000-0000-0000-0000-000000000000}"/>
          </ac:spMkLst>
        </pc:spChg>
        <pc:spChg chg="add del mod">
          <ac:chgData name="McHarg, Catherine" userId="88b8f76c-9ae3-4745-88eb-fe0667a22af5" providerId="ADAL" clId="{CF392215-8802-4D32-BFF8-937A58D5B818}" dt="2021-06-25T15:57:45.299" v="280" actId="478"/>
          <ac:spMkLst>
            <pc:docMk/>
            <pc:sldMk cId="2292119187" sldId="322"/>
            <ac:spMk id="5" creationId="{094A9293-D7A0-49F1-A918-18681A03D8FE}"/>
          </ac:spMkLst>
        </pc:spChg>
        <pc:spChg chg="add mod">
          <ac:chgData name="McHarg, Catherine" userId="88b8f76c-9ae3-4745-88eb-fe0667a22af5" providerId="ADAL" clId="{CF392215-8802-4D32-BFF8-937A58D5B818}" dt="2021-06-25T15:58:08.485" v="313" actId="20577"/>
          <ac:spMkLst>
            <pc:docMk/>
            <pc:sldMk cId="2292119187" sldId="322"/>
            <ac:spMk id="8" creationId="{3000C955-8FDD-4B4C-9308-ACC168318379}"/>
          </ac:spMkLst>
        </pc:spChg>
        <pc:spChg chg="add mod">
          <ac:chgData name="McHarg, Catherine" userId="88b8f76c-9ae3-4745-88eb-fe0667a22af5" providerId="ADAL" clId="{CF392215-8802-4D32-BFF8-937A58D5B818}" dt="2021-06-25T15:59:03.456" v="321" actId="1076"/>
          <ac:spMkLst>
            <pc:docMk/>
            <pc:sldMk cId="2292119187" sldId="322"/>
            <ac:spMk id="9" creationId="{C4A6BB55-2F1D-4ADC-A178-EB0150590A53}"/>
          </ac:spMkLst>
        </pc:spChg>
        <pc:picChg chg="del">
          <ac:chgData name="McHarg, Catherine" userId="88b8f76c-9ae3-4745-88eb-fe0667a22af5" providerId="ADAL" clId="{CF392215-8802-4D32-BFF8-937A58D5B818}" dt="2021-06-25T15:57:49.726" v="282" actId="478"/>
          <ac:picMkLst>
            <pc:docMk/>
            <pc:sldMk cId="2292119187" sldId="322"/>
            <ac:picMk id="6" creationId="{00000000-0000-0000-0000-000000000000}"/>
          </ac:picMkLst>
        </pc:picChg>
        <pc:picChg chg="mod">
          <ac:chgData name="McHarg, Catherine" userId="88b8f76c-9ae3-4745-88eb-fe0667a22af5" providerId="ADAL" clId="{CF392215-8802-4D32-BFF8-937A58D5B818}" dt="2021-06-25T15:58:40.686" v="317" actId="14100"/>
          <ac:picMkLst>
            <pc:docMk/>
            <pc:sldMk cId="2292119187" sldId="322"/>
            <ac:picMk id="2050" creationId="{00000000-0000-0000-0000-000000000000}"/>
          </ac:picMkLst>
        </pc:picChg>
      </pc:sldChg>
      <pc:sldChg chg="addSp delSp modSp modNotesTx">
        <pc:chgData name="McHarg, Catherine" userId="88b8f76c-9ae3-4745-88eb-fe0667a22af5" providerId="ADAL" clId="{CF392215-8802-4D32-BFF8-937A58D5B818}" dt="2021-06-25T16:00:18.996" v="347" actId="20577"/>
        <pc:sldMkLst>
          <pc:docMk/>
          <pc:sldMk cId="4174465429" sldId="323"/>
        </pc:sldMkLst>
        <pc:spChg chg="del">
          <ac:chgData name="McHarg, Catherine" userId="88b8f76c-9ae3-4745-88eb-fe0667a22af5" providerId="ADAL" clId="{CF392215-8802-4D32-BFF8-937A58D5B818}" dt="2021-06-25T15:59:17.667" v="322" actId="478"/>
          <ac:spMkLst>
            <pc:docMk/>
            <pc:sldMk cId="4174465429" sldId="323"/>
            <ac:spMk id="2" creationId="{00000000-0000-0000-0000-000000000000}"/>
          </ac:spMkLst>
        </pc:spChg>
        <pc:spChg chg="mod">
          <ac:chgData name="McHarg, Catherine" userId="88b8f76c-9ae3-4745-88eb-fe0667a22af5" providerId="ADAL" clId="{CF392215-8802-4D32-BFF8-937A58D5B818}" dt="2021-06-25T15:59:55.447" v="342" actId="6549"/>
          <ac:spMkLst>
            <pc:docMk/>
            <pc:sldMk cId="4174465429" sldId="323"/>
            <ac:spMk id="3" creationId="{00000000-0000-0000-0000-000000000000}"/>
          </ac:spMkLst>
        </pc:spChg>
        <pc:spChg chg="del">
          <ac:chgData name="McHarg, Catherine" userId="88b8f76c-9ae3-4745-88eb-fe0667a22af5" providerId="ADAL" clId="{CF392215-8802-4D32-BFF8-937A58D5B818}" dt="2021-06-25T15:59:22.515" v="325" actId="478"/>
          <ac:spMkLst>
            <pc:docMk/>
            <pc:sldMk cId="4174465429" sldId="323"/>
            <ac:spMk id="4" creationId="{00000000-0000-0000-0000-000000000000}"/>
          </ac:spMkLst>
        </pc:spChg>
        <pc:spChg chg="mod">
          <ac:chgData name="McHarg, Catherine" userId="88b8f76c-9ae3-4745-88eb-fe0667a22af5" providerId="ADAL" clId="{CF392215-8802-4D32-BFF8-937A58D5B818}" dt="2021-06-25T16:00:09.497" v="344" actId="1076"/>
          <ac:spMkLst>
            <pc:docMk/>
            <pc:sldMk cId="4174465429" sldId="323"/>
            <ac:spMk id="5" creationId="{00000000-0000-0000-0000-000000000000}"/>
          </ac:spMkLst>
        </pc:spChg>
        <pc:spChg chg="add del mod">
          <ac:chgData name="McHarg, Catherine" userId="88b8f76c-9ae3-4745-88eb-fe0667a22af5" providerId="ADAL" clId="{CF392215-8802-4D32-BFF8-937A58D5B818}" dt="2021-06-25T15:59:21.176" v="324" actId="478"/>
          <ac:spMkLst>
            <pc:docMk/>
            <pc:sldMk cId="4174465429" sldId="323"/>
            <ac:spMk id="6" creationId="{EB8AB828-DC8D-46CB-AE80-D3CED4852242}"/>
          </ac:spMkLst>
        </pc:spChg>
        <pc:spChg chg="add mod">
          <ac:chgData name="McHarg, Catherine" userId="88b8f76c-9ae3-4745-88eb-fe0667a22af5" providerId="ADAL" clId="{CF392215-8802-4D32-BFF8-937A58D5B818}" dt="2021-06-25T15:59:31.435" v="337" actId="20577"/>
          <ac:spMkLst>
            <pc:docMk/>
            <pc:sldMk cId="4174465429" sldId="323"/>
            <ac:spMk id="9" creationId="{515D8237-589F-4070-AFFD-2F1490E29D83}"/>
          </ac:spMkLst>
        </pc:spChg>
        <pc:picChg chg="del">
          <ac:chgData name="McHarg, Catherine" userId="88b8f76c-9ae3-4745-88eb-fe0667a22af5" providerId="ADAL" clId="{CF392215-8802-4D32-BFF8-937A58D5B818}" dt="2021-06-25T15:59:19.116" v="323" actId="478"/>
          <ac:picMkLst>
            <pc:docMk/>
            <pc:sldMk cId="4174465429" sldId="323"/>
            <ac:picMk id="7" creationId="{00000000-0000-0000-0000-000000000000}"/>
          </ac:picMkLst>
        </pc:picChg>
        <pc:picChg chg="mod">
          <ac:chgData name="McHarg, Catherine" userId="88b8f76c-9ae3-4745-88eb-fe0667a22af5" providerId="ADAL" clId="{CF392215-8802-4D32-BFF8-937A58D5B818}" dt="2021-06-25T16:00:04.286" v="343" actId="14100"/>
          <ac:picMkLst>
            <pc:docMk/>
            <pc:sldMk cId="4174465429" sldId="323"/>
            <ac:picMk id="2050" creationId="{00000000-0000-0000-0000-000000000000}"/>
          </ac:picMkLst>
        </pc:picChg>
      </pc:sldChg>
      <pc:sldChg chg="delSp modSp">
        <pc:chgData name="McHarg, Catherine" userId="88b8f76c-9ae3-4745-88eb-fe0667a22af5" providerId="ADAL" clId="{CF392215-8802-4D32-BFF8-937A58D5B818}" dt="2021-06-25T15:40:36.575" v="108" actId="14100"/>
        <pc:sldMkLst>
          <pc:docMk/>
          <pc:sldMk cId="3445930300" sldId="325"/>
        </pc:sldMkLst>
        <pc:spChg chg="mod">
          <ac:chgData name="McHarg, Catherine" userId="88b8f76c-9ae3-4745-88eb-fe0667a22af5" providerId="ADAL" clId="{CF392215-8802-4D32-BFF8-937A58D5B818}" dt="2021-06-25T15:40:36.575" v="108" actId="14100"/>
          <ac:spMkLst>
            <pc:docMk/>
            <pc:sldMk cId="3445930300" sldId="325"/>
            <ac:spMk id="3" creationId="{00000000-0000-0000-0000-000000000000}"/>
          </ac:spMkLst>
        </pc:spChg>
        <pc:spChg chg="mod">
          <ac:chgData name="McHarg, Catherine" userId="88b8f76c-9ae3-4745-88eb-fe0667a22af5" providerId="ADAL" clId="{CF392215-8802-4D32-BFF8-937A58D5B818}" dt="2021-06-25T15:37:41.545" v="86" actId="14100"/>
          <ac:spMkLst>
            <pc:docMk/>
            <pc:sldMk cId="3445930300" sldId="325"/>
            <ac:spMk id="4" creationId="{00000000-0000-0000-0000-000000000000}"/>
          </ac:spMkLst>
        </pc:spChg>
        <pc:spChg chg="mod">
          <ac:chgData name="McHarg, Catherine" userId="88b8f76c-9ae3-4745-88eb-fe0667a22af5" providerId="ADAL" clId="{CF392215-8802-4D32-BFF8-937A58D5B818}" dt="2021-06-25T15:38:12.838" v="89" actId="1076"/>
          <ac:spMkLst>
            <pc:docMk/>
            <pc:sldMk cId="3445930300" sldId="325"/>
            <ac:spMk id="10" creationId="{00000000-0000-0000-0000-000000000000}"/>
          </ac:spMkLst>
        </pc:spChg>
        <pc:picChg chg="del">
          <ac:chgData name="McHarg, Catherine" userId="88b8f76c-9ae3-4745-88eb-fe0667a22af5" providerId="ADAL" clId="{CF392215-8802-4D32-BFF8-937A58D5B818}" dt="2021-06-25T15:37:13.876" v="74" actId="478"/>
          <ac:picMkLst>
            <pc:docMk/>
            <pc:sldMk cId="3445930300" sldId="325"/>
            <ac:picMk id="7" creationId="{00000000-0000-0000-0000-000000000000}"/>
          </ac:picMkLst>
        </pc:picChg>
        <pc:picChg chg="mod">
          <ac:chgData name="McHarg, Catherine" userId="88b8f76c-9ae3-4745-88eb-fe0667a22af5" providerId="ADAL" clId="{CF392215-8802-4D32-BFF8-937A58D5B818}" dt="2021-06-25T15:37:50.714" v="87" actId="1076"/>
          <ac:picMkLst>
            <pc:docMk/>
            <pc:sldMk cId="3445930300" sldId="325"/>
            <ac:picMk id="9" creationId="{00000000-0000-0000-0000-000000000000}"/>
          </ac:picMkLst>
        </pc:picChg>
      </pc:sldChg>
      <pc:sldChg chg="addSp delSp modSp modAnim">
        <pc:chgData name="McHarg, Catherine" userId="88b8f76c-9ae3-4745-88eb-fe0667a22af5" providerId="ADAL" clId="{CF392215-8802-4D32-BFF8-937A58D5B818}" dt="2021-06-25T16:10:48.876" v="409"/>
        <pc:sldMkLst>
          <pc:docMk/>
          <pc:sldMk cId="2590868239" sldId="326"/>
        </pc:sldMkLst>
        <pc:spChg chg="mod">
          <ac:chgData name="McHarg, Catherine" userId="88b8f76c-9ae3-4745-88eb-fe0667a22af5" providerId="ADAL" clId="{CF392215-8802-4D32-BFF8-937A58D5B818}" dt="2021-06-25T16:09:38.827" v="393" actId="1076"/>
          <ac:spMkLst>
            <pc:docMk/>
            <pc:sldMk cId="2590868239" sldId="326"/>
            <ac:spMk id="3" creationId="{00000000-0000-0000-0000-000000000000}"/>
          </ac:spMkLst>
        </pc:spChg>
        <pc:spChg chg="add mod">
          <ac:chgData name="McHarg, Catherine" userId="88b8f76c-9ae3-4745-88eb-fe0667a22af5" providerId="ADAL" clId="{CF392215-8802-4D32-BFF8-937A58D5B818}" dt="2021-06-25T16:10:27.075" v="401" actId="692"/>
          <ac:spMkLst>
            <pc:docMk/>
            <pc:sldMk cId="2590868239" sldId="326"/>
            <ac:spMk id="4" creationId="{C6F7AD70-C1E1-4C31-8DDC-53B75EBDD921}"/>
          </ac:spMkLst>
        </pc:spChg>
        <pc:spChg chg="del">
          <ac:chgData name="McHarg, Catherine" userId="88b8f76c-9ae3-4745-88eb-fe0667a22af5" providerId="ADAL" clId="{CF392215-8802-4D32-BFF8-937A58D5B818}" dt="2021-06-25T16:09:04.376" v="387" actId="478"/>
          <ac:spMkLst>
            <pc:docMk/>
            <pc:sldMk cId="2590868239" sldId="326"/>
            <ac:spMk id="7" creationId="{00000000-0000-0000-0000-000000000000}"/>
          </ac:spMkLst>
        </pc:spChg>
        <pc:spChg chg="add">
          <ac:chgData name="McHarg, Catherine" userId="88b8f76c-9ae3-4745-88eb-fe0667a22af5" providerId="ADAL" clId="{CF392215-8802-4D32-BFF8-937A58D5B818}" dt="2021-06-25T16:09:05.765" v="388"/>
          <ac:spMkLst>
            <pc:docMk/>
            <pc:sldMk cId="2590868239" sldId="326"/>
            <ac:spMk id="8" creationId="{E051516F-ADE9-4081-A3A3-1F5C85FCE307}"/>
          </ac:spMkLst>
        </pc:spChg>
        <pc:picChg chg="mod">
          <ac:chgData name="McHarg, Catherine" userId="88b8f76c-9ae3-4745-88eb-fe0667a22af5" providerId="ADAL" clId="{CF392215-8802-4D32-BFF8-937A58D5B818}" dt="2021-06-25T16:09:33.769" v="392" actId="12788"/>
          <ac:picMkLst>
            <pc:docMk/>
            <pc:sldMk cId="2590868239" sldId="326"/>
            <ac:picMk id="5" creationId="{00000000-0000-0000-0000-000000000000}"/>
          </ac:picMkLst>
        </pc:picChg>
        <pc:picChg chg="del">
          <ac:chgData name="McHarg, Catherine" userId="88b8f76c-9ae3-4745-88eb-fe0667a22af5" providerId="ADAL" clId="{CF392215-8802-4D32-BFF8-937A58D5B818}" dt="2021-06-25T16:09:02.156" v="386" actId="478"/>
          <ac:picMkLst>
            <pc:docMk/>
            <pc:sldMk cId="2590868239" sldId="326"/>
            <ac:picMk id="6" creationId="{00000000-0000-0000-0000-000000000000}"/>
          </ac:picMkLst>
        </pc:picChg>
      </pc:sldChg>
      <pc:sldChg chg="addSp delSp modSp">
        <pc:chgData name="McHarg, Catherine" userId="88b8f76c-9ae3-4745-88eb-fe0667a22af5" providerId="ADAL" clId="{CF392215-8802-4D32-BFF8-937A58D5B818}" dt="2021-06-25T15:48:17.496" v="195" actId="113"/>
        <pc:sldMkLst>
          <pc:docMk/>
          <pc:sldMk cId="3298377175" sldId="335"/>
        </pc:sldMkLst>
        <pc:spChg chg="del">
          <ac:chgData name="McHarg, Catherine" userId="88b8f76c-9ae3-4745-88eb-fe0667a22af5" providerId="ADAL" clId="{CF392215-8802-4D32-BFF8-937A58D5B818}" dt="2021-06-25T15:44:59.495" v="155" actId="478"/>
          <ac:spMkLst>
            <pc:docMk/>
            <pc:sldMk cId="3298377175" sldId="335"/>
            <ac:spMk id="2" creationId="{00000000-0000-0000-0000-000000000000}"/>
          </ac:spMkLst>
        </pc:spChg>
        <pc:spChg chg="del">
          <ac:chgData name="McHarg, Catherine" userId="88b8f76c-9ae3-4745-88eb-fe0667a22af5" providerId="ADAL" clId="{CF392215-8802-4D32-BFF8-937A58D5B818}" dt="2021-06-25T15:44:54.816" v="153" actId="478"/>
          <ac:spMkLst>
            <pc:docMk/>
            <pc:sldMk cId="3298377175" sldId="335"/>
            <ac:spMk id="4" creationId="{00000000-0000-0000-0000-000000000000}"/>
          </ac:spMkLst>
        </pc:spChg>
        <pc:spChg chg="mod">
          <ac:chgData name="McHarg, Catherine" userId="88b8f76c-9ae3-4745-88eb-fe0667a22af5" providerId="ADAL" clId="{CF392215-8802-4D32-BFF8-937A58D5B818}" dt="2021-06-25T15:48:17.496" v="195" actId="113"/>
          <ac:spMkLst>
            <pc:docMk/>
            <pc:sldMk cId="3298377175" sldId="335"/>
            <ac:spMk id="7" creationId="{36466117-4F99-4301-9C30-7EFADE54F863}"/>
          </ac:spMkLst>
        </pc:spChg>
        <pc:spChg chg="add del mod">
          <ac:chgData name="McHarg, Catherine" userId="88b8f76c-9ae3-4745-88eb-fe0667a22af5" providerId="ADAL" clId="{CF392215-8802-4D32-BFF8-937A58D5B818}" dt="2021-06-25T15:45:01.145" v="156" actId="478"/>
          <ac:spMkLst>
            <pc:docMk/>
            <pc:sldMk cId="3298377175" sldId="335"/>
            <ac:spMk id="8" creationId="{27D4A7E2-572A-4668-A910-D23053B2187A}"/>
          </ac:spMkLst>
        </pc:spChg>
        <pc:spChg chg="add mod">
          <ac:chgData name="McHarg, Catherine" userId="88b8f76c-9ae3-4745-88eb-fe0667a22af5" providerId="ADAL" clId="{CF392215-8802-4D32-BFF8-937A58D5B818}" dt="2021-06-25T15:45:12.836" v="168" actId="20577"/>
          <ac:spMkLst>
            <pc:docMk/>
            <pc:sldMk cId="3298377175" sldId="335"/>
            <ac:spMk id="9" creationId="{89C509DB-554E-42DA-9853-FE047C081294}"/>
          </ac:spMkLst>
        </pc:spChg>
        <pc:spChg chg="add mod">
          <ac:chgData name="McHarg, Catherine" userId="88b8f76c-9ae3-4745-88eb-fe0667a22af5" providerId="ADAL" clId="{CF392215-8802-4D32-BFF8-937A58D5B818}" dt="2021-06-25T15:47:59.446" v="190" actId="1076"/>
          <ac:spMkLst>
            <pc:docMk/>
            <pc:sldMk cId="3298377175" sldId="335"/>
            <ac:spMk id="11" creationId="{ADB2AB01-2C72-4DE9-B1CA-E99A83A1B6FA}"/>
          </ac:spMkLst>
        </pc:spChg>
        <pc:picChg chg="del mod">
          <ac:chgData name="McHarg, Catherine" userId="88b8f76c-9ae3-4745-88eb-fe0667a22af5" providerId="ADAL" clId="{CF392215-8802-4D32-BFF8-937A58D5B818}" dt="2021-06-25T15:46:38.545" v="172" actId="478"/>
          <ac:picMkLst>
            <pc:docMk/>
            <pc:sldMk cId="3298377175" sldId="335"/>
            <ac:picMk id="5" creationId="{00000000-0000-0000-0000-000000000000}"/>
          </ac:picMkLst>
        </pc:picChg>
        <pc:picChg chg="del">
          <ac:chgData name="McHarg, Catherine" userId="88b8f76c-9ae3-4745-88eb-fe0667a22af5" providerId="ADAL" clId="{CF392215-8802-4D32-BFF8-937A58D5B818}" dt="2021-06-25T15:45:02.316" v="157" actId="478"/>
          <ac:picMkLst>
            <pc:docMk/>
            <pc:sldMk cId="3298377175" sldId="335"/>
            <ac:picMk id="6" creationId="{00000000-0000-0000-0000-000000000000}"/>
          </ac:picMkLst>
        </pc:picChg>
        <pc:picChg chg="add mod">
          <ac:chgData name="McHarg, Catherine" userId="88b8f76c-9ae3-4745-88eb-fe0667a22af5" providerId="ADAL" clId="{CF392215-8802-4D32-BFF8-937A58D5B818}" dt="2021-06-25T15:47:49.345" v="188" actId="14100"/>
          <ac:picMkLst>
            <pc:docMk/>
            <pc:sldMk cId="3298377175" sldId="335"/>
            <ac:picMk id="10" creationId="{67E61461-0B43-400E-9032-001E1AB3381C}"/>
          </ac:picMkLst>
        </pc:picChg>
      </pc:sldChg>
      <pc:sldChg chg="delSp modSp">
        <pc:chgData name="McHarg, Catherine" userId="88b8f76c-9ae3-4745-88eb-fe0667a22af5" providerId="ADAL" clId="{CF392215-8802-4D32-BFF8-937A58D5B818}" dt="2021-06-25T15:39:06.790" v="100" actId="12788"/>
        <pc:sldMkLst>
          <pc:docMk/>
          <pc:sldMk cId="304312988" sldId="336"/>
        </pc:sldMkLst>
        <pc:spChg chg="mod">
          <ac:chgData name="McHarg, Catherine" userId="88b8f76c-9ae3-4745-88eb-fe0667a22af5" providerId="ADAL" clId="{CF392215-8802-4D32-BFF8-937A58D5B818}" dt="2021-06-25T15:38:50.896" v="97" actId="255"/>
          <ac:spMkLst>
            <pc:docMk/>
            <pc:sldMk cId="304312988" sldId="336"/>
            <ac:spMk id="2" creationId="{00000000-0000-0000-0000-000000000000}"/>
          </ac:spMkLst>
        </pc:spChg>
        <pc:spChg chg="del">
          <ac:chgData name="McHarg, Catherine" userId="88b8f76c-9ae3-4745-88eb-fe0667a22af5" providerId="ADAL" clId="{CF392215-8802-4D32-BFF8-937A58D5B818}" dt="2021-06-25T15:38:20.835" v="90" actId="478"/>
          <ac:spMkLst>
            <pc:docMk/>
            <pc:sldMk cId="304312988" sldId="336"/>
            <ac:spMk id="3" creationId="{00000000-0000-0000-0000-000000000000}"/>
          </ac:spMkLst>
        </pc:spChg>
        <pc:picChg chg="del">
          <ac:chgData name="McHarg, Catherine" userId="88b8f76c-9ae3-4745-88eb-fe0667a22af5" providerId="ADAL" clId="{CF392215-8802-4D32-BFF8-937A58D5B818}" dt="2021-06-25T15:38:23.596" v="91" actId="478"/>
          <ac:picMkLst>
            <pc:docMk/>
            <pc:sldMk cId="304312988" sldId="336"/>
            <ac:picMk id="4" creationId="{00000000-0000-0000-0000-000000000000}"/>
          </ac:picMkLst>
        </pc:picChg>
        <pc:picChg chg="mod">
          <ac:chgData name="McHarg, Catherine" userId="88b8f76c-9ae3-4745-88eb-fe0667a22af5" providerId="ADAL" clId="{CF392215-8802-4D32-BFF8-937A58D5B818}" dt="2021-06-25T15:39:06.790" v="100" actId="12788"/>
          <ac:picMkLst>
            <pc:docMk/>
            <pc:sldMk cId="304312988" sldId="336"/>
            <ac:picMk id="5" creationId="{00000000-0000-0000-0000-000000000000}"/>
          </ac:picMkLst>
        </pc:picChg>
      </pc:sldChg>
      <pc:sldChg chg="addSp delSp modSp">
        <pc:chgData name="McHarg, Catherine" userId="88b8f76c-9ae3-4745-88eb-fe0667a22af5" providerId="ADAL" clId="{CF392215-8802-4D32-BFF8-937A58D5B818}" dt="2021-06-25T16:14:53.066" v="455" actId="20577"/>
        <pc:sldMkLst>
          <pc:docMk/>
          <pc:sldMk cId="1103041718" sldId="337"/>
        </pc:sldMkLst>
        <pc:spChg chg="del">
          <ac:chgData name="McHarg, Catherine" userId="88b8f76c-9ae3-4745-88eb-fe0667a22af5" providerId="ADAL" clId="{CF392215-8802-4D32-BFF8-937A58D5B818}" dt="2021-06-25T16:11:31.356" v="411" actId="478"/>
          <ac:spMkLst>
            <pc:docMk/>
            <pc:sldMk cId="1103041718" sldId="337"/>
            <ac:spMk id="2" creationId="{F118EB37-5BAE-498F-A6C7-8FA1851077E5}"/>
          </ac:spMkLst>
        </pc:spChg>
        <pc:spChg chg="mod">
          <ac:chgData name="McHarg, Catherine" userId="88b8f76c-9ae3-4745-88eb-fe0667a22af5" providerId="ADAL" clId="{CF392215-8802-4D32-BFF8-937A58D5B818}" dt="2021-06-25T16:13:12.536" v="426" actId="1076"/>
          <ac:spMkLst>
            <pc:docMk/>
            <pc:sldMk cId="1103041718" sldId="337"/>
            <ac:spMk id="3" creationId="{BD6F973C-4D40-4D47-8272-BF253D56AF62}"/>
          </ac:spMkLst>
        </pc:spChg>
        <pc:spChg chg="mod">
          <ac:chgData name="McHarg, Catherine" userId="88b8f76c-9ae3-4745-88eb-fe0667a22af5" providerId="ADAL" clId="{CF392215-8802-4D32-BFF8-937A58D5B818}" dt="2021-06-25T16:13:18.816" v="428" actId="1076"/>
          <ac:spMkLst>
            <pc:docMk/>
            <pc:sldMk cId="1103041718" sldId="337"/>
            <ac:spMk id="7" creationId="{BCDEB5E0-8C54-42BC-B4B6-926427431F05}"/>
          </ac:spMkLst>
        </pc:spChg>
        <pc:spChg chg="mod">
          <ac:chgData name="McHarg, Catherine" userId="88b8f76c-9ae3-4745-88eb-fe0667a22af5" providerId="ADAL" clId="{CF392215-8802-4D32-BFF8-937A58D5B818}" dt="2021-06-25T16:14:53.066" v="455" actId="20577"/>
          <ac:spMkLst>
            <pc:docMk/>
            <pc:sldMk cId="1103041718" sldId="337"/>
            <ac:spMk id="10" creationId="{643047EC-3C6B-40B1-83D5-208B2DF88B2C}"/>
          </ac:spMkLst>
        </pc:spChg>
        <pc:spChg chg="add mod">
          <ac:chgData name="McHarg, Catherine" userId="88b8f76c-9ae3-4745-88eb-fe0667a22af5" providerId="ADAL" clId="{CF392215-8802-4D32-BFF8-937A58D5B818}" dt="2021-06-25T16:12:06.169" v="416" actId="12788"/>
          <ac:spMkLst>
            <pc:docMk/>
            <pc:sldMk cId="1103041718" sldId="337"/>
            <ac:spMk id="11" creationId="{91D83290-D6BA-40EB-8297-1C8B90BAF194}"/>
          </ac:spMkLst>
        </pc:spChg>
        <pc:picChg chg="del">
          <ac:chgData name="McHarg, Catherine" userId="88b8f76c-9ae3-4745-88eb-fe0667a22af5" providerId="ADAL" clId="{CF392215-8802-4D32-BFF8-937A58D5B818}" dt="2021-06-25T16:11:03.092" v="410" actId="478"/>
          <ac:picMkLst>
            <pc:docMk/>
            <pc:sldMk cId="1103041718" sldId="337"/>
            <ac:picMk id="4" creationId="{00000000-0000-0000-0000-000000000000}"/>
          </ac:picMkLst>
        </pc:picChg>
        <pc:picChg chg="mod">
          <ac:chgData name="McHarg, Catherine" userId="88b8f76c-9ae3-4745-88eb-fe0667a22af5" providerId="ADAL" clId="{CF392215-8802-4D32-BFF8-937A58D5B818}" dt="2021-06-25T16:12:59.796" v="424" actId="1076"/>
          <ac:picMkLst>
            <pc:docMk/>
            <pc:sldMk cId="1103041718" sldId="337"/>
            <ac:picMk id="2050" creationId="{00000000-0000-0000-0000-000000000000}"/>
          </ac:picMkLst>
        </pc:picChg>
        <pc:picChg chg="mod">
          <ac:chgData name="McHarg, Catherine" userId="88b8f76c-9ae3-4745-88eb-fe0667a22af5" providerId="ADAL" clId="{CF392215-8802-4D32-BFF8-937A58D5B818}" dt="2021-06-25T16:13:07.336" v="425" actId="1076"/>
          <ac:picMkLst>
            <pc:docMk/>
            <pc:sldMk cId="1103041718" sldId="337"/>
            <ac:picMk id="2051" creationId="{00000000-0000-0000-0000-000000000000}"/>
          </ac:picMkLst>
        </pc:picChg>
        <pc:cxnChg chg="mod">
          <ac:chgData name="McHarg, Catherine" userId="88b8f76c-9ae3-4745-88eb-fe0667a22af5" providerId="ADAL" clId="{CF392215-8802-4D32-BFF8-937A58D5B818}" dt="2021-06-25T16:13:16.077" v="427" actId="1076"/>
          <ac:cxnSpMkLst>
            <pc:docMk/>
            <pc:sldMk cId="1103041718" sldId="337"/>
            <ac:cxnSpMk id="6" creationId="{D6BECF21-C0B6-434E-853A-75FCCDAB952D}"/>
          </ac:cxnSpMkLst>
        </pc:cxnChg>
      </pc:sldChg>
      <pc:sldChg chg="delSp modSp">
        <pc:chgData name="McHarg, Catherine" userId="88b8f76c-9ae3-4745-88eb-fe0667a22af5" providerId="ADAL" clId="{CF392215-8802-4D32-BFF8-937A58D5B818}" dt="2021-06-25T15:12:39.476" v="33" actId="113"/>
        <pc:sldMkLst>
          <pc:docMk/>
          <pc:sldMk cId="1660593732" sldId="338"/>
        </pc:sldMkLst>
        <pc:spChg chg="mod">
          <ac:chgData name="McHarg, Catherine" userId="88b8f76c-9ae3-4745-88eb-fe0667a22af5" providerId="ADAL" clId="{CF392215-8802-4D32-BFF8-937A58D5B818}" dt="2021-06-25T15:12:39.476" v="33" actId="113"/>
          <ac:spMkLst>
            <pc:docMk/>
            <pc:sldMk cId="1660593732" sldId="338"/>
            <ac:spMk id="6" creationId="{7E378614-148F-49EF-B157-8B3E87580359}"/>
          </ac:spMkLst>
        </pc:spChg>
        <pc:picChg chg="del">
          <ac:chgData name="McHarg, Catherine" userId="88b8f76c-9ae3-4745-88eb-fe0667a22af5" providerId="ADAL" clId="{CF392215-8802-4D32-BFF8-937A58D5B818}" dt="2021-06-25T15:11:34.834" v="21" actId="478"/>
          <ac:picMkLst>
            <pc:docMk/>
            <pc:sldMk cId="1660593732" sldId="338"/>
            <ac:picMk id="4" creationId="{00000000-0000-0000-0000-000000000000}"/>
          </ac:picMkLst>
        </pc:picChg>
      </pc:sldChg>
      <pc:sldChg chg="modSp">
        <pc:chgData name="McHarg, Catherine" userId="88b8f76c-9ae3-4745-88eb-fe0667a22af5" providerId="ADAL" clId="{CF392215-8802-4D32-BFF8-937A58D5B818}" dt="2021-06-25T15:10:21.197" v="18" actId="120"/>
        <pc:sldMkLst>
          <pc:docMk/>
          <pc:sldMk cId="1223656014" sldId="342"/>
        </pc:sldMkLst>
        <pc:spChg chg="mod">
          <ac:chgData name="McHarg, Catherine" userId="88b8f76c-9ae3-4745-88eb-fe0667a22af5" providerId="ADAL" clId="{CF392215-8802-4D32-BFF8-937A58D5B818}" dt="2021-06-25T15:10:21.197" v="18" actId="120"/>
          <ac:spMkLst>
            <pc:docMk/>
            <pc:sldMk cId="1223656014" sldId="342"/>
            <ac:spMk id="2" creationId="{00000000-0000-0000-0000-000000000000}"/>
          </ac:spMkLst>
        </pc:spChg>
      </pc:sldChg>
      <pc:sldChg chg="modSp">
        <pc:chgData name="McHarg, Catherine" userId="88b8f76c-9ae3-4745-88eb-fe0667a22af5" providerId="ADAL" clId="{CF392215-8802-4D32-BFF8-937A58D5B818}" dt="2021-06-25T15:10:14.912" v="17" actId="120"/>
        <pc:sldMkLst>
          <pc:docMk/>
          <pc:sldMk cId="3358599158" sldId="344"/>
        </pc:sldMkLst>
        <pc:spChg chg="mod">
          <ac:chgData name="McHarg, Catherine" userId="88b8f76c-9ae3-4745-88eb-fe0667a22af5" providerId="ADAL" clId="{CF392215-8802-4D32-BFF8-937A58D5B818}" dt="2021-06-25T15:10:14.912" v="17" actId="120"/>
          <ac:spMkLst>
            <pc:docMk/>
            <pc:sldMk cId="3358599158" sldId="344"/>
            <ac:spMk id="5" creationId="{00000000-0000-0000-0000-000000000000}"/>
          </ac:spMkLst>
        </pc:spChg>
      </pc:sldChg>
      <pc:sldChg chg="delSp">
        <pc:chgData name="McHarg, Catherine" userId="88b8f76c-9ae3-4745-88eb-fe0667a22af5" providerId="ADAL" clId="{CF392215-8802-4D32-BFF8-937A58D5B818}" dt="2021-06-25T15:10:58.025" v="20" actId="478"/>
        <pc:sldMkLst>
          <pc:docMk/>
          <pc:sldMk cId="1784391460" sldId="345"/>
        </pc:sldMkLst>
        <pc:picChg chg="del">
          <ac:chgData name="McHarg, Catherine" userId="88b8f76c-9ae3-4745-88eb-fe0667a22af5" providerId="ADAL" clId="{CF392215-8802-4D32-BFF8-937A58D5B818}" dt="2021-06-25T15:10:58.025" v="20" actId="478"/>
          <ac:picMkLst>
            <pc:docMk/>
            <pc:sldMk cId="1784391460" sldId="345"/>
            <ac:picMk id="4" creationId="{00000000-0000-0000-0000-000000000000}"/>
          </ac:picMkLst>
        </pc:picChg>
      </pc:sldChg>
      <pc:sldChg chg="delSp modSp">
        <pc:chgData name="McHarg, Catherine" userId="88b8f76c-9ae3-4745-88eb-fe0667a22af5" providerId="ADAL" clId="{CF392215-8802-4D32-BFF8-937A58D5B818}" dt="2021-06-25T10:46:37.614" v="8" actId="1076"/>
        <pc:sldMkLst>
          <pc:docMk/>
          <pc:sldMk cId="2251686917" sldId="346"/>
        </pc:sldMkLst>
        <pc:spChg chg="mod">
          <ac:chgData name="McHarg, Catherine" userId="88b8f76c-9ae3-4745-88eb-fe0667a22af5" providerId="ADAL" clId="{CF392215-8802-4D32-BFF8-937A58D5B818}" dt="2021-06-25T10:46:37.614" v="8" actId="1076"/>
          <ac:spMkLst>
            <pc:docMk/>
            <pc:sldMk cId="2251686917" sldId="346"/>
            <ac:spMk id="2" creationId="{00000000-0000-0000-0000-000000000000}"/>
          </ac:spMkLst>
        </pc:spChg>
        <pc:spChg chg="mod">
          <ac:chgData name="McHarg, Catherine" userId="88b8f76c-9ae3-4745-88eb-fe0667a22af5" providerId="ADAL" clId="{CF392215-8802-4D32-BFF8-937A58D5B818}" dt="2021-06-25T10:45:52.666" v="2" actId="1076"/>
          <ac:spMkLst>
            <pc:docMk/>
            <pc:sldMk cId="2251686917" sldId="346"/>
            <ac:spMk id="4" creationId="{00000000-0000-0000-0000-000000000000}"/>
          </ac:spMkLst>
        </pc:spChg>
        <pc:picChg chg="del">
          <ac:chgData name="McHarg, Catherine" userId="88b8f76c-9ae3-4745-88eb-fe0667a22af5" providerId="ADAL" clId="{CF392215-8802-4D32-BFF8-937A58D5B818}" dt="2021-06-25T10:45:44.205" v="0" actId="478"/>
          <ac:picMkLst>
            <pc:docMk/>
            <pc:sldMk cId="2251686917" sldId="346"/>
            <ac:picMk id="3" creationId="{00000000-0000-0000-0000-000000000000}"/>
          </ac:picMkLst>
        </pc:picChg>
      </pc:sldChg>
      <pc:sldChg chg="delSp modSp">
        <pc:chgData name="McHarg, Catherine" userId="88b8f76c-9ae3-4745-88eb-fe0667a22af5" providerId="ADAL" clId="{CF392215-8802-4D32-BFF8-937A58D5B818}" dt="2021-06-25T15:36:35.610" v="69" actId="14100"/>
        <pc:sldMkLst>
          <pc:docMk/>
          <pc:sldMk cId="2107006336" sldId="347"/>
        </pc:sldMkLst>
        <pc:spChg chg="mod">
          <ac:chgData name="McHarg, Catherine" userId="88b8f76c-9ae3-4745-88eb-fe0667a22af5" providerId="ADAL" clId="{CF392215-8802-4D32-BFF8-937A58D5B818}" dt="2021-06-25T15:34:18.255" v="53" actId="255"/>
          <ac:spMkLst>
            <pc:docMk/>
            <pc:sldMk cId="2107006336" sldId="347"/>
            <ac:spMk id="2" creationId="{00000000-0000-0000-0000-000000000000}"/>
          </ac:spMkLst>
        </pc:spChg>
        <pc:spChg chg="mod">
          <ac:chgData name="McHarg, Catherine" userId="88b8f76c-9ae3-4745-88eb-fe0667a22af5" providerId="ADAL" clId="{CF392215-8802-4D32-BFF8-937A58D5B818}" dt="2021-06-25T15:36:35.610" v="69" actId="14100"/>
          <ac:spMkLst>
            <pc:docMk/>
            <pc:sldMk cId="2107006336" sldId="347"/>
            <ac:spMk id="3" creationId="{00000000-0000-0000-0000-000000000000}"/>
          </ac:spMkLst>
        </pc:spChg>
        <pc:spChg chg="del">
          <ac:chgData name="McHarg, Catherine" userId="88b8f76c-9ae3-4745-88eb-fe0667a22af5" providerId="ADAL" clId="{CF392215-8802-4D32-BFF8-937A58D5B818}" dt="2021-06-25T15:31:49.300" v="39" actId="478"/>
          <ac:spMkLst>
            <pc:docMk/>
            <pc:sldMk cId="2107006336" sldId="347"/>
            <ac:spMk id="6" creationId="{00000000-0000-0000-0000-000000000000}"/>
          </ac:spMkLst>
        </pc:spChg>
        <pc:spChg chg="mod">
          <ac:chgData name="McHarg, Catherine" userId="88b8f76c-9ae3-4745-88eb-fe0667a22af5" providerId="ADAL" clId="{CF392215-8802-4D32-BFF8-937A58D5B818}" dt="2021-06-25T15:35:48.485" v="61" actId="1076"/>
          <ac:spMkLst>
            <pc:docMk/>
            <pc:sldMk cId="2107006336" sldId="347"/>
            <ac:spMk id="13" creationId="{00000000-0000-0000-0000-000000000000}"/>
          </ac:spMkLst>
        </pc:spChg>
        <pc:picChg chg="del">
          <ac:chgData name="McHarg, Catherine" userId="88b8f76c-9ae3-4745-88eb-fe0667a22af5" providerId="ADAL" clId="{CF392215-8802-4D32-BFF8-937A58D5B818}" dt="2021-06-25T15:31:47.335" v="38" actId="478"/>
          <ac:picMkLst>
            <pc:docMk/>
            <pc:sldMk cId="2107006336" sldId="347"/>
            <ac:picMk id="7" creationId="{00000000-0000-0000-0000-000000000000}"/>
          </ac:picMkLst>
        </pc:picChg>
        <pc:picChg chg="mod">
          <ac:chgData name="McHarg, Catherine" userId="88b8f76c-9ae3-4745-88eb-fe0667a22af5" providerId="ADAL" clId="{CF392215-8802-4D32-BFF8-937A58D5B818}" dt="2021-06-25T15:36:20.905" v="67" actId="1076"/>
          <ac:picMkLst>
            <pc:docMk/>
            <pc:sldMk cId="2107006336" sldId="347"/>
            <ac:picMk id="9" creationId="{00000000-0000-0000-0000-000000000000}"/>
          </ac:picMkLst>
        </pc:picChg>
        <pc:picChg chg="mod">
          <ac:chgData name="McHarg, Catherine" userId="88b8f76c-9ae3-4745-88eb-fe0667a22af5" providerId="ADAL" clId="{CF392215-8802-4D32-BFF8-937A58D5B818}" dt="2021-06-25T15:36:11.745" v="65" actId="1076"/>
          <ac:picMkLst>
            <pc:docMk/>
            <pc:sldMk cId="2107006336" sldId="347"/>
            <ac:picMk id="10" creationId="{00000000-0000-0000-0000-000000000000}"/>
          </ac:picMkLst>
        </pc:picChg>
        <pc:picChg chg="mod modCrop">
          <ac:chgData name="McHarg, Catherine" userId="88b8f76c-9ae3-4745-88eb-fe0667a22af5" providerId="ADAL" clId="{CF392215-8802-4D32-BFF8-937A58D5B818}" dt="2021-06-25T15:36:24.855" v="68" actId="1076"/>
          <ac:picMkLst>
            <pc:docMk/>
            <pc:sldMk cId="2107006336" sldId="347"/>
            <ac:picMk id="11" creationId="{00000000-0000-0000-0000-000000000000}"/>
          </ac:picMkLst>
        </pc:picChg>
        <pc:picChg chg="del">
          <ac:chgData name="McHarg, Catherine" userId="88b8f76c-9ae3-4745-88eb-fe0667a22af5" providerId="ADAL" clId="{CF392215-8802-4D32-BFF8-937A58D5B818}" dt="2021-06-25T15:35:37.776" v="59" actId="478"/>
          <ac:picMkLst>
            <pc:docMk/>
            <pc:sldMk cId="2107006336" sldId="347"/>
            <ac:picMk id="12" creationId="{00000000-0000-0000-0000-000000000000}"/>
          </ac:picMkLst>
        </pc:picChg>
      </pc:sldChg>
      <pc:sldChg chg="delSp modSp">
        <pc:chgData name="McHarg, Catherine" userId="88b8f76c-9ae3-4745-88eb-fe0667a22af5" providerId="ADAL" clId="{CF392215-8802-4D32-BFF8-937A58D5B818}" dt="2021-06-25T16:01:21.646" v="357" actId="14100"/>
        <pc:sldMkLst>
          <pc:docMk/>
          <pc:sldMk cId="1271725443" sldId="350"/>
        </pc:sldMkLst>
        <pc:spChg chg="del">
          <ac:chgData name="McHarg, Catherine" userId="88b8f76c-9ae3-4745-88eb-fe0667a22af5" providerId="ADAL" clId="{CF392215-8802-4D32-BFF8-937A58D5B818}" dt="2021-06-25T16:00:33.326" v="348" actId="478"/>
          <ac:spMkLst>
            <pc:docMk/>
            <pc:sldMk cId="1271725443" sldId="350"/>
            <ac:spMk id="2" creationId="{00000000-0000-0000-0000-000000000000}"/>
          </ac:spMkLst>
        </pc:spChg>
        <pc:spChg chg="del">
          <ac:chgData name="McHarg, Catherine" userId="88b8f76c-9ae3-4745-88eb-fe0667a22af5" providerId="ADAL" clId="{CF392215-8802-4D32-BFF8-937A58D5B818}" dt="2021-06-25T16:00:34.366" v="349" actId="478"/>
          <ac:spMkLst>
            <pc:docMk/>
            <pc:sldMk cId="1271725443" sldId="350"/>
            <ac:spMk id="4" creationId="{00000000-0000-0000-0000-000000000000}"/>
          </ac:spMkLst>
        </pc:spChg>
        <pc:spChg chg="del">
          <ac:chgData name="McHarg, Catherine" userId="88b8f76c-9ae3-4745-88eb-fe0667a22af5" providerId="ADAL" clId="{CF392215-8802-4D32-BFF8-937A58D5B818}" dt="2021-06-25T16:00:40.397" v="351" actId="478"/>
          <ac:spMkLst>
            <pc:docMk/>
            <pc:sldMk cId="1271725443" sldId="350"/>
            <ac:spMk id="5" creationId="{00000000-0000-0000-0000-000000000000}"/>
          </ac:spMkLst>
        </pc:spChg>
        <pc:spChg chg="mod">
          <ac:chgData name="McHarg, Catherine" userId="88b8f76c-9ae3-4745-88eb-fe0667a22af5" providerId="ADAL" clId="{CF392215-8802-4D32-BFF8-937A58D5B818}" dt="2021-06-25T16:01:21.646" v="357" actId="14100"/>
          <ac:spMkLst>
            <pc:docMk/>
            <pc:sldMk cId="1271725443" sldId="350"/>
            <ac:spMk id="6" creationId="{00000000-0000-0000-0000-000000000000}"/>
          </ac:spMkLst>
        </pc:spChg>
        <pc:picChg chg="del">
          <ac:chgData name="McHarg, Catherine" userId="88b8f76c-9ae3-4745-88eb-fe0667a22af5" providerId="ADAL" clId="{CF392215-8802-4D32-BFF8-937A58D5B818}" dt="2021-06-25T16:00:35.616" v="350" actId="478"/>
          <ac:picMkLst>
            <pc:docMk/>
            <pc:sldMk cId="1271725443" sldId="350"/>
            <ac:picMk id="3" creationId="{00000000-0000-0000-0000-000000000000}"/>
          </ac:picMkLst>
        </pc:picChg>
        <pc:picChg chg="mod">
          <ac:chgData name="McHarg, Catherine" userId="88b8f76c-9ae3-4745-88eb-fe0667a22af5" providerId="ADAL" clId="{CF392215-8802-4D32-BFF8-937A58D5B818}" dt="2021-06-25T16:00:50.012" v="352" actId="14100"/>
          <ac:picMkLst>
            <pc:docMk/>
            <pc:sldMk cId="1271725443" sldId="350"/>
            <ac:picMk id="3074" creationId="{00000000-0000-0000-0000-000000000000}"/>
          </ac:picMkLst>
        </pc:picChg>
      </pc:sldChg>
      <pc:sldChg chg="del">
        <pc:chgData name="McHarg, Catherine" userId="88b8f76c-9ae3-4745-88eb-fe0667a22af5" providerId="ADAL" clId="{CF392215-8802-4D32-BFF8-937A58D5B818}" dt="2021-06-25T16:01:52.969" v="358" actId="2696"/>
        <pc:sldMkLst>
          <pc:docMk/>
          <pc:sldMk cId="3435266421" sldId="352"/>
        </pc:sldMkLst>
      </pc:sldChg>
      <pc:sldChg chg="addSp delSp modSp modAnim">
        <pc:chgData name="McHarg, Catherine" userId="88b8f76c-9ae3-4745-88eb-fe0667a22af5" providerId="ADAL" clId="{CF392215-8802-4D32-BFF8-937A58D5B818}" dt="2021-06-25T16:10:39.926" v="405"/>
        <pc:sldMkLst>
          <pc:docMk/>
          <pc:sldMk cId="2989636471" sldId="353"/>
        </pc:sldMkLst>
        <pc:spChg chg="add mod">
          <ac:chgData name="McHarg, Catherine" userId="88b8f76c-9ae3-4745-88eb-fe0667a22af5" providerId="ADAL" clId="{CF392215-8802-4D32-BFF8-937A58D5B818}" dt="2021-06-25T16:08:39.876" v="385" actId="692"/>
          <ac:spMkLst>
            <pc:docMk/>
            <pc:sldMk cId="2989636471" sldId="353"/>
            <ac:spMk id="5" creationId="{DEE04AA5-CA3C-49B2-B4A3-F6D15FA25E51}"/>
          </ac:spMkLst>
        </pc:spChg>
        <pc:spChg chg="add mod">
          <ac:chgData name="McHarg, Catherine" userId="88b8f76c-9ae3-4745-88eb-fe0667a22af5" providerId="ADAL" clId="{CF392215-8802-4D32-BFF8-937A58D5B818}" dt="2021-06-25T16:07:32.696" v="377" actId="1076"/>
          <ac:spMkLst>
            <pc:docMk/>
            <pc:sldMk cId="2989636471" sldId="353"/>
            <ac:spMk id="6" creationId="{5C894D5A-3B85-4F4E-83DE-1FC23E3C26DE}"/>
          </ac:spMkLst>
        </pc:spChg>
        <pc:spChg chg="del mod">
          <ac:chgData name="McHarg, Catherine" userId="88b8f76c-9ae3-4745-88eb-fe0667a22af5" providerId="ADAL" clId="{CF392215-8802-4D32-BFF8-937A58D5B818}" dt="2021-06-25T16:06:36.460" v="371" actId="478"/>
          <ac:spMkLst>
            <pc:docMk/>
            <pc:sldMk cId="2989636471" sldId="353"/>
            <ac:spMk id="7" creationId="{00000000-0000-0000-0000-000000000000}"/>
          </ac:spMkLst>
        </pc:spChg>
        <pc:picChg chg="del">
          <ac:chgData name="McHarg, Catherine" userId="88b8f76c-9ae3-4745-88eb-fe0667a22af5" providerId="ADAL" clId="{CF392215-8802-4D32-BFF8-937A58D5B818}" dt="2021-06-25T16:05:00.236" v="359" actId="478"/>
          <ac:picMkLst>
            <pc:docMk/>
            <pc:sldMk cId="2989636471" sldId="353"/>
            <ac:picMk id="3" creationId="{00000000-0000-0000-0000-000000000000}"/>
          </ac:picMkLst>
        </pc:picChg>
        <pc:picChg chg="add mod modCrop">
          <ac:chgData name="McHarg, Catherine" userId="88b8f76c-9ae3-4745-88eb-fe0667a22af5" providerId="ADAL" clId="{CF392215-8802-4D32-BFF8-937A58D5B818}" dt="2021-06-25T16:06:18.730" v="370" actId="12788"/>
          <ac:picMkLst>
            <pc:docMk/>
            <pc:sldMk cId="2989636471" sldId="353"/>
            <ac:picMk id="4" creationId="{2B0FA719-C06B-4F8D-B150-F3FF473C517B}"/>
          </ac:picMkLst>
        </pc:picChg>
      </pc:sldChg>
      <pc:sldChg chg="modSp">
        <pc:chgData name="McHarg, Catherine" userId="88b8f76c-9ae3-4745-88eb-fe0667a22af5" providerId="ADAL" clId="{CF392215-8802-4D32-BFF8-937A58D5B818}" dt="2021-06-25T14:42:41.038" v="11" actId="1076"/>
        <pc:sldMkLst>
          <pc:docMk/>
          <pc:sldMk cId="545234206" sldId="355"/>
        </pc:sldMkLst>
        <pc:spChg chg="mod">
          <ac:chgData name="McHarg, Catherine" userId="88b8f76c-9ae3-4745-88eb-fe0667a22af5" providerId="ADAL" clId="{CF392215-8802-4D32-BFF8-937A58D5B818}" dt="2021-06-25T14:42:41.038" v="11" actId="1076"/>
          <ac:spMkLst>
            <pc:docMk/>
            <pc:sldMk cId="545234206" sldId="355"/>
            <ac:spMk id="7" creationId="{9F93847B-7D4E-49C6-AB15-05EEB2D6BE12}"/>
          </ac:spMkLst>
        </pc:spChg>
      </pc:sldChg>
    </pc:docChg>
  </pc:docChgLst>
  <pc:docChgLst>
    <pc:chgData name="McHarg, Catherine" userId="88b8f76c-9ae3-4745-88eb-fe0667a22af5" providerId="ADAL" clId="{1D3E24A8-F78A-4942-92E0-2AABF74EC522}"/>
    <pc:docChg chg="modSld">
      <pc:chgData name="McHarg, Catherine" userId="88b8f76c-9ae3-4745-88eb-fe0667a22af5" providerId="ADAL" clId="{1D3E24A8-F78A-4942-92E0-2AABF74EC522}" dt="2021-08-18T09:36:13.464" v="2" actId="1076"/>
      <pc:docMkLst>
        <pc:docMk/>
      </pc:docMkLst>
      <pc:sldChg chg="modSp">
        <pc:chgData name="McHarg, Catherine" userId="88b8f76c-9ae3-4745-88eb-fe0667a22af5" providerId="ADAL" clId="{1D3E24A8-F78A-4942-92E0-2AABF74EC522}" dt="2021-08-18T09:36:13.464" v="2" actId="1076"/>
        <pc:sldMkLst>
          <pc:docMk/>
          <pc:sldMk cId="2602103538" sldId="354"/>
        </pc:sldMkLst>
        <pc:spChg chg="mod">
          <ac:chgData name="McHarg, Catherine" userId="88b8f76c-9ae3-4745-88eb-fe0667a22af5" providerId="ADAL" clId="{1D3E24A8-F78A-4942-92E0-2AABF74EC522}" dt="2021-08-18T09:36:13.464" v="2" actId="1076"/>
          <ac:spMkLst>
            <pc:docMk/>
            <pc:sldMk cId="2602103538" sldId="354"/>
            <ac:spMk id="3" creationId="{00000000-0000-0000-0000-000000000000}"/>
          </ac:spMkLst>
        </pc:spChg>
      </pc:sldChg>
    </pc:docChg>
  </pc:docChgLst>
  <pc:docChgLst>
    <pc:chgData name="McHarg, Catherine" userId="88b8f76c-9ae3-4745-88eb-fe0667a22af5" providerId="ADAL" clId="{1BBA50B2-AC39-4E4C-BF69-03180AA77E62}"/>
    <pc:docChg chg="undo custSel addSld delSld modSld">
      <pc:chgData name="McHarg, Catherine" userId="88b8f76c-9ae3-4745-88eb-fe0667a22af5" providerId="ADAL" clId="{1BBA50B2-AC39-4E4C-BF69-03180AA77E62}" dt="2021-06-22T16:27:25.242" v="479" actId="1076"/>
      <pc:docMkLst>
        <pc:docMk/>
      </pc:docMkLst>
      <pc:sldChg chg="delSp modSp">
        <pc:chgData name="McHarg, Catherine" userId="88b8f76c-9ae3-4745-88eb-fe0667a22af5" providerId="ADAL" clId="{1BBA50B2-AC39-4E4C-BF69-03180AA77E62}" dt="2021-06-22T15:59:54.906" v="173" actId="5793"/>
        <pc:sldMkLst>
          <pc:docMk/>
          <pc:sldMk cId="3468393486" sldId="256"/>
        </pc:sldMkLst>
        <pc:spChg chg="mod">
          <ac:chgData name="McHarg, Catherine" userId="88b8f76c-9ae3-4745-88eb-fe0667a22af5" providerId="ADAL" clId="{1BBA50B2-AC39-4E4C-BF69-03180AA77E62}" dt="2021-06-22T15:58:54.569" v="162" actId="20577"/>
          <ac:spMkLst>
            <pc:docMk/>
            <pc:sldMk cId="3468393486" sldId="256"/>
            <ac:spMk id="2" creationId="{00000000-0000-0000-0000-000000000000}"/>
          </ac:spMkLst>
        </pc:spChg>
        <pc:spChg chg="mod">
          <ac:chgData name="McHarg, Catherine" userId="88b8f76c-9ae3-4745-88eb-fe0667a22af5" providerId="ADAL" clId="{1BBA50B2-AC39-4E4C-BF69-03180AA77E62}" dt="2021-06-22T15:59:54.906" v="173" actId="5793"/>
          <ac:spMkLst>
            <pc:docMk/>
            <pc:sldMk cId="3468393486" sldId="256"/>
            <ac:spMk id="3" creationId="{00000000-0000-0000-0000-000000000000}"/>
          </ac:spMkLst>
        </pc:spChg>
        <pc:picChg chg="del">
          <ac:chgData name="McHarg, Catherine" userId="88b8f76c-9ae3-4745-88eb-fe0667a22af5" providerId="ADAL" clId="{1BBA50B2-AC39-4E4C-BF69-03180AA77E62}" dt="2021-06-22T15:58:29.805" v="161" actId="478"/>
          <ac:picMkLst>
            <pc:docMk/>
            <pc:sldMk cId="3468393486" sldId="256"/>
            <ac:picMk id="5" creationId="{00000000-0000-0000-0000-000000000000}"/>
          </ac:picMkLst>
        </pc:picChg>
      </pc:sldChg>
      <pc:sldChg chg="delSp modSp">
        <pc:chgData name="McHarg, Catherine" userId="88b8f76c-9ae3-4745-88eb-fe0667a22af5" providerId="ADAL" clId="{1BBA50B2-AC39-4E4C-BF69-03180AA77E62}" dt="2021-06-22T15:47:32.868" v="112" actId="20577"/>
        <pc:sldMkLst>
          <pc:docMk/>
          <pc:sldMk cId="268117374" sldId="257"/>
        </pc:sldMkLst>
        <pc:spChg chg="mod">
          <ac:chgData name="McHarg, Catherine" userId="88b8f76c-9ae3-4745-88eb-fe0667a22af5" providerId="ADAL" clId="{1BBA50B2-AC39-4E4C-BF69-03180AA77E62}" dt="2021-06-22T15:45:20.394" v="98" actId="255"/>
          <ac:spMkLst>
            <pc:docMk/>
            <pc:sldMk cId="268117374" sldId="257"/>
            <ac:spMk id="2" creationId="{00000000-0000-0000-0000-000000000000}"/>
          </ac:spMkLst>
        </pc:spChg>
        <pc:spChg chg="mod">
          <ac:chgData name="McHarg, Catherine" userId="88b8f76c-9ae3-4745-88eb-fe0667a22af5" providerId="ADAL" clId="{1BBA50B2-AC39-4E4C-BF69-03180AA77E62}" dt="2021-06-22T15:47:32.868" v="112" actId="20577"/>
          <ac:spMkLst>
            <pc:docMk/>
            <pc:sldMk cId="268117374" sldId="257"/>
            <ac:spMk id="3" creationId="{00000000-0000-0000-0000-000000000000}"/>
          </ac:spMkLst>
        </pc:spChg>
        <pc:picChg chg="del">
          <ac:chgData name="McHarg, Catherine" userId="88b8f76c-9ae3-4745-88eb-fe0667a22af5" providerId="ADAL" clId="{1BBA50B2-AC39-4E4C-BF69-03180AA77E62}" dt="2021-06-22T15:45:08.889" v="96" actId="478"/>
          <ac:picMkLst>
            <pc:docMk/>
            <pc:sldMk cId="268117374" sldId="257"/>
            <ac:picMk id="5" creationId="{00000000-0000-0000-0000-000000000000}"/>
          </ac:picMkLst>
        </pc:picChg>
      </pc:sldChg>
      <pc:sldChg chg="delSp">
        <pc:chgData name="McHarg, Catherine" userId="88b8f76c-9ae3-4745-88eb-fe0667a22af5" providerId="ADAL" clId="{1BBA50B2-AC39-4E4C-BF69-03180AA77E62}" dt="2021-06-22T15:50:04.770" v="148" actId="478"/>
        <pc:sldMkLst>
          <pc:docMk/>
          <pc:sldMk cId="1425744536" sldId="258"/>
        </pc:sldMkLst>
        <pc:picChg chg="del">
          <ac:chgData name="McHarg, Catherine" userId="88b8f76c-9ae3-4745-88eb-fe0667a22af5" providerId="ADAL" clId="{1BBA50B2-AC39-4E4C-BF69-03180AA77E62}" dt="2021-06-22T15:50:04.770" v="148" actId="478"/>
          <ac:picMkLst>
            <pc:docMk/>
            <pc:sldMk cId="1425744536" sldId="258"/>
            <ac:picMk id="29" creationId="{00000000-0000-0000-0000-000000000000}"/>
          </ac:picMkLst>
        </pc:picChg>
      </pc:sldChg>
      <pc:sldChg chg="delSp modSp">
        <pc:chgData name="McHarg, Catherine" userId="88b8f76c-9ae3-4745-88eb-fe0667a22af5" providerId="ADAL" clId="{1BBA50B2-AC39-4E4C-BF69-03180AA77E62}" dt="2021-06-22T15:57:06.054" v="154" actId="1076"/>
        <pc:sldMkLst>
          <pc:docMk/>
          <pc:sldMk cId="849804754" sldId="259"/>
        </pc:sldMkLst>
        <pc:spChg chg="mod">
          <ac:chgData name="McHarg, Catherine" userId="88b8f76c-9ae3-4745-88eb-fe0667a22af5" providerId="ADAL" clId="{1BBA50B2-AC39-4E4C-BF69-03180AA77E62}" dt="2021-06-22T15:56:55.860" v="153" actId="255"/>
          <ac:spMkLst>
            <pc:docMk/>
            <pc:sldMk cId="849804754" sldId="259"/>
            <ac:spMk id="2" creationId="{00000000-0000-0000-0000-000000000000}"/>
          </ac:spMkLst>
        </pc:spChg>
        <pc:spChg chg="mod">
          <ac:chgData name="McHarg, Catherine" userId="88b8f76c-9ae3-4745-88eb-fe0667a22af5" providerId="ADAL" clId="{1BBA50B2-AC39-4E4C-BF69-03180AA77E62}" dt="2021-06-22T15:57:06.054" v="154" actId="1076"/>
          <ac:spMkLst>
            <pc:docMk/>
            <pc:sldMk cId="849804754" sldId="259"/>
            <ac:spMk id="3" creationId="{00000000-0000-0000-0000-000000000000}"/>
          </ac:spMkLst>
        </pc:spChg>
        <pc:picChg chg="del">
          <ac:chgData name="McHarg, Catherine" userId="88b8f76c-9ae3-4745-88eb-fe0667a22af5" providerId="ADAL" clId="{1BBA50B2-AC39-4E4C-BF69-03180AA77E62}" dt="2021-06-22T15:56:39.107" v="149" actId="478"/>
          <ac:picMkLst>
            <pc:docMk/>
            <pc:sldMk cId="849804754" sldId="259"/>
            <ac:picMk id="8" creationId="{00000000-0000-0000-0000-000000000000}"/>
          </ac:picMkLst>
        </pc:picChg>
      </pc:sldChg>
      <pc:sldChg chg="addSp delSp modSp">
        <pc:chgData name="McHarg, Catherine" userId="88b8f76c-9ae3-4745-88eb-fe0667a22af5" providerId="ADAL" clId="{1BBA50B2-AC39-4E4C-BF69-03180AA77E62}" dt="2021-06-22T16:09:34.283" v="271" actId="20577"/>
        <pc:sldMkLst>
          <pc:docMk/>
          <pc:sldMk cId="1245849757" sldId="260"/>
        </pc:sldMkLst>
        <pc:spChg chg="del">
          <ac:chgData name="McHarg, Catherine" userId="88b8f76c-9ae3-4745-88eb-fe0667a22af5" providerId="ADAL" clId="{1BBA50B2-AC39-4E4C-BF69-03180AA77E62}" dt="2021-06-22T16:08:13.521" v="241" actId="478"/>
          <ac:spMkLst>
            <pc:docMk/>
            <pc:sldMk cId="1245849757" sldId="260"/>
            <ac:spMk id="2" creationId="{00000000-0000-0000-0000-000000000000}"/>
          </ac:spMkLst>
        </pc:spChg>
        <pc:spChg chg="mod">
          <ac:chgData name="McHarg, Catherine" userId="88b8f76c-9ae3-4745-88eb-fe0667a22af5" providerId="ADAL" clId="{1BBA50B2-AC39-4E4C-BF69-03180AA77E62}" dt="2021-06-22T16:09:25.627" v="269" actId="1076"/>
          <ac:spMkLst>
            <pc:docMk/>
            <pc:sldMk cId="1245849757" sldId="260"/>
            <ac:spMk id="3" creationId="{00000000-0000-0000-0000-000000000000}"/>
          </ac:spMkLst>
        </pc:spChg>
        <pc:spChg chg="add del mod">
          <ac:chgData name="McHarg, Catherine" userId="88b8f76c-9ae3-4745-88eb-fe0667a22af5" providerId="ADAL" clId="{1BBA50B2-AC39-4E4C-BF69-03180AA77E62}" dt="2021-06-22T16:08:17.375" v="243" actId="478"/>
          <ac:spMkLst>
            <pc:docMk/>
            <pc:sldMk cId="1245849757" sldId="260"/>
            <ac:spMk id="4" creationId="{C16928F9-C00C-4329-B754-5FBF2B55EE19}"/>
          </ac:spMkLst>
        </pc:spChg>
        <pc:spChg chg="mod">
          <ac:chgData name="McHarg, Catherine" userId="88b8f76c-9ae3-4745-88eb-fe0667a22af5" providerId="ADAL" clId="{1BBA50B2-AC39-4E4C-BF69-03180AA77E62}" dt="2021-06-22T16:09:34.283" v="271" actId="20577"/>
          <ac:spMkLst>
            <pc:docMk/>
            <pc:sldMk cId="1245849757" sldId="260"/>
            <ac:spMk id="8" creationId="{00000000-0000-0000-0000-000000000000}"/>
          </ac:spMkLst>
        </pc:spChg>
        <pc:spChg chg="add mod">
          <ac:chgData name="McHarg, Catherine" userId="88b8f76c-9ae3-4745-88eb-fe0667a22af5" providerId="ADAL" clId="{1BBA50B2-AC39-4E4C-BF69-03180AA77E62}" dt="2021-06-22T16:08:25.185" v="252" actId="20577"/>
          <ac:spMkLst>
            <pc:docMk/>
            <pc:sldMk cId="1245849757" sldId="260"/>
            <ac:spMk id="9" creationId="{42160CA9-BE62-435F-933B-E0C876EC5950}"/>
          </ac:spMkLst>
        </pc:spChg>
        <pc:picChg chg="mod">
          <ac:chgData name="McHarg, Catherine" userId="88b8f76c-9ae3-4745-88eb-fe0667a22af5" providerId="ADAL" clId="{1BBA50B2-AC39-4E4C-BF69-03180AA77E62}" dt="2021-06-22T16:09:25.627" v="269" actId="1076"/>
          <ac:picMkLst>
            <pc:docMk/>
            <pc:sldMk cId="1245849757" sldId="260"/>
            <ac:picMk id="5" creationId="{00000000-0000-0000-0000-000000000000}"/>
          </ac:picMkLst>
        </pc:picChg>
        <pc:picChg chg="del">
          <ac:chgData name="McHarg, Catherine" userId="88b8f76c-9ae3-4745-88eb-fe0667a22af5" providerId="ADAL" clId="{1BBA50B2-AC39-4E4C-BF69-03180AA77E62}" dt="2021-06-22T16:08:14.839" v="242" actId="478"/>
          <ac:picMkLst>
            <pc:docMk/>
            <pc:sldMk cId="1245849757" sldId="260"/>
            <ac:picMk id="6" creationId="{00000000-0000-0000-0000-000000000000}"/>
          </ac:picMkLst>
        </pc:picChg>
      </pc:sldChg>
      <pc:sldChg chg="addSp delSp modSp">
        <pc:chgData name="McHarg, Catherine" userId="88b8f76c-9ae3-4745-88eb-fe0667a22af5" providerId="ADAL" clId="{1BBA50B2-AC39-4E4C-BF69-03180AA77E62}" dt="2021-06-22T16:14:44.591" v="321" actId="1076"/>
        <pc:sldMkLst>
          <pc:docMk/>
          <pc:sldMk cId="3726843675" sldId="261"/>
        </pc:sldMkLst>
        <pc:spChg chg="mod">
          <ac:chgData name="McHarg, Catherine" userId="88b8f76c-9ae3-4745-88eb-fe0667a22af5" providerId="ADAL" clId="{1BBA50B2-AC39-4E4C-BF69-03180AA77E62}" dt="2021-06-22T16:14:23.958" v="318" actId="122"/>
          <ac:spMkLst>
            <pc:docMk/>
            <pc:sldMk cId="3726843675" sldId="261"/>
            <ac:spMk id="3" creationId="{00000000-0000-0000-0000-000000000000}"/>
          </ac:spMkLst>
        </pc:spChg>
        <pc:spChg chg="mod">
          <ac:chgData name="McHarg, Catherine" userId="88b8f76c-9ae3-4745-88eb-fe0667a22af5" providerId="ADAL" clId="{1BBA50B2-AC39-4E4C-BF69-03180AA77E62}" dt="2021-06-22T16:14:28.109" v="319" actId="1076"/>
          <ac:spMkLst>
            <pc:docMk/>
            <pc:sldMk cId="3726843675" sldId="261"/>
            <ac:spMk id="4" creationId="{00000000-0000-0000-0000-000000000000}"/>
          </ac:spMkLst>
        </pc:spChg>
        <pc:spChg chg="del">
          <ac:chgData name="McHarg, Catherine" userId="88b8f76c-9ae3-4745-88eb-fe0667a22af5" providerId="ADAL" clId="{1BBA50B2-AC39-4E4C-BF69-03180AA77E62}" dt="2021-06-22T16:10:18.762" v="272" actId="478"/>
          <ac:spMkLst>
            <pc:docMk/>
            <pc:sldMk cId="3726843675" sldId="261"/>
            <ac:spMk id="5" creationId="{00000000-0000-0000-0000-000000000000}"/>
          </ac:spMkLst>
        </pc:spChg>
        <pc:spChg chg="mod">
          <ac:chgData name="McHarg, Catherine" userId="88b8f76c-9ae3-4745-88eb-fe0667a22af5" providerId="ADAL" clId="{1BBA50B2-AC39-4E4C-BF69-03180AA77E62}" dt="2021-06-22T16:14:03.728" v="315" actId="20577"/>
          <ac:spMkLst>
            <pc:docMk/>
            <pc:sldMk cId="3726843675" sldId="261"/>
            <ac:spMk id="6" creationId="{00000000-0000-0000-0000-000000000000}"/>
          </ac:spMkLst>
        </pc:spChg>
        <pc:spChg chg="mod">
          <ac:chgData name="McHarg, Catherine" userId="88b8f76c-9ae3-4745-88eb-fe0667a22af5" providerId="ADAL" clId="{1BBA50B2-AC39-4E4C-BF69-03180AA77E62}" dt="2021-06-22T16:14:44.591" v="321" actId="1076"/>
          <ac:spMkLst>
            <pc:docMk/>
            <pc:sldMk cId="3726843675" sldId="261"/>
            <ac:spMk id="7" creationId="{00000000-0000-0000-0000-000000000000}"/>
          </ac:spMkLst>
        </pc:spChg>
        <pc:spChg chg="add del mod">
          <ac:chgData name="McHarg, Catherine" userId="88b8f76c-9ae3-4745-88eb-fe0667a22af5" providerId="ADAL" clId="{1BBA50B2-AC39-4E4C-BF69-03180AA77E62}" dt="2021-06-22T16:10:22.514" v="273" actId="478"/>
          <ac:spMkLst>
            <pc:docMk/>
            <pc:sldMk cId="3726843675" sldId="261"/>
            <ac:spMk id="9" creationId="{9565C671-5BE2-4844-A71C-549E61AE9FD4}"/>
          </ac:spMkLst>
        </pc:spChg>
        <pc:spChg chg="add mod">
          <ac:chgData name="McHarg, Catherine" userId="88b8f76c-9ae3-4745-88eb-fe0667a22af5" providerId="ADAL" clId="{1BBA50B2-AC39-4E4C-BF69-03180AA77E62}" dt="2021-06-22T16:12:22.299" v="302" actId="27636"/>
          <ac:spMkLst>
            <pc:docMk/>
            <pc:sldMk cId="3726843675" sldId="261"/>
            <ac:spMk id="11" creationId="{EA49B265-DC4E-4B51-B2A7-C518C99FB81E}"/>
          </ac:spMkLst>
        </pc:spChg>
        <pc:picChg chg="mod">
          <ac:chgData name="McHarg, Catherine" userId="88b8f76c-9ae3-4745-88eb-fe0667a22af5" providerId="ADAL" clId="{1BBA50B2-AC39-4E4C-BF69-03180AA77E62}" dt="2021-06-22T16:14:31.143" v="320" actId="1076"/>
          <ac:picMkLst>
            <pc:docMk/>
            <pc:sldMk cId="3726843675" sldId="261"/>
            <ac:picMk id="2" creationId="{00000000-0000-0000-0000-000000000000}"/>
          </ac:picMkLst>
        </pc:picChg>
        <pc:picChg chg="del">
          <ac:chgData name="McHarg, Catherine" userId="88b8f76c-9ae3-4745-88eb-fe0667a22af5" providerId="ADAL" clId="{1BBA50B2-AC39-4E4C-BF69-03180AA77E62}" dt="2021-06-22T16:11:14.197" v="280" actId="478"/>
          <ac:picMkLst>
            <pc:docMk/>
            <pc:sldMk cId="3726843675" sldId="261"/>
            <ac:picMk id="8" creationId="{00000000-0000-0000-0000-000000000000}"/>
          </ac:picMkLst>
        </pc:picChg>
        <pc:picChg chg="mod">
          <ac:chgData name="McHarg, Catherine" userId="88b8f76c-9ae3-4745-88eb-fe0667a22af5" providerId="ADAL" clId="{1BBA50B2-AC39-4E4C-BF69-03180AA77E62}" dt="2021-06-22T16:14:17.696" v="316" actId="14100"/>
          <ac:picMkLst>
            <pc:docMk/>
            <pc:sldMk cId="3726843675" sldId="261"/>
            <ac:picMk id="16" creationId="{00000000-0000-0000-0000-000000000000}"/>
          </ac:picMkLst>
        </pc:picChg>
      </pc:sldChg>
      <pc:sldChg chg="addSp delSp modSp">
        <pc:chgData name="McHarg, Catherine" userId="88b8f76c-9ae3-4745-88eb-fe0667a22af5" providerId="ADAL" clId="{1BBA50B2-AC39-4E4C-BF69-03180AA77E62}" dt="2021-06-22T15:44:43.041" v="91" actId="20577"/>
        <pc:sldMkLst>
          <pc:docMk/>
          <pc:sldMk cId="1817625409" sldId="275"/>
        </pc:sldMkLst>
        <pc:spChg chg="del mod ord">
          <ac:chgData name="McHarg, Catherine" userId="88b8f76c-9ae3-4745-88eb-fe0667a22af5" providerId="ADAL" clId="{1BBA50B2-AC39-4E4C-BF69-03180AA77E62}" dt="2021-06-22T15:43:43.389" v="72" actId="478"/>
          <ac:spMkLst>
            <pc:docMk/>
            <pc:sldMk cId="1817625409" sldId="275"/>
            <ac:spMk id="2" creationId="{00000000-0000-0000-0000-000000000000}"/>
          </ac:spMkLst>
        </pc:spChg>
        <pc:spChg chg="add mod">
          <ac:chgData name="McHarg, Catherine" userId="88b8f76c-9ae3-4745-88eb-fe0667a22af5" providerId="ADAL" clId="{1BBA50B2-AC39-4E4C-BF69-03180AA77E62}" dt="2021-06-22T15:44:43.041" v="91" actId="20577"/>
          <ac:spMkLst>
            <pc:docMk/>
            <pc:sldMk cId="1817625409" sldId="275"/>
            <ac:spMk id="3" creationId="{18FC67B0-62CD-4736-97CB-A4749FD8A1A3}"/>
          </ac:spMkLst>
        </pc:spChg>
        <pc:spChg chg="mod">
          <ac:chgData name="McHarg, Catherine" userId="88b8f76c-9ae3-4745-88eb-fe0667a22af5" providerId="ADAL" clId="{1BBA50B2-AC39-4E4C-BF69-03180AA77E62}" dt="2021-06-22T15:44:27.429" v="82" actId="1076"/>
          <ac:spMkLst>
            <pc:docMk/>
            <pc:sldMk cId="1817625409" sldId="275"/>
            <ac:spMk id="5" creationId="{00000000-0000-0000-0000-000000000000}"/>
          </ac:spMkLst>
        </pc:spChg>
        <pc:spChg chg="mod">
          <ac:chgData name="McHarg, Catherine" userId="88b8f76c-9ae3-4745-88eb-fe0667a22af5" providerId="ADAL" clId="{1BBA50B2-AC39-4E4C-BF69-03180AA77E62}" dt="2021-06-22T15:42:47.813" v="63" actId="1076"/>
          <ac:spMkLst>
            <pc:docMk/>
            <pc:sldMk cId="1817625409" sldId="275"/>
            <ac:spMk id="6" creationId="{00000000-0000-0000-0000-000000000000}"/>
          </ac:spMkLst>
        </pc:spChg>
        <pc:picChg chg="mod">
          <ac:chgData name="McHarg, Catherine" userId="88b8f76c-9ae3-4745-88eb-fe0667a22af5" providerId="ADAL" clId="{1BBA50B2-AC39-4E4C-BF69-03180AA77E62}" dt="2021-06-22T15:44:01.073" v="77" actId="1076"/>
          <ac:picMkLst>
            <pc:docMk/>
            <pc:sldMk cId="1817625409" sldId="275"/>
            <ac:picMk id="4" creationId="{00000000-0000-0000-0000-000000000000}"/>
          </ac:picMkLst>
        </pc:picChg>
        <pc:picChg chg="del">
          <ac:chgData name="McHarg, Catherine" userId="88b8f76c-9ae3-4745-88eb-fe0667a22af5" providerId="ADAL" clId="{1BBA50B2-AC39-4E4C-BF69-03180AA77E62}" dt="2021-06-22T15:38:53.371" v="0" actId="478"/>
          <ac:picMkLst>
            <pc:docMk/>
            <pc:sldMk cId="1817625409" sldId="275"/>
            <ac:picMk id="8" creationId="{00000000-0000-0000-0000-000000000000}"/>
          </ac:picMkLst>
        </pc:picChg>
      </pc:sldChg>
      <pc:sldChg chg="del">
        <pc:chgData name="McHarg, Catherine" userId="88b8f76c-9ae3-4745-88eb-fe0667a22af5" providerId="ADAL" clId="{1BBA50B2-AC39-4E4C-BF69-03180AA77E62}" dt="2021-06-22T15:41:45.883" v="61" actId="2696"/>
        <pc:sldMkLst>
          <pc:docMk/>
          <pc:sldMk cId="2340843870" sldId="278"/>
        </pc:sldMkLst>
      </pc:sldChg>
      <pc:sldChg chg="delSp modSp">
        <pc:chgData name="McHarg, Catherine" userId="88b8f76c-9ae3-4745-88eb-fe0667a22af5" providerId="ADAL" clId="{1BBA50B2-AC39-4E4C-BF69-03180AA77E62}" dt="2021-06-22T15:57:32.432" v="158" actId="14100"/>
        <pc:sldMkLst>
          <pc:docMk/>
          <pc:sldMk cId="2045350956" sldId="284"/>
        </pc:sldMkLst>
        <pc:spChg chg="mod">
          <ac:chgData name="McHarg, Catherine" userId="88b8f76c-9ae3-4745-88eb-fe0667a22af5" providerId="ADAL" clId="{1BBA50B2-AC39-4E4C-BF69-03180AA77E62}" dt="2021-06-22T15:57:32.432" v="158" actId="14100"/>
          <ac:spMkLst>
            <pc:docMk/>
            <pc:sldMk cId="2045350956" sldId="284"/>
            <ac:spMk id="4" creationId="{00000000-0000-0000-0000-000000000000}"/>
          </ac:spMkLst>
        </pc:spChg>
        <pc:picChg chg="del">
          <ac:chgData name="McHarg, Catherine" userId="88b8f76c-9ae3-4745-88eb-fe0667a22af5" providerId="ADAL" clId="{1BBA50B2-AC39-4E4C-BF69-03180AA77E62}" dt="2021-06-22T15:57:16.746" v="155" actId="478"/>
          <ac:picMkLst>
            <pc:docMk/>
            <pc:sldMk cId="2045350956" sldId="284"/>
            <ac:picMk id="3" creationId="{00000000-0000-0000-0000-000000000000}"/>
          </ac:picMkLst>
        </pc:picChg>
      </pc:sldChg>
      <pc:sldChg chg="delSp modSp">
        <pc:chgData name="McHarg, Catherine" userId="88b8f76c-9ae3-4745-88eb-fe0667a22af5" providerId="ADAL" clId="{1BBA50B2-AC39-4E4C-BF69-03180AA77E62}" dt="2021-06-22T15:57:51.874" v="160" actId="478"/>
        <pc:sldMkLst>
          <pc:docMk/>
          <pc:sldMk cId="79834396" sldId="286"/>
        </pc:sldMkLst>
        <pc:spChg chg="mod">
          <ac:chgData name="McHarg, Catherine" userId="88b8f76c-9ae3-4745-88eb-fe0667a22af5" providerId="ADAL" clId="{1BBA50B2-AC39-4E4C-BF69-03180AA77E62}" dt="2021-06-22T15:57:49.065" v="159" actId="20577"/>
          <ac:spMkLst>
            <pc:docMk/>
            <pc:sldMk cId="79834396" sldId="286"/>
            <ac:spMk id="5" creationId="{00000000-0000-0000-0000-000000000000}"/>
          </ac:spMkLst>
        </pc:spChg>
        <pc:picChg chg="del">
          <ac:chgData name="McHarg, Catherine" userId="88b8f76c-9ae3-4745-88eb-fe0667a22af5" providerId="ADAL" clId="{1BBA50B2-AC39-4E4C-BF69-03180AA77E62}" dt="2021-06-22T15:57:51.874" v="160" actId="478"/>
          <ac:picMkLst>
            <pc:docMk/>
            <pc:sldMk cId="79834396" sldId="286"/>
            <ac:picMk id="3" creationId="{00000000-0000-0000-0000-000000000000}"/>
          </ac:picMkLst>
        </pc:picChg>
      </pc:sldChg>
      <pc:sldChg chg="addSp delSp modSp">
        <pc:chgData name="McHarg, Catherine" userId="88b8f76c-9ae3-4745-88eb-fe0667a22af5" providerId="ADAL" clId="{1BBA50B2-AC39-4E4C-BF69-03180AA77E62}" dt="2021-06-22T16:20:27.465" v="379" actId="14100"/>
        <pc:sldMkLst>
          <pc:docMk/>
          <pc:sldMk cId="2825960397" sldId="292"/>
        </pc:sldMkLst>
        <pc:spChg chg="del">
          <ac:chgData name="McHarg, Catherine" userId="88b8f76c-9ae3-4745-88eb-fe0667a22af5" providerId="ADAL" clId="{1BBA50B2-AC39-4E4C-BF69-03180AA77E62}" dt="2021-06-22T16:14:59.681" v="322" actId="478"/>
          <ac:spMkLst>
            <pc:docMk/>
            <pc:sldMk cId="2825960397" sldId="292"/>
            <ac:spMk id="2" creationId="{00000000-0000-0000-0000-000000000000}"/>
          </ac:spMkLst>
        </pc:spChg>
        <pc:spChg chg="mod">
          <ac:chgData name="McHarg, Catherine" userId="88b8f76c-9ae3-4745-88eb-fe0667a22af5" providerId="ADAL" clId="{1BBA50B2-AC39-4E4C-BF69-03180AA77E62}" dt="2021-06-22T16:16:09.587" v="343" actId="1076"/>
          <ac:spMkLst>
            <pc:docMk/>
            <pc:sldMk cId="2825960397" sldId="292"/>
            <ac:spMk id="3" creationId="{00000000-0000-0000-0000-000000000000}"/>
          </ac:spMkLst>
        </pc:spChg>
        <pc:spChg chg="add del mod">
          <ac:chgData name="McHarg, Catherine" userId="88b8f76c-9ae3-4745-88eb-fe0667a22af5" providerId="ADAL" clId="{1BBA50B2-AC39-4E4C-BF69-03180AA77E62}" dt="2021-06-22T16:15:02.926" v="324" actId="478"/>
          <ac:spMkLst>
            <pc:docMk/>
            <pc:sldMk cId="2825960397" sldId="292"/>
            <ac:spMk id="4" creationId="{014B479A-E033-44F7-8583-879790536F6E}"/>
          </ac:spMkLst>
        </pc:spChg>
        <pc:spChg chg="mod">
          <ac:chgData name="McHarg, Catherine" userId="88b8f76c-9ae3-4745-88eb-fe0667a22af5" providerId="ADAL" clId="{1BBA50B2-AC39-4E4C-BF69-03180AA77E62}" dt="2021-06-22T16:15:48.769" v="338" actId="1076"/>
          <ac:spMkLst>
            <pc:docMk/>
            <pc:sldMk cId="2825960397" sldId="292"/>
            <ac:spMk id="7" creationId="{00000000-0000-0000-0000-000000000000}"/>
          </ac:spMkLst>
        </pc:spChg>
        <pc:spChg chg="add mod">
          <ac:chgData name="McHarg, Catherine" userId="88b8f76c-9ae3-4745-88eb-fe0667a22af5" providerId="ADAL" clId="{1BBA50B2-AC39-4E4C-BF69-03180AA77E62}" dt="2021-06-22T16:20:27.465" v="379" actId="14100"/>
          <ac:spMkLst>
            <pc:docMk/>
            <pc:sldMk cId="2825960397" sldId="292"/>
            <ac:spMk id="9" creationId="{3D97B3B4-8DBF-42D1-83E7-B8E0651AB3F7}"/>
          </ac:spMkLst>
        </pc:spChg>
        <pc:picChg chg="mod">
          <ac:chgData name="McHarg, Catherine" userId="88b8f76c-9ae3-4745-88eb-fe0667a22af5" providerId="ADAL" clId="{1BBA50B2-AC39-4E4C-BF69-03180AA77E62}" dt="2021-06-22T16:15:31.513" v="335" actId="1076"/>
          <ac:picMkLst>
            <pc:docMk/>
            <pc:sldMk cId="2825960397" sldId="292"/>
            <ac:picMk id="6" creationId="{00000000-0000-0000-0000-000000000000}"/>
          </ac:picMkLst>
        </pc:picChg>
        <pc:picChg chg="del">
          <ac:chgData name="McHarg, Catherine" userId="88b8f76c-9ae3-4745-88eb-fe0667a22af5" providerId="ADAL" clId="{1BBA50B2-AC39-4E4C-BF69-03180AA77E62}" dt="2021-06-22T16:15:00.690" v="323" actId="478"/>
          <ac:picMkLst>
            <pc:docMk/>
            <pc:sldMk cId="2825960397" sldId="292"/>
            <ac:picMk id="8" creationId="{00000000-0000-0000-0000-000000000000}"/>
          </ac:picMkLst>
        </pc:picChg>
      </pc:sldChg>
      <pc:sldChg chg="delSp modSp">
        <pc:chgData name="McHarg, Catherine" userId="88b8f76c-9ae3-4745-88eb-fe0667a22af5" providerId="ADAL" clId="{1BBA50B2-AC39-4E4C-BF69-03180AA77E62}" dt="2021-06-22T16:05:15.125" v="214" actId="20577"/>
        <pc:sldMkLst>
          <pc:docMk/>
          <pc:sldMk cId="279823943" sldId="294"/>
        </pc:sldMkLst>
        <pc:spChg chg="mod">
          <ac:chgData name="McHarg, Catherine" userId="88b8f76c-9ae3-4745-88eb-fe0667a22af5" providerId="ADAL" clId="{1BBA50B2-AC39-4E4C-BF69-03180AA77E62}" dt="2021-06-22T16:05:15.125" v="214" actId="20577"/>
          <ac:spMkLst>
            <pc:docMk/>
            <pc:sldMk cId="279823943" sldId="294"/>
            <ac:spMk id="2" creationId="{00000000-0000-0000-0000-000000000000}"/>
          </ac:spMkLst>
        </pc:spChg>
        <pc:spChg chg="mod">
          <ac:chgData name="McHarg, Catherine" userId="88b8f76c-9ae3-4745-88eb-fe0667a22af5" providerId="ADAL" clId="{1BBA50B2-AC39-4E4C-BF69-03180AA77E62}" dt="2021-06-22T16:04:38.958" v="197" actId="14100"/>
          <ac:spMkLst>
            <pc:docMk/>
            <pc:sldMk cId="279823943" sldId="294"/>
            <ac:spMk id="3" creationId="{00000000-0000-0000-0000-000000000000}"/>
          </ac:spMkLst>
        </pc:spChg>
        <pc:picChg chg="del">
          <ac:chgData name="McHarg, Catherine" userId="88b8f76c-9ae3-4745-88eb-fe0667a22af5" providerId="ADAL" clId="{1BBA50B2-AC39-4E4C-BF69-03180AA77E62}" dt="2021-06-22T16:02:30.655" v="177" actId="478"/>
          <ac:picMkLst>
            <pc:docMk/>
            <pc:sldMk cId="279823943" sldId="294"/>
            <ac:picMk id="6" creationId="{00000000-0000-0000-0000-000000000000}"/>
          </ac:picMkLst>
        </pc:picChg>
        <pc:picChg chg="mod">
          <ac:chgData name="McHarg, Catherine" userId="88b8f76c-9ae3-4745-88eb-fe0667a22af5" providerId="ADAL" clId="{1BBA50B2-AC39-4E4C-BF69-03180AA77E62}" dt="2021-06-22T16:04:00.031" v="193" actId="1076"/>
          <ac:picMkLst>
            <pc:docMk/>
            <pc:sldMk cId="279823943" sldId="294"/>
            <ac:picMk id="2052" creationId="{00000000-0000-0000-0000-000000000000}"/>
          </ac:picMkLst>
        </pc:picChg>
      </pc:sldChg>
      <pc:sldChg chg="addSp delSp modSp">
        <pc:chgData name="McHarg, Catherine" userId="88b8f76c-9ae3-4745-88eb-fe0667a22af5" providerId="ADAL" clId="{1BBA50B2-AC39-4E4C-BF69-03180AA77E62}" dt="2021-06-22T16:27:25.242" v="479" actId="1076"/>
        <pc:sldMkLst>
          <pc:docMk/>
          <pc:sldMk cId="837759349" sldId="313"/>
        </pc:sldMkLst>
        <pc:spChg chg="mod">
          <ac:chgData name="McHarg, Catherine" userId="88b8f76c-9ae3-4745-88eb-fe0667a22af5" providerId="ADAL" clId="{1BBA50B2-AC39-4E4C-BF69-03180AA77E62}" dt="2021-06-22T16:27:25.242" v="479" actId="1076"/>
          <ac:spMkLst>
            <pc:docMk/>
            <pc:sldMk cId="837759349" sldId="313"/>
            <ac:spMk id="2" creationId="{00000000-0000-0000-0000-000000000000}"/>
          </ac:spMkLst>
        </pc:spChg>
        <pc:spChg chg="del">
          <ac:chgData name="McHarg, Catherine" userId="88b8f76c-9ae3-4745-88eb-fe0667a22af5" providerId="ADAL" clId="{1BBA50B2-AC39-4E4C-BF69-03180AA77E62}" dt="2021-06-22T16:25:47.136" v="447" actId="478"/>
          <ac:spMkLst>
            <pc:docMk/>
            <pc:sldMk cId="837759349" sldId="313"/>
            <ac:spMk id="3" creationId="{00000000-0000-0000-0000-000000000000}"/>
          </ac:spMkLst>
        </pc:spChg>
        <pc:spChg chg="add del mod">
          <ac:chgData name="McHarg, Catherine" userId="88b8f76c-9ae3-4745-88eb-fe0667a22af5" providerId="ADAL" clId="{1BBA50B2-AC39-4E4C-BF69-03180AA77E62}" dt="2021-06-22T16:25:49.807" v="448" actId="478"/>
          <ac:spMkLst>
            <pc:docMk/>
            <pc:sldMk cId="837759349" sldId="313"/>
            <ac:spMk id="4" creationId="{45BF3DA3-63E4-4375-8100-70385BF8BC27}"/>
          </ac:spMkLst>
        </pc:spChg>
        <pc:spChg chg="add mod">
          <ac:chgData name="McHarg, Catherine" userId="88b8f76c-9ae3-4745-88eb-fe0667a22af5" providerId="ADAL" clId="{1BBA50B2-AC39-4E4C-BF69-03180AA77E62}" dt="2021-06-22T16:26:07.377" v="469" actId="20577"/>
          <ac:spMkLst>
            <pc:docMk/>
            <pc:sldMk cId="837759349" sldId="313"/>
            <ac:spMk id="9" creationId="{9482F66B-ECE6-4748-B473-560A1990B070}"/>
          </ac:spMkLst>
        </pc:spChg>
        <pc:picChg chg="mod">
          <ac:chgData name="McHarg, Catherine" userId="88b8f76c-9ae3-4745-88eb-fe0667a22af5" providerId="ADAL" clId="{1BBA50B2-AC39-4E4C-BF69-03180AA77E62}" dt="2021-06-22T16:27:03.557" v="475" actId="1076"/>
          <ac:picMkLst>
            <pc:docMk/>
            <pc:sldMk cId="837759349" sldId="313"/>
            <ac:picMk id="5" creationId="{00000000-0000-0000-0000-000000000000}"/>
          </ac:picMkLst>
        </pc:picChg>
        <pc:picChg chg="del">
          <ac:chgData name="McHarg, Catherine" userId="88b8f76c-9ae3-4745-88eb-fe0667a22af5" providerId="ADAL" clId="{1BBA50B2-AC39-4E4C-BF69-03180AA77E62}" dt="2021-06-22T16:25:52.375" v="449" actId="478"/>
          <ac:picMkLst>
            <pc:docMk/>
            <pc:sldMk cId="837759349" sldId="313"/>
            <ac:picMk id="7" creationId="{00000000-0000-0000-0000-000000000000}"/>
          </ac:picMkLst>
        </pc:picChg>
      </pc:sldChg>
      <pc:sldChg chg="delSp modSp">
        <pc:chgData name="McHarg, Catherine" userId="88b8f76c-9ae3-4745-88eb-fe0667a22af5" providerId="ADAL" clId="{1BBA50B2-AC39-4E4C-BF69-03180AA77E62}" dt="2021-06-22T16:02:18.355" v="176" actId="1076"/>
        <pc:sldMkLst>
          <pc:docMk/>
          <pc:sldMk cId="765666703" sldId="333"/>
        </pc:sldMkLst>
        <pc:spChg chg="mod">
          <ac:chgData name="McHarg, Catherine" userId="88b8f76c-9ae3-4745-88eb-fe0667a22af5" providerId="ADAL" clId="{1BBA50B2-AC39-4E4C-BF69-03180AA77E62}" dt="2021-06-22T16:02:14.352" v="175" actId="1076"/>
          <ac:spMkLst>
            <pc:docMk/>
            <pc:sldMk cId="765666703" sldId="333"/>
            <ac:spMk id="10" creationId="{00000000-0000-0000-0000-000000000000}"/>
          </ac:spMkLst>
        </pc:spChg>
        <pc:picChg chg="del">
          <ac:chgData name="McHarg, Catherine" userId="88b8f76c-9ae3-4745-88eb-fe0667a22af5" providerId="ADAL" clId="{1BBA50B2-AC39-4E4C-BF69-03180AA77E62}" dt="2021-06-22T16:00:03.746" v="174" actId="478"/>
          <ac:picMkLst>
            <pc:docMk/>
            <pc:sldMk cId="765666703" sldId="333"/>
            <ac:picMk id="12" creationId="{00000000-0000-0000-0000-000000000000}"/>
          </ac:picMkLst>
        </pc:picChg>
        <pc:cxnChg chg="mod">
          <ac:chgData name="McHarg, Catherine" userId="88b8f76c-9ae3-4745-88eb-fe0667a22af5" providerId="ADAL" clId="{1BBA50B2-AC39-4E4C-BF69-03180AA77E62}" dt="2021-06-22T16:02:18.355" v="176" actId="1076"/>
          <ac:cxnSpMkLst>
            <pc:docMk/>
            <pc:sldMk cId="765666703" sldId="333"/>
            <ac:cxnSpMk id="8" creationId="{00000000-0000-0000-0000-000000000000}"/>
          </ac:cxnSpMkLst>
        </pc:cxnChg>
      </pc:sldChg>
      <pc:sldChg chg="addSp delSp modSp">
        <pc:chgData name="McHarg, Catherine" userId="88b8f76c-9ae3-4745-88eb-fe0667a22af5" providerId="ADAL" clId="{1BBA50B2-AC39-4E4C-BF69-03180AA77E62}" dt="2021-06-22T16:07:56.794" v="240" actId="14100"/>
        <pc:sldMkLst>
          <pc:docMk/>
          <pc:sldMk cId="3136900646" sldId="341"/>
        </pc:sldMkLst>
        <pc:spChg chg="add del mod">
          <ac:chgData name="McHarg, Catherine" userId="88b8f76c-9ae3-4745-88eb-fe0667a22af5" providerId="ADAL" clId="{1BBA50B2-AC39-4E4C-BF69-03180AA77E62}" dt="2021-06-22T16:04:56.509" v="201" actId="478"/>
          <ac:spMkLst>
            <pc:docMk/>
            <pc:sldMk cId="3136900646" sldId="341"/>
            <ac:spMk id="2" creationId="{39766584-E286-4AE6-917A-AFC27A12CF7B}"/>
          </ac:spMkLst>
        </pc:spChg>
        <pc:spChg chg="del">
          <ac:chgData name="McHarg, Catherine" userId="88b8f76c-9ae3-4745-88eb-fe0667a22af5" providerId="ADAL" clId="{1BBA50B2-AC39-4E4C-BF69-03180AA77E62}" dt="2021-06-22T16:04:52.912" v="199" actId="478"/>
          <ac:spMkLst>
            <pc:docMk/>
            <pc:sldMk cId="3136900646" sldId="341"/>
            <ac:spMk id="4" creationId="{00000000-0000-0000-0000-000000000000}"/>
          </ac:spMkLst>
        </pc:spChg>
        <pc:spChg chg="mod">
          <ac:chgData name="McHarg, Catherine" userId="88b8f76c-9ae3-4745-88eb-fe0667a22af5" providerId="ADAL" clId="{1BBA50B2-AC39-4E4C-BF69-03180AA77E62}" dt="2021-06-22T16:05:53.454" v="217" actId="1076"/>
          <ac:spMkLst>
            <pc:docMk/>
            <pc:sldMk cId="3136900646" sldId="341"/>
            <ac:spMk id="5" creationId="{00000000-0000-0000-0000-000000000000}"/>
          </ac:spMkLst>
        </pc:spChg>
        <pc:spChg chg="mod">
          <ac:chgData name="McHarg, Catherine" userId="88b8f76c-9ae3-4745-88eb-fe0667a22af5" providerId="ADAL" clId="{1BBA50B2-AC39-4E4C-BF69-03180AA77E62}" dt="2021-06-22T16:07:56.794" v="240" actId="14100"/>
          <ac:spMkLst>
            <pc:docMk/>
            <pc:sldMk cId="3136900646" sldId="341"/>
            <ac:spMk id="6" creationId="{00000000-0000-0000-0000-000000000000}"/>
          </ac:spMkLst>
        </pc:spChg>
        <pc:spChg chg="add mod">
          <ac:chgData name="McHarg, Catherine" userId="88b8f76c-9ae3-4745-88eb-fe0667a22af5" providerId="ADAL" clId="{1BBA50B2-AC39-4E4C-BF69-03180AA77E62}" dt="2021-06-22T16:05:11.195" v="212" actId="20577"/>
          <ac:spMkLst>
            <pc:docMk/>
            <pc:sldMk cId="3136900646" sldId="341"/>
            <ac:spMk id="12" creationId="{1F8730A4-CADC-48A7-AF07-8E05CB1A2C84}"/>
          </ac:spMkLst>
        </pc:spChg>
        <pc:picChg chg="del">
          <ac:chgData name="McHarg, Catherine" userId="88b8f76c-9ae3-4745-88eb-fe0667a22af5" providerId="ADAL" clId="{1BBA50B2-AC39-4E4C-BF69-03180AA77E62}" dt="2021-06-22T16:04:53.853" v="200" actId="478"/>
          <ac:picMkLst>
            <pc:docMk/>
            <pc:sldMk cId="3136900646" sldId="341"/>
            <ac:picMk id="7" creationId="{00000000-0000-0000-0000-000000000000}"/>
          </ac:picMkLst>
        </pc:picChg>
      </pc:sldChg>
      <pc:sldChg chg="addSp delSp modSp">
        <pc:chgData name="McHarg, Catherine" userId="88b8f76c-9ae3-4745-88eb-fe0667a22af5" providerId="ADAL" clId="{1BBA50B2-AC39-4E4C-BF69-03180AA77E62}" dt="2021-06-22T16:24:03.611" v="446" actId="1076"/>
        <pc:sldMkLst>
          <pc:docMk/>
          <pc:sldMk cId="1223656014" sldId="342"/>
        </pc:sldMkLst>
        <pc:spChg chg="mod">
          <ac:chgData name="McHarg, Catherine" userId="88b8f76c-9ae3-4745-88eb-fe0667a22af5" providerId="ADAL" clId="{1BBA50B2-AC39-4E4C-BF69-03180AA77E62}" dt="2021-06-22T16:22:12.534" v="420" actId="14100"/>
          <ac:spMkLst>
            <pc:docMk/>
            <pc:sldMk cId="1223656014" sldId="342"/>
            <ac:spMk id="2" creationId="{00000000-0000-0000-0000-000000000000}"/>
          </ac:spMkLst>
        </pc:spChg>
        <pc:spChg chg="mod">
          <ac:chgData name="McHarg, Catherine" userId="88b8f76c-9ae3-4745-88eb-fe0667a22af5" providerId="ADAL" clId="{1BBA50B2-AC39-4E4C-BF69-03180AA77E62}" dt="2021-06-22T16:24:03.611" v="446" actId="1076"/>
          <ac:spMkLst>
            <pc:docMk/>
            <pc:sldMk cId="1223656014" sldId="342"/>
            <ac:spMk id="5" creationId="{00000000-0000-0000-0000-000000000000}"/>
          </ac:spMkLst>
        </pc:spChg>
        <pc:spChg chg="del">
          <ac:chgData name="McHarg, Catherine" userId="88b8f76c-9ae3-4745-88eb-fe0667a22af5" providerId="ADAL" clId="{1BBA50B2-AC39-4E4C-BF69-03180AA77E62}" dt="2021-06-22T16:20:06.070" v="372" actId="478"/>
          <ac:spMkLst>
            <pc:docMk/>
            <pc:sldMk cId="1223656014" sldId="342"/>
            <ac:spMk id="6" creationId="{00000000-0000-0000-0000-000000000000}"/>
          </ac:spMkLst>
        </pc:spChg>
        <pc:spChg chg="mod">
          <ac:chgData name="McHarg, Catherine" userId="88b8f76c-9ae3-4745-88eb-fe0667a22af5" providerId="ADAL" clId="{1BBA50B2-AC39-4E4C-BF69-03180AA77E62}" dt="2021-06-22T16:23:53.160" v="445" actId="20577"/>
          <ac:spMkLst>
            <pc:docMk/>
            <pc:sldMk cId="1223656014" sldId="342"/>
            <ac:spMk id="9" creationId="{00000000-0000-0000-0000-000000000000}"/>
          </ac:spMkLst>
        </pc:spChg>
        <pc:spChg chg="add del mod">
          <ac:chgData name="McHarg, Catherine" userId="88b8f76c-9ae3-4745-88eb-fe0667a22af5" providerId="ADAL" clId="{1BBA50B2-AC39-4E4C-BF69-03180AA77E62}" dt="2021-06-22T16:20:50.767" v="407" actId="20577"/>
          <ac:spMkLst>
            <pc:docMk/>
            <pc:sldMk cId="1223656014" sldId="342"/>
            <ac:spMk id="10" creationId="{2A8FF56F-D3F1-4992-BEEB-1F3109E6EE4D}"/>
          </ac:spMkLst>
        </pc:spChg>
        <pc:picChg chg="del">
          <ac:chgData name="McHarg, Catherine" userId="88b8f76c-9ae3-4745-88eb-fe0667a22af5" providerId="ADAL" clId="{1BBA50B2-AC39-4E4C-BF69-03180AA77E62}" dt="2021-06-22T16:20:03.628" v="371" actId="478"/>
          <ac:picMkLst>
            <pc:docMk/>
            <pc:sldMk cId="1223656014" sldId="342"/>
            <ac:picMk id="8" creationId="{00000000-0000-0000-0000-000000000000}"/>
          </ac:picMkLst>
        </pc:picChg>
        <pc:picChg chg="mod">
          <ac:chgData name="McHarg, Catherine" userId="88b8f76c-9ae3-4745-88eb-fe0667a22af5" providerId="ADAL" clId="{1BBA50B2-AC39-4E4C-BF69-03180AA77E62}" dt="2021-06-22T16:22:07.751" v="419" actId="14100"/>
          <ac:picMkLst>
            <pc:docMk/>
            <pc:sldMk cId="1223656014" sldId="342"/>
            <ac:picMk id="1026" creationId="{00000000-0000-0000-0000-000000000000}"/>
          </ac:picMkLst>
        </pc:picChg>
      </pc:sldChg>
      <pc:sldChg chg="addSp delSp modSp">
        <pc:chgData name="McHarg, Catherine" userId="88b8f76c-9ae3-4745-88eb-fe0667a22af5" providerId="ADAL" clId="{1BBA50B2-AC39-4E4C-BF69-03180AA77E62}" dt="2021-06-22T16:19:40.714" v="370" actId="12788"/>
        <pc:sldMkLst>
          <pc:docMk/>
          <pc:sldMk cId="3358599158" sldId="344"/>
        </pc:sldMkLst>
        <pc:spChg chg="del">
          <ac:chgData name="McHarg, Catherine" userId="88b8f76c-9ae3-4745-88eb-fe0667a22af5" providerId="ADAL" clId="{1BBA50B2-AC39-4E4C-BF69-03180AA77E62}" dt="2021-06-22T16:18:23.260" v="348" actId="478"/>
          <ac:spMkLst>
            <pc:docMk/>
            <pc:sldMk cId="3358599158" sldId="344"/>
            <ac:spMk id="2" creationId="{00000000-0000-0000-0000-000000000000}"/>
          </ac:spMkLst>
        </pc:spChg>
        <pc:spChg chg="add del mod">
          <ac:chgData name="McHarg, Catherine" userId="88b8f76c-9ae3-4745-88eb-fe0667a22af5" providerId="ADAL" clId="{1BBA50B2-AC39-4E4C-BF69-03180AA77E62}" dt="2021-06-22T16:18:26.030" v="349" actId="478"/>
          <ac:spMkLst>
            <pc:docMk/>
            <pc:sldMk cId="3358599158" sldId="344"/>
            <ac:spMk id="3" creationId="{B56249E8-95FB-4A07-BA20-3577D15AEAF2}"/>
          </ac:spMkLst>
        </pc:spChg>
        <pc:spChg chg="mod">
          <ac:chgData name="McHarg, Catherine" userId="88b8f76c-9ae3-4745-88eb-fe0667a22af5" providerId="ADAL" clId="{1BBA50B2-AC39-4E4C-BF69-03180AA77E62}" dt="2021-06-22T16:19:30.609" v="368" actId="122"/>
          <ac:spMkLst>
            <pc:docMk/>
            <pc:sldMk cId="3358599158" sldId="344"/>
            <ac:spMk id="5" creationId="{00000000-0000-0000-0000-000000000000}"/>
          </ac:spMkLst>
        </pc:spChg>
        <pc:spChg chg="add mod">
          <ac:chgData name="McHarg, Catherine" userId="88b8f76c-9ae3-4745-88eb-fe0667a22af5" providerId="ADAL" clId="{1BBA50B2-AC39-4E4C-BF69-03180AA77E62}" dt="2021-06-22T16:18:45.177" v="360" actId="20577"/>
          <ac:spMkLst>
            <pc:docMk/>
            <pc:sldMk cId="3358599158" sldId="344"/>
            <ac:spMk id="8" creationId="{B729A784-C764-492E-9A94-85727A47A44A}"/>
          </ac:spMkLst>
        </pc:spChg>
        <pc:picChg chg="del">
          <ac:chgData name="McHarg, Catherine" userId="88b8f76c-9ae3-4745-88eb-fe0667a22af5" providerId="ADAL" clId="{1BBA50B2-AC39-4E4C-BF69-03180AA77E62}" dt="2021-06-22T16:17:46.360" v="344" actId="478"/>
          <ac:picMkLst>
            <pc:docMk/>
            <pc:sldMk cId="3358599158" sldId="344"/>
            <ac:picMk id="4" creationId="{00000000-0000-0000-0000-000000000000}"/>
          </ac:picMkLst>
        </pc:picChg>
        <pc:picChg chg="mod">
          <ac:chgData name="McHarg, Catherine" userId="88b8f76c-9ae3-4745-88eb-fe0667a22af5" providerId="ADAL" clId="{1BBA50B2-AC39-4E4C-BF69-03180AA77E62}" dt="2021-06-22T16:19:40.714" v="370" actId="12788"/>
          <ac:picMkLst>
            <pc:docMk/>
            <pc:sldMk cId="3358599158" sldId="344"/>
            <ac:picMk id="7" creationId="{00000000-0000-0000-0000-000000000000}"/>
          </ac:picMkLst>
        </pc:picChg>
      </pc:sldChg>
      <pc:sldChg chg="delSp modSp">
        <pc:chgData name="McHarg, Catherine" userId="88b8f76c-9ae3-4745-88eb-fe0667a22af5" providerId="ADAL" clId="{1BBA50B2-AC39-4E4C-BF69-03180AA77E62}" dt="2021-06-22T15:49:57.394" v="147" actId="5793"/>
        <pc:sldMkLst>
          <pc:docMk/>
          <pc:sldMk cId="2602103538" sldId="354"/>
        </pc:sldMkLst>
        <pc:spChg chg="mod">
          <ac:chgData name="McHarg, Catherine" userId="88b8f76c-9ae3-4745-88eb-fe0667a22af5" providerId="ADAL" clId="{1BBA50B2-AC39-4E4C-BF69-03180AA77E62}" dt="2021-06-22T15:47:59.026" v="118" actId="14100"/>
          <ac:spMkLst>
            <pc:docMk/>
            <pc:sldMk cId="2602103538" sldId="354"/>
            <ac:spMk id="2" creationId="{00000000-0000-0000-0000-000000000000}"/>
          </ac:spMkLst>
        </pc:spChg>
        <pc:spChg chg="mod">
          <ac:chgData name="McHarg, Catherine" userId="88b8f76c-9ae3-4745-88eb-fe0667a22af5" providerId="ADAL" clId="{1BBA50B2-AC39-4E4C-BF69-03180AA77E62}" dt="2021-06-22T15:49:57.394" v="147" actId="5793"/>
          <ac:spMkLst>
            <pc:docMk/>
            <pc:sldMk cId="2602103538" sldId="354"/>
            <ac:spMk id="3" creationId="{00000000-0000-0000-0000-000000000000}"/>
          </ac:spMkLst>
        </pc:spChg>
        <pc:picChg chg="del">
          <ac:chgData name="McHarg, Catherine" userId="88b8f76c-9ae3-4745-88eb-fe0667a22af5" providerId="ADAL" clId="{1BBA50B2-AC39-4E4C-BF69-03180AA77E62}" dt="2021-06-22T15:47:42.236" v="113" actId="478"/>
          <ac:picMkLst>
            <pc:docMk/>
            <pc:sldMk cId="2602103538" sldId="354"/>
            <ac:picMk id="4" creationId="{00000000-0000-0000-0000-000000000000}"/>
          </ac:picMkLst>
        </pc:picChg>
      </pc:sldChg>
      <pc:sldChg chg="addSp delSp modSp add">
        <pc:chgData name="McHarg, Catherine" userId="88b8f76c-9ae3-4745-88eb-fe0667a22af5" providerId="ADAL" clId="{1BBA50B2-AC39-4E4C-BF69-03180AA77E62}" dt="2021-06-22T16:18:09.579" v="347" actId="1076"/>
        <pc:sldMkLst>
          <pc:docMk/>
          <pc:sldMk cId="545234206" sldId="355"/>
        </pc:sldMkLst>
        <pc:spChg chg="del">
          <ac:chgData name="McHarg, Catherine" userId="88b8f76c-9ae3-4745-88eb-fe0667a22af5" providerId="ADAL" clId="{1BBA50B2-AC39-4E4C-BF69-03180AA77E62}" dt="2021-06-22T15:40:38.114" v="4" actId="478"/>
          <ac:spMkLst>
            <pc:docMk/>
            <pc:sldMk cId="545234206" sldId="355"/>
            <ac:spMk id="2" creationId="{00000000-0000-0000-0000-000000000000}"/>
          </ac:spMkLst>
        </pc:spChg>
        <pc:spChg chg="add del mod">
          <ac:chgData name="McHarg, Catherine" userId="88b8f76c-9ae3-4745-88eb-fe0667a22af5" providerId="ADAL" clId="{1BBA50B2-AC39-4E4C-BF69-03180AA77E62}" dt="2021-06-22T15:40:39.568" v="5" actId="478"/>
          <ac:spMkLst>
            <pc:docMk/>
            <pc:sldMk cId="545234206" sldId="355"/>
            <ac:spMk id="3" creationId="{A0EA3FB8-7A29-4EE8-B2F6-6C38DEEFC989}"/>
          </ac:spMkLst>
        </pc:spChg>
        <pc:spChg chg="add mod">
          <ac:chgData name="McHarg, Catherine" userId="88b8f76c-9ae3-4745-88eb-fe0667a22af5" providerId="ADAL" clId="{1BBA50B2-AC39-4E4C-BF69-03180AA77E62}" dt="2021-06-22T16:18:09.579" v="347" actId="1076"/>
          <ac:spMkLst>
            <pc:docMk/>
            <pc:sldMk cId="545234206" sldId="355"/>
            <ac:spMk id="5" creationId="{2FE951EA-8105-4C9E-9864-4503D7327B93}"/>
          </ac:spMkLst>
        </pc:spChg>
        <pc:spChg chg="add mod">
          <ac:chgData name="McHarg, Catherine" userId="88b8f76c-9ae3-4745-88eb-fe0667a22af5" providerId="ADAL" clId="{1BBA50B2-AC39-4E4C-BF69-03180AA77E62}" dt="2021-06-22T15:45:04.362" v="95" actId="1076"/>
          <ac:spMkLst>
            <pc:docMk/>
            <pc:sldMk cId="545234206" sldId="355"/>
            <ac:spMk id="7" creationId="{9F93847B-7D4E-49C6-AB15-05EEB2D6BE12}"/>
          </ac:spMkLst>
        </pc:spChg>
        <pc:picChg chg="mod">
          <ac:chgData name="McHarg, Catherine" userId="88b8f76c-9ae3-4745-88eb-fe0667a22af5" providerId="ADAL" clId="{1BBA50B2-AC39-4E4C-BF69-03180AA77E62}" dt="2021-06-22T15:44:59.674" v="94" actId="12788"/>
          <ac:picMkLst>
            <pc:docMk/>
            <pc:sldMk cId="545234206" sldId="355"/>
            <ac:picMk id="6" creationId="{00000000-0000-0000-0000-000000000000}"/>
          </ac:picMkLst>
        </pc:picChg>
      </pc:sldChg>
    </pc:docChg>
  </pc:docChgLst>
  <pc:docChgLst>
    <pc:chgData name="McHarg, Catherine" userId="88b8f76c-9ae3-4745-88eb-fe0667a22af5" providerId="ADAL" clId="{87458485-CF8A-45E8-9DA4-34B54A2B9C22}"/>
    <pc:docChg chg="undo custSel addSld modSld">
      <pc:chgData name="McHarg, Catherine" userId="88b8f76c-9ae3-4745-88eb-fe0667a22af5" providerId="ADAL" clId="{87458485-CF8A-45E8-9DA4-34B54A2B9C22}" dt="2021-10-19T11:03:05.366" v="355" actId="20577"/>
      <pc:docMkLst>
        <pc:docMk/>
      </pc:docMkLst>
      <pc:sldChg chg="modNotesTx">
        <pc:chgData name="McHarg, Catherine" userId="88b8f76c-9ae3-4745-88eb-fe0667a22af5" providerId="ADAL" clId="{87458485-CF8A-45E8-9DA4-34B54A2B9C22}" dt="2021-10-19T10:45:18.944" v="286" actId="6549"/>
        <pc:sldMkLst>
          <pc:docMk/>
          <pc:sldMk cId="268117374" sldId="257"/>
        </pc:sldMkLst>
      </pc:sldChg>
      <pc:sldChg chg="modNotesTx">
        <pc:chgData name="McHarg, Catherine" userId="88b8f76c-9ae3-4745-88eb-fe0667a22af5" providerId="ADAL" clId="{87458485-CF8A-45E8-9DA4-34B54A2B9C22}" dt="2021-10-19T10:54:29.918" v="294" actId="20577"/>
        <pc:sldMkLst>
          <pc:docMk/>
          <pc:sldMk cId="2825960397" sldId="292"/>
        </pc:sldMkLst>
      </pc:sldChg>
      <pc:sldChg chg="modNotesTx">
        <pc:chgData name="McHarg, Catherine" userId="88b8f76c-9ae3-4745-88eb-fe0667a22af5" providerId="ADAL" clId="{87458485-CF8A-45E8-9DA4-34B54A2B9C22}" dt="2021-10-19T10:46:36.186" v="292" actId="6549"/>
        <pc:sldMkLst>
          <pc:docMk/>
          <pc:sldMk cId="279823943" sldId="294"/>
        </pc:sldMkLst>
      </pc:sldChg>
      <pc:sldChg chg="modNotesTx">
        <pc:chgData name="McHarg, Catherine" userId="88b8f76c-9ae3-4745-88eb-fe0667a22af5" providerId="ADAL" clId="{87458485-CF8A-45E8-9DA4-34B54A2B9C22}" dt="2021-10-19T10:55:41.286" v="297" actId="5793"/>
        <pc:sldMkLst>
          <pc:docMk/>
          <pc:sldMk cId="902800511" sldId="316"/>
        </pc:sldMkLst>
      </pc:sldChg>
      <pc:sldChg chg="modNotesTx">
        <pc:chgData name="McHarg, Catherine" userId="88b8f76c-9ae3-4745-88eb-fe0667a22af5" providerId="ADAL" clId="{87458485-CF8A-45E8-9DA4-34B54A2B9C22}" dt="2021-10-19T11:01:14.195" v="316" actId="20577"/>
        <pc:sldMkLst>
          <pc:docMk/>
          <pc:sldMk cId="1180812142" sldId="319"/>
        </pc:sldMkLst>
      </pc:sldChg>
      <pc:sldChg chg="modNotesTx">
        <pc:chgData name="McHarg, Catherine" userId="88b8f76c-9ae3-4745-88eb-fe0667a22af5" providerId="ADAL" clId="{87458485-CF8A-45E8-9DA4-34B54A2B9C22}" dt="2021-10-19T11:02:19.976" v="346" actId="20577"/>
        <pc:sldMkLst>
          <pc:docMk/>
          <pc:sldMk cId="630115915" sldId="321"/>
        </pc:sldMkLst>
      </pc:sldChg>
      <pc:sldChg chg="modNotesTx">
        <pc:chgData name="McHarg, Catherine" userId="88b8f76c-9ae3-4745-88eb-fe0667a22af5" providerId="ADAL" clId="{87458485-CF8A-45E8-9DA4-34B54A2B9C22}" dt="2021-10-19T11:02:38.420" v="349" actId="20577"/>
        <pc:sldMkLst>
          <pc:docMk/>
          <pc:sldMk cId="2292119187" sldId="322"/>
        </pc:sldMkLst>
      </pc:sldChg>
      <pc:sldChg chg="modNotesTx">
        <pc:chgData name="McHarg, Catherine" userId="88b8f76c-9ae3-4745-88eb-fe0667a22af5" providerId="ADAL" clId="{87458485-CF8A-45E8-9DA4-34B54A2B9C22}" dt="2021-10-19T11:03:05.366" v="355" actId="20577"/>
        <pc:sldMkLst>
          <pc:docMk/>
          <pc:sldMk cId="4174465429" sldId="323"/>
        </pc:sldMkLst>
      </pc:sldChg>
      <pc:sldChg chg="modSp modNotesTx">
        <pc:chgData name="McHarg, Catherine" userId="88b8f76c-9ae3-4745-88eb-fe0667a22af5" providerId="ADAL" clId="{87458485-CF8A-45E8-9DA4-34B54A2B9C22}" dt="2021-10-19T10:45:05.473" v="285" actId="6549"/>
        <pc:sldMkLst>
          <pc:docMk/>
          <pc:sldMk cId="3445930300" sldId="325"/>
        </pc:sldMkLst>
        <pc:spChg chg="mod">
          <ac:chgData name="McHarg, Catherine" userId="88b8f76c-9ae3-4745-88eb-fe0667a22af5" providerId="ADAL" clId="{87458485-CF8A-45E8-9DA4-34B54A2B9C22}" dt="2021-10-19T10:45:00.454" v="284" actId="20577"/>
          <ac:spMkLst>
            <pc:docMk/>
            <pc:sldMk cId="3445930300" sldId="325"/>
            <ac:spMk id="4" creationId="{00000000-0000-0000-0000-000000000000}"/>
          </ac:spMkLst>
        </pc:spChg>
      </pc:sldChg>
      <pc:sldChg chg="modNotesTx">
        <pc:chgData name="McHarg, Catherine" userId="88b8f76c-9ae3-4745-88eb-fe0667a22af5" providerId="ADAL" clId="{87458485-CF8A-45E8-9DA4-34B54A2B9C22}" dt="2021-10-19T10:45:48.485" v="291" actId="5793"/>
        <pc:sldMkLst>
          <pc:docMk/>
          <pc:sldMk cId="765666703" sldId="333"/>
        </pc:sldMkLst>
      </pc:sldChg>
      <pc:sldChg chg="addSp delSp modSp">
        <pc:chgData name="McHarg, Catherine" userId="88b8f76c-9ae3-4745-88eb-fe0667a22af5" providerId="ADAL" clId="{87458485-CF8A-45E8-9DA4-34B54A2B9C22}" dt="2021-10-19T11:00:55.339" v="314" actId="1076"/>
        <pc:sldMkLst>
          <pc:docMk/>
          <pc:sldMk cId="304312988" sldId="336"/>
        </pc:sldMkLst>
        <pc:picChg chg="add mod">
          <ac:chgData name="McHarg, Catherine" userId="88b8f76c-9ae3-4745-88eb-fe0667a22af5" providerId="ADAL" clId="{87458485-CF8A-45E8-9DA4-34B54A2B9C22}" dt="2021-10-19T10:59:46.469" v="310" actId="962"/>
          <ac:picMkLst>
            <pc:docMk/>
            <pc:sldMk cId="304312988" sldId="336"/>
            <ac:picMk id="4" creationId="{87A8C51B-556A-4BDA-877D-3B0EEF4969D2}"/>
          </ac:picMkLst>
        </pc:picChg>
        <pc:picChg chg="del">
          <ac:chgData name="McHarg, Catherine" userId="88b8f76c-9ae3-4745-88eb-fe0667a22af5" providerId="ADAL" clId="{87458485-CF8A-45E8-9DA4-34B54A2B9C22}" dt="2021-10-19T10:56:52.257" v="298" actId="478"/>
          <ac:picMkLst>
            <pc:docMk/>
            <pc:sldMk cId="304312988" sldId="336"/>
            <ac:picMk id="5" creationId="{00000000-0000-0000-0000-000000000000}"/>
          </ac:picMkLst>
        </pc:picChg>
        <pc:picChg chg="add mod">
          <ac:chgData name="McHarg, Catherine" userId="88b8f76c-9ae3-4745-88eb-fe0667a22af5" providerId="ADAL" clId="{87458485-CF8A-45E8-9DA4-34B54A2B9C22}" dt="2021-10-19T11:00:55.339" v="314" actId="1076"/>
          <ac:picMkLst>
            <pc:docMk/>
            <pc:sldMk cId="304312988" sldId="336"/>
            <ac:picMk id="6" creationId="{5E847ACA-54DE-4D93-A40B-AA34B1A98CFB}"/>
          </ac:picMkLst>
        </pc:picChg>
      </pc:sldChg>
      <pc:sldChg chg="addSp delSp modSp modNotesTx">
        <pc:chgData name="McHarg, Catherine" userId="88b8f76c-9ae3-4745-88eb-fe0667a22af5" providerId="ADAL" clId="{87458485-CF8A-45E8-9DA4-34B54A2B9C22}" dt="2021-10-19T08:49:20.426" v="138" actId="1076"/>
        <pc:sldMkLst>
          <pc:docMk/>
          <pc:sldMk cId="3136900646" sldId="341"/>
        </pc:sldMkLst>
        <pc:spChg chg="mod">
          <ac:chgData name="McHarg, Catherine" userId="88b8f76c-9ae3-4745-88eb-fe0667a22af5" providerId="ADAL" clId="{87458485-CF8A-45E8-9DA4-34B54A2B9C22}" dt="2021-10-19T08:49:17.486" v="137" actId="20577"/>
          <ac:spMkLst>
            <pc:docMk/>
            <pc:sldMk cId="3136900646" sldId="341"/>
            <ac:spMk id="6" creationId="{00000000-0000-0000-0000-000000000000}"/>
          </ac:spMkLst>
        </pc:spChg>
        <pc:picChg chg="add mod modCrop">
          <ac:chgData name="McHarg, Catherine" userId="88b8f76c-9ae3-4745-88eb-fe0667a22af5" providerId="ADAL" clId="{87458485-CF8A-45E8-9DA4-34B54A2B9C22}" dt="2021-10-19T08:49:20.426" v="138" actId="1076"/>
          <ac:picMkLst>
            <pc:docMk/>
            <pc:sldMk cId="3136900646" sldId="341"/>
            <ac:picMk id="3" creationId="{5CC173C5-A2CB-4771-B8F7-0FCC2EE05533}"/>
          </ac:picMkLst>
        </pc:picChg>
        <pc:picChg chg="del">
          <ac:chgData name="McHarg, Catherine" userId="88b8f76c-9ae3-4745-88eb-fe0667a22af5" providerId="ADAL" clId="{87458485-CF8A-45E8-9DA4-34B54A2B9C22}" dt="2021-10-19T08:42:26.392" v="33" actId="478"/>
          <ac:picMkLst>
            <pc:docMk/>
            <pc:sldMk cId="3136900646" sldId="341"/>
            <ac:picMk id="1033" creationId="{00000000-0000-0000-0000-000000000000}"/>
          </ac:picMkLst>
        </pc:picChg>
      </pc:sldChg>
      <pc:sldChg chg="modNotesTx">
        <pc:chgData name="McHarg, Catherine" userId="88b8f76c-9ae3-4745-88eb-fe0667a22af5" providerId="ADAL" clId="{87458485-CF8A-45E8-9DA4-34B54A2B9C22}" dt="2021-10-19T10:19:47.342" v="139" actId="20577"/>
        <pc:sldMkLst>
          <pc:docMk/>
          <pc:sldMk cId="1223656014" sldId="342"/>
        </pc:sldMkLst>
      </pc:sldChg>
      <pc:sldChg chg="modNotesTx">
        <pc:chgData name="McHarg, Catherine" userId="88b8f76c-9ae3-4745-88eb-fe0667a22af5" providerId="ADAL" clId="{87458485-CF8A-45E8-9DA4-34B54A2B9C22}" dt="2021-10-19T10:44:38.759" v="282" actId="20577"/>
        <pc:sldMkLst>
          <pc:docMk/>
          <pc:sldMk cId="2107006336" sldId="347"/>
        </pc:sldMkLst>
      </pc:sldChg>
      <pc:sldChg chg="addSp delSp modSp add modNotesTx">
        <pc:chgData name="McHarg, Catherine" userId="88b8f76c-9ae3-4745-88eb-fe0667a22af5" providerId="ADAL" clId="{87458485-CF8A-45E8-9DA4-34B54A2B9C22}" dt="2021-10-19T10:36:44.254" v="271" actId="20577"/>
        <pc:sldMkLst>
          <pc:docMk/>
          <pc:sldMk cId="234239064" sldId="356"/>
        </pc:sldMkLst>
        <pc:spChg chg="del">
          <ac:chgData name="McHarg, Catherine" userId="88b8f76c-9ae3-4745-88eb-fe0667a22af5" providerId="ADAL" clId="{87458485-CF8A-45E8-9DA4-34B54A2B9C22}" dt="2021-10-19T10:23:58.133" v="142" actId="478"/>
          <ac:spMkLst>
            <pc:docMk/>
            <pc:sldMk cId="234239064" sldId="356"/>
            <ac:spMk id="6" creationId="{7E378614-148F-49EF-B157-8B3E87580359}"/>
          </ac:spMkLst>
        </pc:spChg>
        <pc:picChg chg="del mod">
          <ac:chgData name="McHarg, Catherine" userId="88b8f76c-9ae3-4745-88eb-fe0667a22af5" providerId="ADAL" clId="{87458485-CF8A-45E8-9DA4-34B54A2B9C22}" dt="2021-10-19T10:24:24.148" v="146" actId="478"/>
          <ac:picMkLst>
            <pc:docMk/>
            <pc:sldMk cId="234239064" sldId="356"/>
            <ac:picMk id="3" creationId="{00000000-0000-0000-0000-000000000000}"/>
          </ac:picMkLst>
        </pc:picChg>
        <pc:picChg chg="add mod">
          <ac:chgData name="McHarg, Catherine" userId="88b8f76c-9ae3-4745-88eb-fe0667a22af5" providerId="ADAL" clId="{87458485-CF8A-45E8-9DA4-34B54A2B9C22}" dt="2021-10-19T10:35:54.135" v="153" actId="1076"/>
          <ac:picMkLst>
            <pc:docMk/>
            <pc:sldMk cId="234239064" sldId="356"/>
            <ac:picMk id="4" creationId="{8AD0D99A-71A9-4BE1-A73C-D43C5CE8E815}"/>
          </ac:picMkLst>
        </pc:picChg>
        <pc:picChg chg="del">
          <ac:chgData name="McHarg, Catherine" userId="88b8f76c-9ae3-4745-88eb-fe0667a22af5" providerId="ADAL" clId="{87458485-CF8A-45E8-9DA4-34B54A2B9C22}" dt="2021-10-19T10:24:00.005" v="143" actId="478"/>
          <ac:picMkLst>
            <pc:docMk/>
            <pc:sldMk cId="234239064" sldId="356"/>
            <ac:picMk id="5" creationId="{2E99FFC2-5893-47A3-BD72-C7AC38C0E401}"/>
          </ac:picMkLst>
        </pc:picChg>
      </pc:sldChg>
      <pc:sldChg chg="addSp delSp modSp add modNotesTx">
        <pc:chgData name="McHarg, Catherine" userId="88b8f76c-9ae3-4745-88eb-fe0667a22af5" providerId="ADAL" clId="{87458485-CF8A-45E8-9DA4-34B54A2B9C22}" dt="2021-10-19T10:37:15.271" v="279" actId="962"/>
        <pc:sldMkLst>
          <pc:docMk/>
          <pc:sldMk cId="1507552766" sldId="357"/>
        </pc:sldMkLst>
        <pc:spChg chg="del">
          <ac:chgData name="McHarg, Catherine" userId="88b8f76c-9ae3-4745-88eb-fe0667a22af5" providerId="ADAL" clId="{87458485-CF8A-45E8-9DA4-34B54A2B9C22}" dt="2021-10-19T10:24:30.636" v="149" actId="478"/>
          <ac:spMkLst>
            <pc:docMk/>
            <pc:sldMk cId="1507552766" sldId="357"/>
            <ac:spMk id="6" creationId="{7E378614-148F-49EF-B157-8B3E87580359}"/>
          </ac:spMkLst>
        </pc:spChg>
        <pc:picChg chg="del">
          <ac:chgData name="McHarg, Catherine" userId="88b8f76c-9ae3-4745-88eb-fe0667a22af5" providerId="ADAL" clId="{87458485-CF8A-45E8-9DA4-34B54A2B9C22}" dt="2021-10-19T10:24:27.732" v="147" actId="478"/>
          <ac:picMkLst>
            <pc:docMk/>
            <pc:sldMk cId="1507552766" sldId="357"/>
            <ac:picMk id="3" creationId="{00000000-0000-0000-0000-000000000000}"/>
          </ac:picMkLst>
        </pc:picChg>
        <pc:picChg chg="add mod">
          <ac:chgData name="McHarg, Catherine" userId="88b8f76c-9ae3-4745-88eb-fe0667a22af5" providerId="ADAL" clId="{87458485-CF8A-45E8-9DA4-34B54A2B9C22}" dt="2021-10-19T10:37:15.271" v="279" actId="962"/>
          <ac:picMkLst>
            <pc:docMk/>
            <pc:sldMk cId="1507552766" sldId="357"/>
            <ac:picMk id="4" creationId="{DF8DFC90-7DCB-440F-A12F-9A3F78180171}"/>
          </ac:picMkLst>
        </pc:picChg>
        <pc:picChg chg="del">
          <ac:chgData name="McHarg, Catherine" userId="88b8f76c-9ae3-4745-88eb-fe0667a22af5" providerId="ADAL" clId="{87458485-CF8A-45E8-9DA4-34B54A2B9C22}" dt="2021-10-19T10:24:28.365" v="148" actId="478"/>
          <ac:picMkLst>
            <pc:docMk/>
            <pc:sldMk cId="1507552766" sldId="357"/>
            <ac:picMk id="5" creationId="{2E99FFC2-5893-47A3-BD72-C7AC38C0E40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46C76A7A-B10F-4554-A955-72372AB59091}" type="datetimeFigureOut">
              <a:rPr lang="en-GB" smtClean="0"/>
              <a:pPr/>
              <a:t>19/10/2021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03BDF61-1E75-4B45-9BCA-2CF542E7857C}" type="slidenum">
              <a:rPr lang="en-GB" smtClean="0"/>
              <a:pPr/>
              <a:t>‹#›</a:t>
            </a:fld>
            <a:endParaRPr lang="en-GB" dirty="0"/>
          </a:p>
        </p:txBody>
      </p:sp>
    </p:spTree>
    <p:extLst>
      <p:ext uri="{BB962C8B-B14F-4D97-AF65-F5344CB8AC3E}">
        <p14:creationId xmlns:p14="http://schemas.microsoft.com/office/powerpoint/2010/main" val="559634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istoricengland.org.uk/images-books/photos/item/AA010818"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knowing-bradford/"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historicengland.org.uk/images-books/photos/item/AA010818"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ndex.php?curid=2274845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istoricengland.org.uk/images-books/photos/item/BB88/04524"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Arial" panose="020B0604020202020204" pitchFamily="34" charset="0"/>
                <a:ea typeface="+mn-ea"/>
                <a:cs typeface="Arial" panose="020B0604020202020204" pitchFamily="34" charset="0"/>
              </a:rPr>
              <a:t>Meet Sir Titus Salt. Have you heard of him? Why was he such an important historical figure (locally and nationally</a:t>
            </a:r>
            <a:r>
              <a:rPr lang="en-GB" sz="1200" kern="1200" dirty="0">
                <a:solidFill>
                  <a:schemeClr val="tx1"/>
                </a:solidFill>
                <a:effectLst/>
                <a:latin typeface="Arial" panose="020B0604020202020204" pitchFamily="34" charset="0"/>
                <a:ea typeface="+mn-ea"/>
                <a:cs typeface="Arial" panose="020B0604020202020204" pitchFamily="34" charset="0"/>
              </a:rPr>
              <a:t>)? Brainstorm baseline children’s knowledge and link to any prior learning.  </a:t>
            </a: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03BDF61-1E75-4B45-9BCA-2CF542E7857C}" type="slidenum">
              <a:rPr lang="en-GB" smtClean="0"/>
              <a:t>2</a:t>
            </a:fld>
            <a:endParaRPr lang="en-GB"/>
          </a:p>
        </p:txBody>
      </p:sp>
    </p:spTree>
    <p:extLst>
      <p:ext uri="{BB962C8B-B14F-4D97-AF65-F5344CB8AC3E}">
        <p14:creationId xmlns:p14="http://schemas.microsoft.com/office/powerpoint/2010/main" val="2968788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Arial" panose="020B0604020202020204" pitchFamily="34" charset="0"/>
                <a:ea typeface="+mn-ea"/>
                <a:cs typeface="Arial" panose="020B0604020202020204" pitchFamily="34" charset="0"/>
              </a:rPr>
              <a:t>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Arial" panose="020B0604020202020204" pitchFamily="34" charset="0"/>
                <a:ea typeface="+mn-ea"/>
                <a:cs typeface="Arial" panose="020B0604020202020204" pitchFamily="34" charset="0"/>
              </a:rPr>
              <a:t>Ask pupils :</a:t>
            </a:r>
            <a:r>
              <a:rPr lang="en-GB" sz="1200" b="1" kern="1200" baseline="0" dirty="0">
                <a:solidFill>
                  <a:schemeClr val="tx1"/>
                </a:solidFill>
                <a:effectLst/>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kern="1200" dirty="0">
                <a:solidFill>
                  <a:schemeClr val="tx1"/>
                </a:solidFill>
                <a:effectLst/>
                <a:latin typeface="Arial" panose="020B0604020202020204" pitchFamily="34" charset="0"/>
                <a:ea typeface="+mn-ea"/>
                <a:cs typeface="Arial" panose="020B0604020202020204" pitchFamily="34" charset="0"/>
              </a:rPr>
              <a:t>What does a Mayor do?  What kind of responsibility would he have had?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kern="1200" dirty="0">
                <a:solidFill>
                  <a:schemeClr val="tx1"/>
                </a:solidFill>
                <a:effectLst/>
                <a:latin typeface="Arial" panose="020B0604020202020204" pitchFamily="34" charset="0"/>
                <a:ea typeface="+mn-ea"/>
                <a:cs typeface="Arial" panose="020B0604020202020204" pitchFamily="34" charset="0"/>
              </a:rPr>
              <a:t>Find out about the Great Exhibition in London</a:t>
            </a:r>
            <a:r>
              <a:rPr lang="en-GB" sz="1200" b="0" kern="1200" baseline="0" dirty="0">
                <a:solidFill>
                  <a:schemeClr val="tx1"/>
                </a:solidFill>
                <a:effectLst/>
                <a:latin typeface="Arial" panose="020B0604020202020204" pitchFamily="34" charset="0"/>
                <a:ea typeface="+mn-ea"/>
                <a:cs typeface="Arial" panose="020B0604020202020204" pitchFamily="34" charset="0"/>
              </a:rPr>
              <a:t> in 1851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kern="1200" baseline="0" dirty="0">
                <a:solidFill>
                  <a:schemeClr val="tx1"/>
                </a:solidFill>
                <a:effectLst/>
                <a:latin typeface="Arial" panose="020B0604020202020204" pitchFamily="34" charset="0"/>
                <a:ea typeface="+mn-ea"/>
                <a:cs typeface="Arial" panose="020B0604020202020204" pitchFamily="34" charset="0"/>
              </a:rPr>
              <a:t>Why do you think Salts wool would have been chosen for display?</a:t>
            </a:r>
            <a:endParaRPr lang="en-GB"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03BDF61-1E75-4B45-9BCA-2CF542E7857C}" type="slidenum">
              <a:rPr lang="en-GB" smtClean="0"/>
              <a:t>15</a:t>
            </a:fld>
            <a:endParaRPr lang="en-GB"/>
          </a:p>
        </p:txBody>
      </p:sp>
    </p:spTree>
    <p:extLst>
      <p:ext uri="{BB962C8B-B14F-4D97-AF65-F5344CB8AC3E}">
        <p14:creationId xmlns:p14="http://schemas.microsoft.com/office/powerpoint/2010/main" val="2225929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Arial" panose="020B0604020202020204" pitchFamily="34" charset="0"/>
                <a:ea typeface="+mn-ea"/>
                <a:cs typeface="+mn-cs"/>
                <a:hlinkClick r:id="rId3"/>
              </a:rPr>
              <a:t>https://historicengland.org.uk/images-books/photos/item/AA010818</a:t>
            </a:r>
            <a:endParaRPr lang="en-GB" sz="1200" kern="1200" dirty="0">
              <a:solidFill>
                <a:schemeClr val="tx1"/>
              </a:solidFill>
              <a:effectLst/>
              <a:latin typeface="Arial" panose="020B0604020202020204"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D03BDF61-1E75-4B45-9BCA-2CF542E7857C}" type="slidenum">
              <a:rPr lang="en-GB" smtClean="0"/>
              <a:t>16</a:t>
            </a:fld>
            <a:endParaRPr lang="en-GB"/>
          </a:p>
        </p:txBody>
      </p:sp>
    </p:spTree>
    <p:extLst>
      <p:ext uri="{BB962C8B-B14F-4D97-AF65-F5344CB8AC3E}">
        <p14:creationId xmlns:p14="http://schemas.microsoft.com/office/powerpoint/2010/main" val="1766758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2">
              <a:defRPr/>
            </a:pPr>
            <a:r>
              <a:rPr lang="en-GB" dirty="0">
                <a:latin typeface="Arial" panose="020B0604020202020204" pitchFamily="34" charset="0"/>
                <a:cs typeface="Arial" panose="020B0604020202020204" pitchFamily="34" charset="0"/>
              </a:rPr>
              <a:t>Introduce Titus Salt’s big idea of a mill and a model village. </a:t>
            </a:r>
            <a:r>
              <a:rPr lang="en-GB" b="1" dirty="0">
                <a:latin typeface="Arial" panose="020B0604020202020204" pitchFamily="34" charset="0"/>
                <a:cs typeface="Arial" panose="020B0604020202020204" pitchFamily="34" charset="0"/>
              </a:rPr>
              <a:t>What did he want to achieve by doing this?  Why was this such a new way of thinking? </a:t>
            </a:r>
          </a:p>
          <a:p>
            <a:pPr defTabSz="914272">
              <a:defRPr/>
            </a:pPr>
            <a:endParaRPr lang="en-GB" b="1" dirty="0">
              <a:latin typeface="Arial" panose="020B0604020202020204" pitchFamily="34" charset="0"/>
              <a:cs typeface="Arial" panose="020B0604020202020204" pitchFamily="34" charset="0"/>
            </a:endParaRPr>
          </a:p>
          <a:p>
            <a:r>
              <a:rPr lang="en-GB" b="0" dirty="0">
                <a:latin typeface="Arial" panose="020B0604020202020204" pitchFamily="34" charset="0"/>
                <a:cs typeface="Arial" panose="020B0604020202020204" pitchFamily="34" charset="0"/>
              </a:rPr>
              <a:t>Salt had a mixture of motives. Salt’s Mill helped him to make bigger profits. Some of the money earned could be used to demonstrate his wealth and success as a ‘nouveau riche’ aping the landed aristocracy.  Saltaire meant that he had his workforce close by and under close control (it was a desirable place to live and work). As a committed Christian he also genuinely wanted to improve the lives of those who worked for him.</a:t>
            </a:r>
          </a:p>
        </p:txBody>
      </p:sp>
      <p:sp>
        <p:nvSpPr>
          <p:cNvPr id="4" name="Slide Number Placeholder 3"/>
          <p:cNvSpPr>
            <a:spLocks noGrp="1"/>
          </p:cNvSpPr>
          <p:nvPr>
            <p:ph type="sldNum" sz="quarter" idx="10"/>
          </p:nvPr>
        </p:nvSpPr>
        <p:spPr/>
        <p:txBody>
          <a:bodyPr/>
          <a:lstStyle/>
          <a:p>
            <a:fld id="{D03BDF61-1E75-4B45-9BCA-2CF542E7857C}" type="slidenum">
              <a:rPr lang="en-GB" smtClean="0"/>
              <a:t>17</a:t>
            </a:fld>
            <a:endParaRPr lang="en-GB"/>
          </a:p>
        </p:txBody>
      </p:sp>
    </p:spTree>
    <p:extLst>
      <p:ext uri="{BB962C8B-B14F-4D97-AF65-F5344CB8AC3E}">
        <p14:creationId xmlns:p14="http://schemas.microsoft.com/office/powerpoint/2010/main" val="3839966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Arial" panose="020B0604020202020204" pitchFamily="34" charset="0"/>
                <a:ea typeface="+mn-ea"/>
                <a:cs typeface="Arial" panose="020B0604020202020204" pitchFamily="34" charset="0"/>
              </a:rPr>
              <a:t>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Introduce the area where Saltaire was built.  Children to look at the map.  A river, a canal and a railway – </a:t>
            </a:r>
            <a:r>
              <a:rPr lang="en-GB" sz="1200" b="1" kern="1200" dirty="0">
                <a:solidFill>
                  <a:srgbClr val="002060"/>
                </a:solidFill>
                <a:effectLst/>
                <a:latin typeface="Arial" panose="020B0604020202020204" pitchFamily="34" charset="0"/>
                <a:ea typeface="+mn-ea"/>
                <a:cs typeface="Arial" panose="020B0604020202020204" pitchFamily="34" charset="0"/>
              </a:rPr>
              <a:t>why were these things so important to Titus Salt? Why did he call it Saltaire? (target questions depending on individual ability).</a:t>
            </a:r>
          </a:p>
          <a:p>
            <a:endParaRPr lang="en-GB" b="1" dirty="0">
              <a:solidFill>
                <a:srgbClr val="002060"/>
              </a:solidFill>
            </a:endParaRPr>
          </a:p>
        </p:txBody>
      </p:sp>
      <p:sp>
        <p:nvSpPr>
          <p:cNvPr id="4" name="Slide Number Placeholder 3"/>
          <p:cNvSpPr>
            <a:spLocks noGrp="1"/>
          </p:cNvSpPr>
          <p:nvPr>
            <p:ph type="sldNum" sz="quarter" idx="10"/>
          </p:nvPr>
        </p:nvSpPr>
        <p:spPr/>
        <p:txBody>
          <a:bodyPr/>
          <a:lstStyle/>
          <a:p>
            <a:fld id="{D03BDF61-1E75-4B45-9BCA-2CF542E7857C}" type="slidenum">
              <a:rPr lang="en-GB" smtClean="0"/>
              <a:t>18</a:t>
            </a:fld>
            <a:endParaRPr lang="en-GB"/>
          </a:p>
        </p:txBody>
      </p:sp>
    </p:spTree>
    <p:extLst>
      <p:ext uri="{BB962C8B-B14F-4D97-AF65-F5344CB8AC3E}">
        <p14:creationId xmlns:p14="http://schemas.microsoft.com/office/powerpoint/2010/main" val="1703953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Arial" panose="020B0604020202020204" pitchFamily="34" charset="0"/>
                <a:ea typeface="+mn-ea"/>
                <a:cs typeface="Arial" panose="020B0604020202020204" pitchFamily="34" charset="0"/>
              </a:rPr>
              <a:t>Activities</a:t>
            </a:r>
            <a:r>
              <a:rPr lang="en-GB" sz="1200" b="1" kern="1200" baseline="0" dirty="0">
                <a:solidFill>
                  <a:schemeClr val="tx1"/>
                </a:solidFill>
                <a:effectLst/>
                <a:latin typeface="Arial" panose="020B0604020202020204" pitchFamily="34" charset="0"/>
                <a:ea typeface="+mn-ea"/>
                <a:cs typeface="Arial" panose="020B0604020202020204" pitchFamily="34" charset="0"/>
              </a:rPr>
              <a:t> </a:t>
            </a:r>
            <a:endParaRPr lang="en-GB" sz="12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Introduce the area where Saltaire was built.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kern="1200" dirty="0">
                <a:solidFill>
                  <a:schemeClr val="tx1"/>
                </a:solidFill>
                <a:effectLst/>
                <a:latin typeface="Arial" panose="020B0604020202020204" pitchFamily="34" charset="0"/>
                <a:ea typeface="+mn-ea"/>
                <a:cs typeface="Arial" panose="020B0604020202020204" pitchFamily="34" charset="0"/>
              </a:rPr>
              <a:t>Children to look at the map.</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dirty="0">
                <a:cs typeface="Arial" panose="020B0604020202020204" pitchFamily="34" charset="0"/>
              </a:rPr>
              <a:t>Use </a:t>
            </a:r>
            <a:r>
              <a:rPr lang="en-GB" sz="1200" dirty="0" err="1">
                <a:cs typeface="Arial" panose="020B0604020202020204" pitchFamily="34" charset="0"/>
              </a:rPr>
              <a:t>iPads</a:t>
            </a:r>
            <a:r>
              <a:rPr lang="en-GB" sz="1200" dirty="0">
                <a:cs typeface="Arial" panose="020B0604020202020204" pitchFamily="34" charset="0"/>
              </a:rPr>
              <a:t>, an atlas or a globe to find out where Saltaire is, within Bradfor</a:t>
            </a:r>
            <a:r>
              <a:rPr lang="en-GB" sz="1200" dirty="0">
                <a:latin typeface="Arial" panose="020B0604020202020204" pitchFamily="34" charset="0"/>
                <a:cs typeface="Arial" panose="020B0604020202020204" pitchFamily="34" charset="0"/>
              </a:rPr>
              <a:t>d.</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kern="1200" dirty="0">
                <a:solidFill>
                  <a:schemeClr val="tx1"/>
                </a:solidFill>
                <a:effectLst/>
                <a:latin typeface="Arial" panose="020B0604020202020204" pitchFamily="34" charset="0"/>
                <a:ea typeface="+mn-ea"/>
                <a:cs typeface="Arial" panose="020B0604020202020204" pitchFamily="34" charset="0"/>
              </a:rPr>
              <a:t> Find the river, canal and railway</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kern="1200" dirty="0">
                <a:solidFill>
                  <a:schemeClr val="tx1"/>
                </a:solidFill>
                <a:effectLst/>
                <a:latin typeface="Arial" panose="020B0604020202020204" pitchFamily="34" charset="0"/>
                <a:ea typeface="+mn-ea"/>
                <a:cs typeface="Arial" panose="020B0604020202020204" pitchFamily="34" charset="0"/>
              </a:rPr>
              <a:t>Ask </a:t>
            </a:r>
            <a:r>
              <a:rPr lang="en-GB" sz="1200" b="0" kern="1200" dirty="0">
                <a:solidFill>
                  <a:srgbClr val="002060"/>
                </a:solidFill>
                <a:effectLst/>
                <a:latin typeface="Arial" panose="020B0604020202020204" pitchFamily="34" charset="0"/>
                <a:ea typeface="+mn-ea"/>
                <a:cs typeface="Arial" panose="020B0604020202020204" pitchFamily="34" charset="0"/>
              </a:rPr>
              <a:t>why these things were so important to Titus Salt? </a:t>
            </a:r>
          </a:p>
          <a:p>
            <a:pPr lvl="2"/>
            <a:r>
              <a:rPr lang="en-GB" dirty="0"/>
              <a:t>The canal was useful for bringing in bulky raw materials like wool and coal.</a:t>
            </a:r>
          </a:p>
          <a:p>
            <a:pPr lvl="2"/>
            <a:r>
              <a:rPr lang="en-GB" dirty="0"/>
              <a:t>The railway gradually took over this function, as well as providing fast transport for perishable food, business and leisure trips.</a:t>
            </a:r>
          </a:p>
          <a:p>
            <a:pPr lvl="2"/>
            <a:r>
              <a:rPr lang="en-GB" dirty="0"/>
              <a:t>Salt combined his name with the name of the River Aire.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kern="1200" dirty="0">
                <a:solidFill>
                  <a:srgbClr val="002060"/>
                </a:solidFill>
                <a:effectLst/>
                <a:latin typeface="Arial" panose="020B0604020202020204" pitchFamily="34" charset="0"/>
                <a:ea typeface="+mn-ea"/>
                <a:cs typeface="Arial" panose="020B0604020202020204" pitchFamily="34" charset="0"/>
              </a:rPr>
              <a:t>Why did he call it Saltaire? </a:t>
            </a:r>
            <a:r>
              <a:rPr lang="en-GB" dirty="0"/>
              <a:t>Salt combined his name with the name of the River Aire.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GB" b="1" dirty="0">
              <a:solidFill>
                <a:srgbClr val="002060"/>
              </a:solidFill>
            </a:endParaRPr>
          </a:p>
        </p:txBody>
      </p:sp>
      <p:sp>
        <p:nvSpPr>
          <p:cNvPr id="4" name="Slide Number Placeholder 3"/>
          <p:cNvSpPr>
            <a:spLocks noGrp="1"/>
          </p:cNvSpPr>
          <p:nvPr>
            <p:ph type="sldNum" sz="quarter" idx="10"/>
          </p:nvPr>
        </p:nvSpPr>
        <p:spPr/>
        <p:txBody>
          <a:bodyPr/>
          <a:lstStyle/>
          <a:p>
            <a:fld id="{D03BDF61-1E75-4B45-9BCA-2CF542E7857C}" type="slidenum">
              <a:rPr lang="en-GB" smtClean="0"/>
              <a:t>19</a:t>
            </a:fld>
            <a:endParaRPr lang="en-GB"/>
          </a:p>
        </p:txBody>
      </p:sp>
    </p:spTree>
    <p:extLst>
      <p:ext uri="{BB962C8B-B14F-4D97-AF65-F5344CB8AC3E}">
        <p14:creationId xmlns:p14="http://schemas.microsoft.com/office/powerpoint/2010/main" val="986079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03BDF61-1E75-4B45-9BCA-2CF542E7857C}" type="slidenum">
              <a:rPr lang="en-GB" smtClean="0"/>
              <a:t>20</a:t>
            </a:fld>
            <a:endParaRPr lang="en-GB"/>
          </a:p>
        </p:txBody>
      </p:sp>
    </p:spTree>
    <p:extLst>
      <p:ext uri="{BB962C8B-B14F-4D97-AF65-F5344CB8AC3E}">
        <p14:creationId xmlns:p14="http://schemas.microsoft.com/office/powerpoint/2010/main" val="1752750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3BDF61-1E75-4B45-9BCA-2CF542E7857C}" type="slidenum">
              <a:rPr lang="en-GB" smtClean="0"/>
              <a:t>21</a:t>
            </a:fld>
            <a:endParaRPr lang="en-GB"/>
          </a:p>
        </p:txBody>
      </p:sp>
    </p:spTree>
    <p:extLst>
      <p:ext uri="{BB962C8B-B14F-4D97-AF65-F5344CB8AC3E}">
        <p14:creationId xmlns:p14="http://schemas.microsoft.com/office/powerpoint/2010/main" val="554004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 this page if you want a larger copy of the 1852 map for students to use when playing ‘spot the difference’</a:t>
            </a:r>
          </a:p>
        </p:txBody>
      </p:sp>
      <p:sp>
        <p:nvSpPr>
          <p:cNvPr id="4" name="Slide Number Placeholder 3"/>
          <p:cNvSpPr>
            <a:spLocks noGrp="1"/>
          </p:cNvSpPr>
          <p:nvPr>
            <p:ph type="sldNum" sz="quarter" idx="5"/>
          </p:nvPr>
        </p:nvSpPr>
        <p:spPr/>
        <p:txBody>
          <a:bodyPr/>
          <a:lstStyle/>
          <a:p>
            <a:fld id="{D03BDF61-1E75-4B45-9BCA-2CF542E7857C}" type="slidenum">
              <a:rPr lang="en-GB" smtClean="0"/>
              <a:t>22</a:t>
            </a:fld>
            <a:endParaRPr lang="en-GB"/>
          </a:p>
        </p:txBody>
      </p:sp>
    </p:spTree>
    <p:extLst>
      <p:ext uri="{BB962C8B-B14F-4D97-AF65-F5344CB8AC3E}">
        <p14:creationId xmlns:p14="http://schemas.microsoft.com/office/powerpoint/2010/main" val="1382735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Print this page if you want a larger copy of the 1895 map for students to use when playing ‘spot the difference’</a:t>
            </a:r>
          </a:p>
          <a:p>
            <a:endParaRPr lang="en-GB" dirty="0"/>
          </a:p>
        </p:txBody>
      </p:sp>
      <p:sp>
        <p:nvSpPr>
          <p:cNvPr id="4" name="Slide Number Placeholder 3"/>
          <p:cNvSpPr>
            <a:spLocks noGrp="1"/>
          </p:cNvSpPr>
          <p:nvPr>
            <p:ph type="sldNum" sz="quarter" idx="5"/>
          </p:nvPr>
        </p:nvSpPr>
        <p:spPr/>
        <p:txBody>
          <a:bodyPr/>
          <a:lstStyle/>
          <a:p>
            <a:fld id="{D03BDF61-1E75-4B45-9BCA-2CF542E7857C}" type="slidenum">
              <a:rPr lang="en-GB" smtClean="0"/>
              <a:t>23</a:t>
            </a:fld>
            <a:endParaRPr lang="en-GB"/>
          </a:p>
        </p:txBody>
      </p:sp>
    </p:spTree>
    <p:extLst>
      <p:ext uri="{BB962C8B-B14F-4D97-AF65-F5344CB8AC3E}">
        <p14:creationId xmlns:p14="http://schemas.microsoft.com/office/powerpoint/2010/main" val="610012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Activities </a:t>
            </a:r>
          </a:p>
          <a:p>
            <a:endParaRPr lang="en-GB" dirty="0"/>
          </a:p>
          <a:p>
            <a:pPr marL="171450" indent="-171450">
              <a:buFont typeface="Arial" pitchFamily="34" charset="0"/>
              <a:buChar char="•"/>
            </a:pPr>
            <a:r>
              <a:rPr lang="en-GB" dirty="0"/>
              <a:t>What other buildings in Bradford were designed by Lockwood and Mawson</a:t>
            </a:r>
            <a:r>
              <a:rPr lang="en-GB" baseline="0" dirty="0"/>
              <a:t>?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u="sng" kern="1200" dirty="0">
                <a:solidFill>
                  <a:schemeClr val="tx1"/>
                </a:solidFill>
                <a:effectLst/>
                <a:latin typeface="Arial" panose="020B0604020202020204" pitchFamily="34" charset="0"/>
                <a:ea typeface="+mn-ea"/>
                <a:cs typeface="+mn-cs"/>
                <a:hlinkClick r:id="rId3"/>
              </a:rPr>
              <a:t>https://historicengland.org.uk/services-skills/education/teaching-activities/knowing-bradford/</a:t>
            </a:r>
            <a:r>
              <a:rPr lang="en-GB" sz="1200" kern="1200" dirty="0">
                <a:solidFill>
                  <a:schemeClr val="tx1"/>
                </a:solidFill>
                <a:effectLst/>
                <a:latin typeface="Arial" panose="020B0604020202020204" pitchFamily="34" charset="0"/>
                <a:ea typeface="+mn-ea"/>
                <a:cs typeface="+mn-cs"/>
              </a:rPr>
              <a:t> </a:t>
            </a:r>
          </a:p>
          <a:p>
            <a:pPr marL="0" indent="0">
              <a:buFont typeface="Arial" pitchFamily="34" charset="0"/>
              <a:buNone/>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D03BDF61-1E75-4B45-9BCA-2CF542E7857C}" type="slidenum">
              <a:rPr lang="en-GB" smtClean="0"/>
              <a:t>24</a:t>
            </a:fld>
            <a:endParaRPr lang="en-GB"/>
          </a:p>
        </p:txBody>
      </p:sp>
    </p:spTree>
    <p:extLst>
      <p:ext uri="{BB962C8B-B14F-4D97-AF65-F5344CB8AC3E}">
        <p14:creationId xmlns:p14="http://schemas.microsoft.com/office/powerpoint/2010/main" val="124837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03BDF61-1E75-4B45-9BCA-2CF542E7857C}" type="slidenum">
              <a:rPr lang="en-GB" smtClean="0"/>
              <a:t>3</a:t>
            </a:fld>
            <a:endParaRPr lang="en-GB"/>
          </a:p>
        </p:txBody>
      </p:sp>
    </p:spTree>
    <p:extLst>
      <p:ext uri="{BB962C8B-B14F-4D97-AF65-F5344CB8AC3E}">
        <p14:creationId xmlns:p14="http://schemas.microsoft.com/office/powerpoint/2010/main" val="2968788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Activities</a:t>
            </a:r>
            <a:r>
              <a:rPr lang="en-GB" sz="120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dirty="0"/>
              <a:t>How was</a:t>
            </a:r>
            <a:r>
              <a:rPr lang="en-GB" sz="1200" baseline="0" dirty="0"/>
              <a:t> the design of the mill made to provide for the s</a:t>
            </a:r>
            <a:r>
              <a:rPr lang="en-GB" sz="1200" dirty="0"/>
              <a:t>afety and comfort of</a:t>
            </a:r>
            <a:r>
              <a:rPr lang="en-GB" sz="1200" baseline="0" dirty="0"/>
              <a:t> workers ?</a:t>
            </a:r>
            <a:endParaRPr lang="en-GB" sz="1200" dirty="0"/>
          </a:p>
          <a:p>
            <a:r>
              <a:rPr lang="en-GB" dirty="0"/>
              <a:t> </a:t>
            </a:r>
          </a:p>
        </p:txBody>
      </p:sp>
      <p:sp>
        <p:nvSpPr>
          <p:cNvPr id="4" name="Slide Number Placeholder 3"/>
          <p:cNvSpPr>
            <a:spLocks noGrp="1"/>
          </p:cNvSpPr>
          <p:nvPr>
            <p:ph type="sldNum" sz="quarter" idx="10"/>
          </p:nvPr>
        </p:nvSpPr>
        <p:spPr/>
        <p:txBody>
          <a:bodyPr/>
          <a:lstStyle/>
          <a:p>
            <a:fld id="{D03BDF61-1E75-4B45-9BCA-2CF542E7857C}" type="slidenum">
              <a:rPr lang="en-GB" smtClean="0"/>
              <a:t>25</a:t>
            </a:fld>
            <a:endParaRPr lang="en-GB"/>
          </a:p>
        </p:txBody>
      </p:sp>
    </p:spTree>
    <p:extLst>
      <p:ext uri="{BB962C8B-B14F-4D97-AF65-F5344CB8AC3E}">
        <p14:creationId xmlns:p14="http://schemas.microsoft.com/office/powerpoint/2010/main" val="4093941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3BDF61-1E75-4B45-9BCA-2CF542E7857C}" type="slidenum">
              <a:rPr lang="en-GB" smtClean="0"/>
              <a:t>26</a:t>
            </a:fld>
            <a:endParaRPr lang="en-GB"/>
          </a:p>
        </p:txBody>
      </p:sp>
    </p:spTree>
    <p:extLst>
      <p:ext uri="{BB962C8B-B14F-4D97-AF65-F5344CB8AC3E}">
        <p14:creationId xmlns:p14="http://schemas.microsoft.com/office/powerpoint/2010/main" val="3876741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Activities </a:t>
            </a:r>
          </a:p>
          <a:p>
            <a:pPr marL="171450" indent="-171450">
              <a:buFont typeface="Arial" pitchFamily="34" charset="0"/>
              <a:buChar char="•"/>
            </a:pPr>
            <a:r>
              <a:rPr lang="en-GB" dirty="0"/>
              <a:t>Why do you think the main front faced the railway? </a:t>
            </a:r>
          </a:p>
          <a:p>
            <a:pPr marL="171450" indent="-171450">
              <a:buFont typeface="Arial" pitchFamily="34" charset="0"/>
              <a:buChar char="•"/>
            </a:pPr>
            <a:r>
              <a:rPr lang="en-GB" dirty="0"/>
              <a:t>How would you describe its appearance?</a:t>
            </a:r>
          </a:p>
        </p:txBody>
      </p:sp>
      <p:sp>
        <p:nvSpPr>
          <p:cNvPr id="4" name="Slide Number Placeholder 3"/>
          <p:cNvSpPr>
            <a:spLocks noGrp="1"/>
          </p:cNvSpPr>
          <p:nvPr>
            <p:ph type="sldNum" sz="quarter" idx="10"/>
          </p:nvPr>
        </p:nvSpPr>
        <p:spPr/>
        <p:txBody>
          <a:bodyPr/>
          <a:lstStyle/>
          <a:p>
            <a:fld id="{D03BDF61-1E75-4B45-9BCA-2CF542E7857C}" type="slidenum">
              <a:rPr lang="en-GB" smtClean="0"/>
              <a:t>28</a:t>
            </a:fld>
            <a:endParaRPr lang="en-GB"/>
          </a:p>
        </p:txBody>
      </p:sp>
    </p:spTree>
    <p:extLst>
      <p:ext uri="{BB962C8B-B14F-4D97-AF65-F5344CB8AC3E}">
        <p14:creationId xmlns:p14="http://schemas.microsoft.com/office/powerpoint/2010/main" val="2565358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Activity</a:t>
            </a:r>
            <a:r>
              <a:rPr lang="en-GB" baseline="0" dirty="0"/>
              <a:t> </a:t>
            </a:r>
          </a:p>
          <a:p>
            <a:pPr marL="171450" indent="-171450">
              <a:buFont typeface="Arial" pitchFamily="34" charset="0"/>
              <a:buChar char="•"/>
            </a:pPr>
            <a:r>
              <a:rPr lang="en-GB" baseline="0" dirty="0"/>
              <a:t>Why might Salt be keen on features of church architecture on his building? </a:t>
            </a:r>
            <a:endParaRPr lang="en-GB" dirty="0"/>
          </a:p>
        </p:txBody>
      </p:sp>
      <p:sp>
        <p:nvSpPr>
          <p:cNvPr id="4" name="Slide Number Placeholder 3"/>
          <p:cNvSpPr>
            <a:spLocks noGrp="1"/>
          </p:cNvSpPr>
          <p:nvPr>
            <p:ph type="sldNum" sz="quarter" idx="10"/>
          </p:nvPr>
        </p:nvSpPr>
        <p:spPr/>
        <p:txBody>
          <a:bodyPr/>
          <a:lstStyle/>
          <a:p>
            <a:fld id="{D03BDF61-1E75-4B45-9BCA-2CF542E7857C}" type="slidenum">
              <a:rPr lang="en-GB" smtClean="0"/>
              <a:t>29</a:t>
            </a:fld>
            <a:endParaRPr lang="en-GB"/>
          </a:p>
        </p:txBody>
      </p:sp>
    </p:spTree>
    <p:extLst>
      <p:ext uri="{BB962C8B-B14F-4D97-AF65-F5344CB8AC3E}">
        <p14:creationId xmlns:p14="http://schemas.microsoft.com/office/powerpoint/2010/main" val="2935941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Arial" panose="020B0604020202020204" pitchFamily="34" charset="0"/>
                <a:ea typeface="+mn-ea"/>
                <a:cs typeface="+mn-cs"/>
                <a:hlinkClick r:id="rId3"/>
              </a:rPr>
              <a:t>https://historicengland.org.uk/images-books/photos/item/AA010818</a:t>
            </a:r>
            <a:endParaRPr lang="en-GB" sz="1200" kern="1200" dirty="0">
              <a:solidFill>
                <a:schemeClr val="tx1"/>
              </a:solidFill>
              <a:effectLst/>
              <a:latin typeface="Arial" panose="020B0604020202020204"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D03BDF61-1E75-4B45-9BCA-2CF542E7857C}" type="slidenum">
              <a:rPr lang="en-GB" smtClean="0"/>
              <a:t>30</a:t>
            </a:fld>
            <a:endParaRPr lang="en-GB"/>
          </a:p>
        </p:txBody>
      </p:sp>
    </p:spTree>
    <p:extLst>
      <p:ext uri="{BB962C8B-B14F-4D97-AF65-F5344CB8AC3E}">
        <p14:creationId xmlns:p14="http://schemas.microsoft.com/office/powerpoint/2010/main" val="1469218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Few workers would have owned timepieces, so the bells announced the working hours etc. On one level it was a form of social control.</a:t>
            </a:r>
          </a:p>
        </p:txBody>
      </p:sp>
      <p:sp>
        <p:nvSpPr>
          <p:cNvPr id="4" name="Slide Number Placeholder 3"/>
          <p:cNvSpPr>
            <a:spLocks noGrp="1"/>
          </p:cNvSpPr>
          <p:nvPr>
            <p:ph type="sldNum" sz="quarter" idx="5"/>
          </p:nvPr>
        </p:nvSpPr>
        <p:spPr/>
        <p:txBody>
          <a:bodyPr/>
          <a:lstStyle/>
          <a:p>
            <a:fld id="{D03BDF61-1E75-4B45-9BCA-2CF542E7857C}" type="slidenum">
              <a:rPr lang="en-GB" smtClean="0"/>
              <a:t>31</a:t>
            </a:fld>
            <a:endParaRPr lang="en-GB"/>
          </a:p>
        </p:txBody>
      </p:sp>
    </p:spTree>
    <p:extLst>
      <p:ext uri="{BB962C8B-B14F-4D97-AF65-F5344CB8AC3E}">
        <p14:creationId xmlns:p14="http://schemas.microsoft.com/office/powerpoint/2010/main" val="2656750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height of the chimney helped to keep the smoke away from </a:t>
            </a:r>
            <a:r>
              <a:rPr lang="en-GB" dirty="0" err="1"/>
              <a:t>Saltaire</a:t>
            </a:r>
            <a:r>
              <a:rPr lang="en-GB" dirty="0"/>
              <a:t> itself.</a:t>
            </a:r>
          </a:p>
        </p:txBody>
      </p:sp>
      <p:sp>
        <p:nvSpPr>
          <p:cNvPr id="4" name="Slide Number Placeholder 3"/>
          <p:cNvSpPr>
            <a:spLocks noGrp="1"/>
          </p:cNvSpPr>
          <p:nvPr>
            <p:ph type="sldNum" sz="quarter" idx="5"/>
          </p:nvPr>
        </p:nvSpPr>
        <p:spPr/>
        <p:txBody>
          <a:bodyPr/>
          <a:lstStyle/>
          <a:p>
            <a:fld id="{D03BDF61-1E75-4B45-9BCA-2CF542E7857C}" type="slidenum">
              <a:rPr lang="en-GB" smtClean="0"/>
              <a:t>32</a:t>
            </a:fld>
            <a:endParaRPr lang="en-GB"/>
          </a:p>
        </p:txBody>
      </p:sp>
    </p:spTree>
    <p:extLst>
      <p:ext uri="{BB962C8B-B14F-4D97-AF65-F5344CB8AC3E}">
        <p14:creationId xmlns:p14="http://schemas.microsoft.com/office/powerpoint/2010/main" val="4038514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Activity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dirty="0"/>
              <a:t> Use Google to try to find an image of the bell tower of the Santa Maria Gloriosa </a:t>
            </a:r>
            <a:r>
              <a:rPr lang="en-GB" dirty="0" err="1"/>
              <a:t>dei</a:t>
            </a:r>
            <a:r>
              <a:rPr lang="en-GB" dirty="0"/>
              <a:t> </a:t>
            </a:r>
            <a:r>
              <a:rPr lang="en-GB" dirty="0" err="1"/>
              <a:t>Frari</a:t>
            </a:r>
            <a:r>
              <a:rPr lang="en-GB" dirty="0"/>
              <a:t> in Venice.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dirty="0"/>
              <a:t>Why do you think Salt was keen to copy architectural styles from other countries?</a:t>
            </a:r>
          </a:p>
          <a:p>
            <a:endParaRPr lang="en-GB" dirty="0"/>
          </a:p>
          <a:p>
            <a:endParaRPr lang="en-GB" dirty="0"/>
          </a:p>
        </p:txBody>
      </p:sp>
      <p:sp>
        <p:nvSpPr>
          <p:cNvPr id="4" name="Slide Number Placeholder 3"/>
          <p:cNvSpPr>
            <a:spLocks noGrp="1"/>
          </p:cNvSpPr>
          <p:nvPr>
            <p:ph type="sldNum" sz="quarter" idx="10"/>
          </p:nvPr>
        </p:nvSpPr>
        <p:spPr/>
        <p:txBody>
          <a:bodyPr/>
          <a:lstStyle/>
          <a:p>
            <a:fld id="{D03BDF61-1E75-4B45-9BCA-2CF542E7857C}" type="slidenum">
              <a:rPr lang="en-GB" smtClean="0"/>
              <a:t>33</a:t>
            </a:fld>
            <a:endParaRPr lang="en-GB"/>
          </a:p>
        </p:txBody>
      </p:sp>
    </p:spTree>
    <p:extLst>
      <p:ext uri="{BB962C8B-B14F-4D97-AF65-F5344CB8AC3E}">
        <p14:creationId xmlns:p14="http://schemas.microsoft.com/office/powerpoint/2010/main" val="813399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food in the dining hall was subsidised. </a:t>
            </a:r>
            <a:r>
              <a:rPr lang="en-GB" baseline="0" dirty="0"/>
              <a:t>Why do you think a dinning hall was provided? </a:t>
            </a:r>
            <a:endParaRPr lang="en-GB" dirty="0"/>
          </a:p>
        </p:txBody>
      </p:sp>
      <p:sp>
        <p:nvSpPr>
          <p:cNvPr id="4" name="Slide Number Placeholder 3"/>
          <p:cNvSpPr>
            <a:spLocks noGrp="1"/>
          </p:cNvSpPr>
          <p:nvPr>
            <p:ph type="sldNum" sz="quarter" idx="10"/>
          </p:nvPr>
        </p:nvSpPr>
        <p:spPr/>
        <p:txBody>
          <a:bodyPr/>
          <a:lstStyle/>
          <a:p>
            <a:fld id="{D03BDF61-1E75-4B45-9BCA-2CF542E7857C}" type="slidenum">
              <a:rPr lang="en-GB" smtClean="0"/>
              <a:t>34</a:t>
            </a:fld>
            <a:endParaRPr lang="en-GB"/>
          </a:p>
        </p:txBody>
      </p:sp>
    </p:spTree>
    <p:extLst>
      <p:ext uri="{BB962C8B-B14F-4D97-AF65-F5344CB8AC3E}">
        <p14:creationId xmlns:p14="http://schemas.microsoft.com/office/powerpoint/2010/main" val="1564032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03BDF61-1E75-4B45-9BCA-2CF542E7857C}" type="slidenum">
              <a:rPr lang="en-GB" smtClean="0"/>
              <a:t>35</a:t>
            </a:fld>
            <a:endParaRPr lang="en-GB"/>
          </a:p>
        </p:txBody>
      </p:sp>
    </p:spTree>
    <p:extLst>
      <p:ext uri="{BB962C8B-B14F-4D97-AF65-F5344CB8AC3E}">
        <p14:creationId xmlns:p14="http://schemas.microsoft.com/office/powerpoint/2010/main" val="2829085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ea typeface="+mn-ea"/>
                <a:cs typeface="+mn-cs"/>
              </a:rPr>
              <a:t>Share learning intention and VAK planner.</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Go</a:t>
            </a:r>
            <a:r>
              <a:rPr lang="en-GB" sz="1200" kern="1200" baseline="0" dirty="0">
                <a:solidFill>
                  <a:schemeClr val="tx1"/>
                </a:solidFill>
                <a:effectLst/>
                <a:ea typeface="+mn-ea"/>
                <a:cs typeface="+mn-cs"/>
              </a:rPr>
              <a:t> through the L</a:t>
            </a:r>
            <a:r>
              <a:rPr lang="en-GB" sz="1200" kern="1200" dirty="0">
                <a:solidFill>
                  <a:schemeClr val="tx1"/>
                </a:solidFill>
                <a:effectLst/>
                <a:ea typeface="+mn-ea"/>
                <a:cs typeface="+mn-cs"/>
              </a:rPr>
              <a:t>earning Outcomes:</a:t>
            </a:r>
          </a:p>
          <a:p>
            <a:r>
              <a:rPr lang="en-GB" sz="1200" b="1" kern="1200" dirty="0">
                <a:solidFill>
                  <a:schemeClr val="tx1"/>
                </a:solidFill>
                <a:effectLst/>
                <a:ea typeface="+mn-ea"/>
                <a:cs typeface="+mn-cs"/>
              </a:rPr>
              <a:t>All children will find out about Bradford and the area that Saltaire was built.  They will be aware of who Titus Salt was and that he built a huge mill and a model village.</a:t>
            </a:r>
          </a:p>
          <a:p>
            <a:r>
              <a:rPr lang="en-GB" sz="1200" b="1" kern="1200" dirty="0">
                <a:solidFill>
                  <a:schemeClr val="tx1"/>
                </a:solidFill>
                <a:effectLst/>
                <a:ea typeface="+mn-ea"/>
                <a:cs typeface="+mn-cs"/>
              </a:rPr>
              <a:t>Most children will understand why Titus Salt was an important historical figure to the Bradford area. Most children will understand that by Titus Salt building the mill in the way he did and a village for his workers, this was a new way of thinking for a businessman.</a:t>
            </a:r>
          </a:p>
          <a:p>
            <a:r>
              <a:rPr lang="en-GB" sz="1200" b="1" kern="1200" dirty="0">
                <a:solidFill>
                  <a:schemeClr val="tx1"/>
                </a:solidFill>
                <a:effectLst/>
                <a:ea typeface="+mn-ea"/>
                <a:cs typeface="+mn-cs"/>
              </a:rPr>
              <a:t>Some children will start to create their own opinions about Titus Salt and be able to use their understanding of the knowledge that they have been given to support their views.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ea typeface="+mn-ea"/>
              <a:cs typeface="+mn-cs"/>
            </a:endParaRPr>
          </a:p>
          <a:p>
            <a:endParaRPr lang="en-GB" b="1" dirty="0"/>
          </a:p>
        </p:txBody>
      </p:sp>
      <p:sp>
        <p:nvSpPr>
          <p:cNvPr id="4" name="Slide Number Placeholder 3"/>
          <p:cNvSpPr>
            <a:spLocks noGrp="1"/>
          </p:cNvSpPr>
          <p:nvPr>
            <p:ph type="sldNum" sz="quarter" idx="10"/>
          </p:nvPr>
        </p:nvSpPr>
        <p:spPr/>
        <p:txBody>
          <a:bodyPr/>
          <a:lstStyle/>
          <a:p>
            <a:fld id="{D03BDF61-1E75-4B45-9BCA-2CF542E7857C}" type="slidenum">
              <a:rPr lang="en-GB" smtClean="0"/>
              <a:t>5</a:t>
            </a:fld>
            <a:endParaRPr lang="en-GB"/>
          </a:p>
        </p:txBody>
      </p:sp>
    </p:spTree>
    <p:extLst>
      <p:ext uri="{BB962C8B-B14F-4D97-AF65-F5344CB8AC3E}">
        <p14:creationId xmlns:p14="http://schemas.microsoft.com/office/powerpoint/2010/main" val="1641764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anose="020B0604020202020204" pitchFamily="34" charset="0"/>
                <a:ea typeface="+mn-ea"/>
                <a:cs typeface="Arial" panose="020B0604020202020204" pitchFamily="34" charset="0"/>
              </a:rPr>
              <a:t>Titus Salt wanted the chimney to be really tall for Salt Mill – </a:t>
            </a:r>
            <a:r>
              <a:rPr lang="en-GB" sz="1200" b="1" kern="1200" dirty="0">
                <a:solidFill>
                  <a:schemeClr val="tx1"/>
                </a:solidFill>
                <a:effectLst/>
                <a:latin typeface="Arial" panose="020B0604020202020204" pitchFamily="34" charset="0"/>
                <a:ea typeface="+mn-ea"/>
                <a:cs typeface="Arial" panose="020B0604020202020204" pitchFamily="34" charset="0"/>
              </a:rPr>
              <a:t>why do you think he wanted this? What does the letter ‘T’ suggest</a:t>
            </a:r>
            <a:r>
              <a:rPr lang="en-GB" sz="1200" b="0" kern="1200" dirty="0">
                <a:solidFill>
                  <a:schemeClr val="tx1"/>
                </a:solidFill>
                <a:effectLst/>
                <a:latin typeface="Arial" panose="020B0604020202020204" pitchFamily="34" charset="0"/>
                <a:ea typeface="+mn-ea"/>
                <a:cs typeface="Arial" panose="020B0604020202020204" pitchFamily="34" charset="0"/>
              </a:rPr>
              <a:t>? Accept</a:t>
            </a:r>
            <a:r>
              <a:rPr lang="en-GB" sz="1200" b="0" kern="1200" baseline="0" dirty="0">
                <a:solidFill>
                  <a:schemeClr val="tx1"/>
                </a:solidFill>
                <a:effectLst/>
                <a:latin typeface="Arial" panose="020B0604020202020204" pitchFamily="34" charset="0"/>
                <a:ea typeface="+mn-ea"/>
                <a:cs typeface="Arial" panose="020B0604020202020204" pitchFamily="34" charset="0"/>
              </a:rPr>
              <a:t> all answers from children.  All around Saltaire there are the letters ‘T’ and ‘S</a:t>
            </a:r>
            <a:r>
              <a:rPr lang="en-GB" sz="1200" b="1" kern="1200" baseline="0" dirty="0">
                <a:solidFill>
                  <a:schemeClr val="tx1"/>
                </a:solidFill>
                <a:effectLst/>
                <a:latin typeface="Arial" panose="020B0604020202020204" pitchFamily="34" charset="0"/>
                <a:ea typeface="+mn-ea"/>
                <a:cs typeface="Arial" panose="020B0604020202020204" pitchFamily="34" charset="0"/>
              </a:rPr>
              <a:t>’ – why do we write our name on something that we have produced?</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03BDF61-1E75-4B45-9BCA-2CF542E7857C}" type="slidenum">
              <a:rPr lang="en-GB" smtClean="0"/>
              <a:t>36</a:t>
            </a:fld>
            <a:endParaRPr lang="en-GB"/>
          </a:p>
        </p:txBody>
      </p:sp>
    </p:spTree>
    <p:extLst>
      <p:ext uri="{BB962C8B-B14F-4D97-AF65-F5344CB8AC3E}">
        <p14:creationId xmlns:p14="http://schemas.microsoft.com/office/powerpoint/2010/main" val="239545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The letter T – Salt’s initial. There are Ts and Ss all around </a:t>
            </a:r>
            <a:r>
              <a:rPr lang="en-GB" dirty="0" err="1">
                <a:latin typeface="Arial" panose="020B0604020202020204" pitchFamily="34" charset="0"/>
                <a:cs typeface="Arial" panose="020B0604020202020204" pitchFamily="34" charset="0"/>
              </a:rPr>
              <a:t>Saltaire</a:t>
            </a:r>
            <a:r>
              <a:rPr lang="en-GB" dirty="0">
                <a:latin typeface="Arial" panose="020B0604020202020204" pitchFamily="34" charset="0"/>
                <a:cs typeface="Arial" panose="020B0604020202020204" pitchFamily="34" charset="0"/>
              </a:rPr>
              <a:t> – why do we write our initials on things?</a:t>
            </a:r>
          </a:p>
        </p:txBody>
      </p:sp>
      <p:sp>
        <p:nvSpPr>
          <p:cNvPr id="4" name="Slide Number Placeholder 3"/>
          <p:cNvSpPr>
            <a:spLocks noGrp="1"/>
          </p:cNvSpPr>
          <p:nvPr>
            <p:ph type="sldNum" sz="quarter" idx="10"/>
          </p:nvPr>
        </p:nvSpPr>
        <p:spPr/>
        <p:txBody>
          <a:bodyPr/>
          <a:lstStyle/>
          <a:p>
            <a:fld id="{D03BDF61-1E75-4B45-9BCA-2CF542E7857C}" type="slidenum">
              <a:rPr lang="en-GB" smtClean="0"/>
              <a:t>37</a:t>
            </a:fld>
            <a:endParaRPr lang="en-GB"/>
          </a:p>
        </p:txBody>
      </p:sp>
    </p:spTree>
    <p:extLst>
      <p:ext uri="{BB962C8B-B14F-4D97-AF65-F5344CB8AC3E}">
        <p14:creationId xmlns:p14="http://schemas.microsoft.com/office/powerpoint/2010/main" val="239545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tx1"/>
                </a:solidFill>
                <a:effectLst/>
                <a:latin typeface="Arial" panose="020B0604020202020204" pitchFamily="34" charset="0"/>
                <a:ea typeface="+mn-ea"/>
                <a:cs typeface="Arial" panose="020B0604020202020204" pitchFamily="34" charset="0"/>
              </a:rPr>
              <a:t>Gaining a sense of place in terms of geography.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tx1"/>
              </a:solidFill>
              <a:effectLst/>
              <a:latin typeface="Arial" panose="020B0604020202020204" pitchFamily="34" charset="0"/>
              <a:ea typeface="+mn-ea"/>
              <a:cs typeface="Arial" panose="020B0604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600" b="0" kern="1200" dirty="0">
                <a:solidFill>
                  <a:schemeClr val="tx1"/>
                </a:solidFill>
                <a:effectLst/>
                <a:latin typeface="Arial" panose="020B0604020202020204" pitchFamily="34" charset="0"/>
                <a:ea typeface="+mn-ea"/>
                <a:cs typeface="Arial" panose="020B0604020202020204" pitchFamily="34" charset="0"/>
              </a:rPr>
              <a:t>Where is Bradford?</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600" b="0" kern="1200" dirty="0">
                <a:solidFill>
                  <a:schemeClr val="tx1"/>
                </a:solidFill>
                <a:effectLst/>
                <a:latin typeface="Arial" panose="020B0604020202020204" pitchFamily="34" charset="0"/>
                <a:ea typeface="+mn-ea"/>
                <a:cs typeface="Arial" panose="020B0604020202020204" pitchFamily="34" charset="0"/>
              </a:rPr>
              <a:t>Pupils could work in groups or individually and use iPads, an atlas or a globe to find out where Bradford is, in the country.  </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600" b="0" kern="1200" dirty="0">
                <a:solidFill>
                  <a:schemeClr val="tx1"/>
                </a:solidFill>
                <a:effectLst/>
                <a:latin typeface="Arial" panose="020B0604020202020204" pitchFamily="34" charset="0"/>
                <a:ea typeface="+mn-ea"/>
                <a:cs typeface="Arial" panose="020B0604020202020204" pitchFamily="34" charset="0"/>
              </a:rPr>
              <a:t>Which county is Bradford in? </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600" b="0" kern="1200" dirty="0">
                <a:solidFill>
                  <a:schemeClr val="tx1"/>
                </a:solidFill>
                <a:effectLst/>
                <a:latin typeface="Arial" panose="020B0604020202020204" pitchFamily="34" charset="0"/>
                <a:ea typeface="+mn-ea"/>
                <a:cs typeface="Arial" panose="020B0604020202020204" pitchFamily="34" charset="0"/>
              </a:rPr>
              <a:t>Is Bradford a city, a town or a village? </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600" b="0" kern="1200" dirty="0">
                <a:solidFill>
                  <a:schemeClr val="tx1"/>
                </a:solidFill>
                <a:effectLst/>
                <a:latin typeface="Arial" panose="020B0604020202020204" pitchFamily="34" charset="0"/>
                <a:ea typeface="+mn-ea"/>
                <a:cs typeface="Arial" panose="020B0604020202020204" pitchFamily="34" charset="0"/>
              </a:rPr>
              <a:t>How many miles is Bradford from your school?</a:t>
            </a:r>
          </a:p>
          <a:p>
            <a:endParaRPr lang="en-GB" dirty="0"/>
          </a:p>
        </p:txBody>
      </p:sp>
      <p:sp>
        <p:nvSpPr>
          <p:cNvPr id="4" name="Slide Number Placeholder 3"/>
          <p:cNvSpPr>
            <a:spLocks noGrp="1"/>
          </p:cNvSpPr>
          <p:nvPr>
            <p:ph type="sldNum" sz="quarter" idx="10"/>
          </p:nvPr>
        </p:nvSpPr>
        <p:spPr/>
        <p:txBody>
          <a:bodyPr/>
          <a:lstStyle/>
          <a:p>
            <a:fld id="{D03BDF61-1E75-4B45-9BCA-2CF542E7857C}" type="slidenum">
              <a:rPr lang="en-GB" smtClean="0"/>
              <a:t>6</a:t>
            </a:fld>
            <a:endParaRPr lang="en-GB"/>
          </a:p>
        </p:txBody>
      </p:sp>
    </p:spTree>
    <p:extLst>
      <p:ext uri="{BB962C8B-B14F-4D97-AF65-F5344CB8AC3E}">
        <p14:creationId xmlns:p14="http://schemas.microsoft.com/office/powerpoint/2010/main" val="965983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GB" b="1" dirty="0"/>
              <a:t>Explain</a:t>
            </a:r>
            <a:r>
              <a:rPr lang="en-GB" b="1" baseline="0" dirty="0"/>
              <a:t> that pupils will be using what they learn to create  a timeline for the life of Titus Salt .</a:t>
            </a:r>
            <a:endParaRPr lang="en-GB" b="1" dirty="0"/>
          </a:p>
          <a:p>
            <a:endParaRPr lang="en-GB" dirty="0"/>
          </a:p>
          <a:p>
            <a:pPr marL="0" indent="0">
              <a:buFont typeface="Arial" pitchFamily="34" charset="0"/>
              <a:buNone/>
            </a:pPr>
            <a:r>
              <a:rPr lang="en-GB" dirty="0"/>
              <a:t>Model</a:t>
            </a:r>
            <a:r>
              <a:rPr lang="en-GB" baseline="0" dirty="0"/>
              <a:t> with pupils how a timeline is set out and ask them to create a timeline with key events in the Life of Titus Salt.</a:t>
            </a:r>
            <a:endParaRPr lang="en-GB" dirty="0"/>
          </a:p>
        </p:txBody>
      </p:sp>
      <p:sp>
        <p:nvSpPr>
          <p:cNvPr id="4" name="Slide Number Placeholder 3"/>
          <p:cNvSpPr>
            <a:spLocks noGrp="1"/>
          </p:cNvSpPr>
          <p:nvPr>
            <p:ph type="sldNum" sz="quarter" idx="10"/>
          </p:nvPr>
        </p:nvSpPr>
        <p:spPr/>
        <p:txBody>
          <a:bodyPr/>
          <a:lstStyle/>
          <a:p>
            <a:fld id="{D03BDF61-1E75-4B45-9BCA-2CF542E7857C}" type="slidenum">
              <a:rPr lang="en-GB" smtClean="0"/>
              <a:t>10</a:t>
            </a:fld>
            <a:endParaRPr lang="en-GB"/>
          </a:p>
        </p:txBody>
      </p:sp>
    </p:spTree>
    <p:extLst>
      <p:ext uri="{BB962C8B-B14F-4D97-AF65-F5344CB8AC3E}">
        <p14:creationId xmlns:p14="http://schemas.microsoft.com/office/powerpoint/2010/main" val="4198478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User: (WT-shared) Paul. at </a:t>
            </a:r>
            <a:r>
              <a:rPr lang="en-GB" dirty="0" err="1"/>
              <a:t>wts</a:t>
            </a:r>
            <a:r>
              <a:rPr lang="en-GB" dirty="0"/>
              <a:t> </a:t>
            </a:r>
            <a:r>
              <a:rPr lang="en-GB" dirty="0" err="1"/>
              <a:t>wikivoyage</a:t>
            </a:r>
            <a:r>
              <a:rPr lang="en-GB" dirty="0"/>
              <a:t> - :</a:t>
            </a:r>
            <a:r>
              <a:rPr lang="en-GB" dirty="0" err="1"/>
              <a:t>Image:UK</a:t>
            </a:r>
            <a:r>
              <a:rPr lang="en-GB" dirty="0"/>
              <a:t> </a:t>
            </a:r>
            <a:r>
              <a:rPr lang="en-GB" dirty="0" err="1"/>
              <a:t>map.svg</a:t>
            </a:r>
            <a:r>
              <a:rPr lang="en-GB" dirty="0"/>
              <a:t>, CC BY-SA 1.0, </a:t>
            </a:r>
            <a:r>
              <a:rPr lang="en-GB" sz="1200" u="sng" kern="1200" dirty="0">
                <a:solidFill>
                  <a:schemeClr val="tx1"/>
                </a:solidFill>
                <a:effectLst/>
                <a:latin typeface="Arial" panose="020B0604020202020204" pitchFamily="34" charset="0"/>
                <a:ea typeface="+mn-ea"/>
                <a:cs typeface="+mn-cs"/>
                <a:hlinkClick r:id="rId3"/>
              </a:rPr>
              <a:t>https://commons.wikimedia.org/w/index.php?curid=22748454</a:t>
            </a:r>
            <a:r>
              <a:rPr lang="en-GB" sz="1200" kern="1200" dirty="0">
                <a:solidFill>
                  <a:schemeClr val="tx1"/>
                </a:solidFill>
                <a:effectLst/>
                <a:latin typeface="Arial" panose="020B0604020202020204" pitchFamily="34" charset="0"/>
                <a:ea typeface="+mn-ea"/>
                <a:cs typeface="+mn-cs"/>
              </a:rPr>
              <a:t> </a:t>
            </a:r>
          </a:p>
          <a:p>
            <a:endParaRPr lang="en-GB" dirty="0"/>
          </a:p>
        </p:txBody>
      </p:sp>
      <p:sp>
        <p:nvSpPr>
          <p:cNvPr id="4" name="Slide Number Placeholder 3"/>
          <p:cNvSpPr>
            <a:spLocks noGrp="1"/>
          </p:cNvSpPr>
          <p:nvPr>
            <p:ph type="sldNum" sz="quarter" idx="10"/>
          </p:nvPr>
        </p:nvSpPr>
        <p:spPr/>
        <p:txBody>
          <a:bodyPr/>
          <a:lstStyle/>
          <a:p>
            <a:fld id="{D03BDF61-1E75-4B45-9BCA-2CF542E7857C}" type="slidenum">
              <a:rPr lang="en-GB" smtClean="0"/>
              <a:t>11</a:t>
            </a:fld>
            <a:endParaRPr lang="en-GB"/>
          </a:p>
        </p:txBody>
      </p:sp>
    </p:spTree>
    <p:extLst>
      <p:ext uri="{BB962C8B-B14F-4D97-AF65-F5344CB8AC3E}">
        <p14:creationId xmlns:p14="http://schemas.microsoft.com/office/powerpoint/2010/main" val="3490503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2">
              <a:defRPr/>
            </a:pPr>
            <a:r>
              <a:rPr lang="en-GB" dirty="0"/>
              <a:t>A wool stapler is a person who buys wool from a producer, grades it, and sells it to a manufacturer.</a:t>
            </a:r>
            <a:endParaRPr lang="en-GB"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1200" kern="1200" dirty="0">
                <a:solidFill>
                  <a:schemeClr val="tx1"/>
                </a:solidFill>
                <a:effectLst/>
                <a:latin typeface="Arial" panose="020B0604020202020204" pitchFamily="34" charset="0"/>
                <a:ea typeface="+mn-ea"/>
                <a:cs typeface="+mn-cs"/>
              </a:rPr>
              <a:t>Wool sorters at work in Cumberland Works, Wool sorters at work in Cumberland Works. Ref: BB88/04524 Date Taken: March 1988 © Historic England Archive </a:t>
            </a:r>
            <a:r>
              <a:rPr lang="en-GB" sz="1200" u="sng" kern="1200" dirty="0">
                <a:solidFill>
                  <a:schemeClr val="tx1"/>
                </a:solidFill>
                <a:effectLst/>
                <a:latin typeface="Arial" panose="020B0604020202020204" pitchFamily="34" charset="0"/>
                <a:ea typeface="+mn-ea"/>
                <a:cs typeface="+mn-cs"/>
                <a:hlinkClick r:id="rId3"/>
              </a:rPr>
              <a:t>https://historicengland.org.uk/images-books/photos/item/BB88/04524</a:t>
            </a:r>
            <a:r>
              <a:rPr lang="en-GB" sz="1200" kern="1200" dirty="0">
                <a:solidFill>
                  <a:schemeClr val="tx1"/>
                </a:solidFill>
                <a:effectLst/>
                <a:latin typeface="Arial" panose="020B0604020202020204" pitchFamily="34" charset="0"/>
                <a:ea typeface="+mn-ea"/>
                <a:cs typeface="+mn-cs"/>
              </a:rPr>
              <a:t> </a:t>
            </a:r>
          </a:p>
          <a:p>
            <a:endParaRPr lang="en-GB" dirty="0"/>
          </a:p>
        </p:txBody>
      </p:sp>
      <p:sp>
        <p:nvSpPr>
          <p:cNvPr id="4" name="Slide Number Placeholder 3"/>
          <p:cNvSpPr>
            <a:spLocks noGrp="1"/>
          </p:cNvSpPr>
          <p:nvPr>
            <p:ph type="sldNum" sz="quarter" idx="10"/>
          </p:nvPr>
        </p:nvSpPr>
        <p:spPr/>
        <p:txBody>
          <a:bodyPr/>
          <a:lstStyle/>
          <a:p>
            <a:fld id="{D03BDF61-1E75-4B45-9BCA-2CF542E7857C}" type="slidenum">
              <a:rPr lang="en-GB" smtClean="0"/>
              <a:t>12</a:t>
            </a:fld>
            <a:endParaRPr lang="en-GB"/>
          </a:p>
        </p:txBody>
      </p:sp>
    </p:spTree>
    <p:extLst>
      <p:ext uri="{BB962C8B-B14F-4D97-AF65-F5344CB8AC3E}">
        <p14:creationId xmlns:p14="http://schemas.microsoft.com/office/powerpoint/2010/main" val="807448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D03BDF61-1E75-4B45-9BCA-2CF542E7857C}" type="slidenum">
              <a:rPr lang="en-GB" smtClean="0"/>
              <a:t>13</a:t>
            </a:fld>
            <a:endParaRPr lang="en-GB"/>
          </a:p>
        </p:txBody>
      </p:sp>
    </p:spTree>
    <p:extLst>
      <p:ext uri="{BB962C8B-B14F-4D97-AF65-F5344CB8AC3E}">
        <p14:creationId xmlns:p14="http://schemas.microsoft.com/office/powerpoint/2010/main" val="4121419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Arial" panose="020B0604020202020204" pitchFamily="34" charset="0"/>
                <a:ea typeface="+mn-ea"/>
                <a:cs typeface="Arial" panose="020B0604020202020204" pitchFamily="34" charset="0"/>
              </a:rPr>
              <a:t>Ask</a:t>
            </a:r>
            <a:r>
              <a:rPr lang="en-GB" sz="1200" b="1" kern="1200" baseline="0" dirty="0">
                <a:solidFill>
                  <a:schemeClr val="tx1"/>
                </a:solidFill>
                <a:effectLst/>
                <a:latin typeface="Arial" panose="020B0604020202020204" pitchFamily="34" charset="0"/>
                <a:ea typeface="+mn-ea"/>
                <a:cs typeface="Arial" panose="020B0604020202020204" pitchFamily="34" charset="0"/>
              </a:rPr>
              <a:t> pupils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kern="1200" dirty="0">
                <a:solidFill>
                  <a:schemeClr val="tx1"/>
                </a:solidFill>
                <a:effectLst/>
                <a:latin typeface="Arial" panose="020B0604020202020204" pitchFamily="34" charset="0"/>
                <a:ea typeface="+mn-ea"/>
                <a:cs typeface="Arial" panose="020B0604020202020204" pitchFamily="34" charset="0"/>
              </a:rPr>
              <a:t>Why was experimenting with different wool a good move for Titus?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kern="1200" dirty="0">
                <a:solidFill>
                  <a:schemeClr val="tx1"/>
                </a:solidFill>
                <a:effectLst/>
                <a:latin typeface="Arial" panose="020B0604020202020204" pitchFamily="34" charset="0"/>
                <a:ea typeface="+mn-ea"/>
                <a:cs typeface="Arial" panose="020B0604020202020204" pitchFamily="34" charset="0"/>
              </a:rPr>
              <a:t>Find out more about alpaca wool and its differences to sheep’s wool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Arial" panose="020B0604020202020204" pitchFamily="34" charset="0"/>
              <a:ea typeface="+mn-ea"/>
              <a:cs typeface="Arial" panose="020B0604020202020204" pitchFamily="34" charset="0"/>
            </a:endParaRPr>
          </a:p>
          <a:p>
            <a:endParaRPr lang="en-GB"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03BDF61-1E75-4B45-9BCA-2CF542E7857C}" type="slidenum">
              <a:rPr lang="en-GB" smtClean="0"/>
              <a:t>14</a:t>
            </a:fld>
            <a:endParaRPr lang="en-GB"/>
          </a:p>
        </p:txBody>
      </p:sp>
    </p:spTree>
    <p:extLst>
      <p:ext uri="{BB962C8B-B14F-4D97-AF65-F5344CB8AC3E}">
        <p14:creationId xmlns:p14="http://schemas.microsoft.com/office/powerpoint/2010/main" val="1877360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689970"/>
            <a:ext cx="10972800" cy="1143000"/>
          </a:xfrm>
          <a:prstGeom prst="rect">
            <a:avLst/>
          </a:prstGeom>
        </p:spPr>
        <p:txBody>
          <a:bodyPr rtlCol="0">
            <a:normAutofit/>
          </a:bodyPr>
          <a:lstStyle/>
          <a:p>
            <a:r>
              <a:rPr lang="en-US"/>
              <a:t>Click to edit Master title style</a:t>
            </a:r>
            <a:endParaRPr lang="en-US" dirty="0"/>
          </a:p>
        </p:txBody>
      </p:sp>
      <p:sp>
        <p:nvSpPr>
          <p:cNvPr id="9" name="Text Placeholder 2"/>
          <p:cNvSpPr>
            <a:spLocks noGrp="1"/>
          </p:cNvSpPr>
          <p:nvPr>
            <p:ph idx="1"/>
          </p:nvPr>
        </p:nvSpPr>
        <p:spPr>
          <a:xfrm>
            <a:off x="609600" y="3029446"/>
            <a:ext cx="10972800" cy="3096716"/>
          </a:xfrm>
          <a:prstGeom prst="rect">
            <a:avLst/>
          </a:prstGeom>
        </p:spPr>
        <p:txBody>
          <a:bodyPr rtlCol="0">
            <a:normAutofit/>
          </a:bodyPr>
          <a:lstStyle/>
          <a:p>
            <a:pPr lvl="0"/>
            <a:r>
              <a:rPr lang="en-US"/>
              <a:t>Click to edit Master text styles</a:t>
            </a:r>
          </a:p>
          <a:p>
            <a:pPr lvl="1"/>
            <a:r>
              <a:rPr lang="en-US"/>
              <a:t>Second level</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8D2E1EEB-08BD-4809-BCF0-B069EFD855E3}" type="datetimeFigureOut">
              <a:rPr lang="en-GB" smtClean="0"/>
              <a:t>19/10/2021</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4A97DD95-CE8A-47A6-AC2F-A5216F396BE9}" type="slidenum">
              <a:rPr lang="en-GB" smtClean="0"/>
              <a:t>‹#›</a:t>
            </a:fld>
            <a:endParaRPr lang="en-GB"/>
          </a:p>
        </p:txBody>
      </p:sp>
    </p:spTree>
    <p:extLst>
      <p:ext uri="{BB962C8B-B14F-4D97-AF65-F5344CB8AC3E}">
        <p14:creationId xmlns:p14="http://schemas.microsoft.com/office/powerpoint/2010/main" val="1491957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8D2E1EEB-08BD-4809-BCF0-B069EFD855E3}" type="datetimeFigureOut">
              <a:rPr lang="en-GB" smtClean="0"/>
              <a:t>19/10/2021</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4A97DD95-CE8A-47A6-AC2F-A5216F396BE9}" type="slidenum">
              <a:rPr lang="en-GB" smtClean="0"/>
              <a:t>‹#›</a:t>
            </a:fld>
            <a:endParaRPr lang="en-GB"/>
          </a:p>
        </p:txBody>
      </p:sp>
    </p:spTree>
    <p:extLst>
      <p:ext uri="{BB962C8B-B14F-4D97-AF65-F5344CB8AC3E}">
        <p14:creationId xmlns:p14="http://schemas.microsoft.com/office/powerpoint/2010/main" val="3077212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0" cap="none">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8D2E1EEB-08BD-4809-BCF0-B069EFD855E3}" type="datetimeFigureOut">
              <a:rPr lang="en-GB" smtClean="0"/>
              <a:t>19/10/2021</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4A97DD95-CE8A-47A6-AC2F-A5216F396BE9}" type="slidenum">
              <a:rPr lang="en-GB" smtClean="0"/>
              <a:t>‹#›</a:t>
            </a:fld>
            <a:endParaRPr lang="en-GB"/>
          </a:p>
        </p:txBody>
      </p:sp>
    </p:spTree>
    <p:extLst>
      <p:ext uri="{BB962C8B-B14F-4D97-AF65-F5344CB8AC3E}">
        <p14:creationId xmlns:p14="http://schemas.microsoft.com/office/powerpoint/2010/main" val="3534733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8D2E1EEB-08BD-4809-BCF0-B069EFD855E3}" type="datetimeFigureOut">
              <a:rPr lang="en-GB" smtClean="0"/>
              <a:t>19/10/2021</a:t>
            </a:fld>
            <a:endParaRPr lang="en-GB"/>
          </a:p>
        </p:txBody>
      </p:sp>
      <p:sp>
        <p:nvSpPr>
          <p:cNvPr id="4"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4A97DD95-CE8A-47A6-AC2F-A5216F396BE9}" type="slidenum">
              <a:rPr lang="en-GB" smtClean="0"/>
              <a:t>‹#›</a:t>
            </a:fld>
            <a:endParaRPr lang="en-GB"/>
          </a:p>
        </p:txBody>
      </p:sp>
    </p:spTree>
    <p:extLst>
      <p:ext uri="{BB962C8B-B14F-4D97-AF65-F5344CB8AC3E}">
        <p14:creationId xmlns:p14="http://schemas.microsoft.com/office/powerpoint/2010/main" val="2942256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2389717" y="1645920"/>
            <a:ext cx="7315200" cy="3081655"/>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8D2E1EEB-08BD-4809-BCF0-B069EFD855E3}" type="datetimeFigureOut">
              <a:rPr lang="en-GB" smtClean="0"/>
              <a:t>19/10/2021</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4A97DD95-CE8A-47A6-AC2F-A5216F396BE9}" type="slidenum">
              <a:rPr lang="en-GB" smtClean="0"/>
              <a:t>‹#›</a:t>
            </a:fld>
            <a:endParaRPr lang="en-GB"/>
          </a:p>
        </p:txBody>
      </p:sp>
    </p:spTree>
    <p:extLst>
      <p:ext uri="{BB962C8B-B14F-4D97-AF65-F5344CB8AC3E}">
        <p14:creationId xmlns:p14="http://schemas.microsoft.com/office/powerpoint/2010/main" val="4158775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3028951"/>
            <a:ext cx="5424000" cy="3097530"/>
          </a:xfrm>
        </p:spPr>
        <p:txBody>
          <a:bodyPr/>
          <a:lstStyle>
            <a:lvl1pPr>
              <a:defRPr sz="3360"/>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8D2E1EEB-08BD-4809-BCF0-B069EFD855E3}" type="datetimeFigureOut">
              <a:rPr lang="en-GB" smtClean="0"/>
              <a:t>19/10/2021</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4A97DD95-CE8A-47A6-AC2F-A5216F396BE9}" type="slidenum">
              <a:rPr lang="en-GB" smtClean="0"/>
              <a:t>‹#›</a:t>
            </a:fld>
            <a:endParaRPr lang="en-GB"/>
          </a:p>
        </p:txBody>
      </p:sp>
      <p:sp>
        <p:nvSpPr>
          <p:cNvPr id="7" name="Content Placeholder 6"/>
          <p:cNvSpPr>
            <a:spLocks noGrp="1"/>
          </p:cNvSpPr>
          <p:nvPr>
            <p:ph sz="quarter" idx="12"/>
          </p:nvPr>
        </p:nvSpPr>
        <p:spPr>
          <a:xfrm>
            <a:off x="6157568" y="3028951"/>
            <a:ext cx="5424000" cy="3097530"/>
          </a:xfrm>
        </p:spPr>
        <p:txBody>
          <a:bodyPr/>
          <a:lstStyle>
            <a:lvl1pPr marL="411480" indent="-411480">
              <a:defRPr lang="en-US" sz="3360" kern="1200" dirty="0" smtClean="0">
                <a:solidFill>
                  <a:schemeClr val="tx1"/>
                </a:solidFill>
                <a:latin typeface="Arial" panose="020B0604020202020204" pitchFamily="34" charset="0"/>
                <a:ea typeface="+mn-ea"/>
                <a:cs typeface="Arial" panose="020B0604020202020204" pitchFamily="34" charset="0"/>
              </a:defRPr>
            </a:lvl1pPr>
          </a:lstStyle>
          <a:p>
            <a:pPr marL="411480" lvl="0" indent="-411480" algn="l" defTabSz="548640" rtl="0" eaLnBrk="1" fontAlgn="base" hangingPunct="1">
              <a:spcBef>
                <a:spcPct val="20000"/>
              </a:spcBef>
              <a:spcAft>
                <a:spcPct val="0"/>
              </a:spcAft>
              <a:buFont typeface="Wingdings" pitchFamily="2" charset="2"/>
              <a:buChar char="§"/>
            </a:pPr>
            <a:r>
              <a:rPr lang="en-US"/>
              <a:t>Click to edit Master text styles</a:t>
            </a:r>
          </a:p>
        </p:txBody>
      </p:sp>
    </p:spTree>
    <p:extLst>
      <p:ext uri="{BB962C8B-B14F-4D97-AF65-F5344CB8AC3E}">
        <p14:creationId xmlns:p14="http://schemas.microsoft.com/office/powerpoint/2010/main" val="2159665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rge Picture with Caption">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679268" y="940525"/>
            <a:ext cx="11094720" cy="5102352"/>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endParaRPr lang="en-US" noProof="0" dirty="0"/>
          </a:p>
        </p:txBody>
      </p:sp>
      <p:sp>
        <p:nvSpPr>
          <p:cNvPr id="8" name="Title 1"/>
          <p:cNvSpPr>
            <a:spLocks noGrp="1"/>
          </p:cNvSpPr>
          <p:nvPr>
            <p:ph type="title"/>
          </p:nvPr>
        </p:nvSpPr>
        <p:spPr>
          <a:xfrm>
            <a:off x="679269" y="6062472"/>
            <a:ext cx="4624252" cy="582413"/>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Text Placeholder 3"/>
          <p:cNvSpPr>
            <a:spLocks noGrp="1"/>
          </p:cNvSpPr>
          <p:nvPr>
            <p:ph type="body" sz="half" idx="2"/>
          </p:nvPr>
        </p:nvSpPr>
        <p:spPr>
          <a:xfrm>
            <a:off x="5303521" y="6067317"/>
            <a:ext cx="6470468" cy="577568"/>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Tree>
    <p:extLst>
      <p:ext uri="{BB962C8B-B14F-4D97-AF65-F5344CB8AC3E}">
        <p14:creationId xmlns:p14="http://schemas.microsoft.com/office/powerpoint/2010/main" val="3039483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8D2E1EEB-08BD-4809-BCF0-B069EFD855E3}" type="datetimeFigureOut">
              <a:rPr lang="en-GB" smtClean="0"/>
              <a:pPr/>
              <a:t>19/10/2021</a:t>
            </a:fld>
            <a:endParaRPr lang="en-GB"/>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GB"/>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A97DD95-CE8A-47A6-AC2F-A5216F396BE9}" type="slidenum">
              <a:rPr lang="en-GB" smtClean="0"/>
              <a:pPr/>
              <a:t>‹#›</a:t>
            </a:fld>
            <a:endParaRPr lang="en-GB"/>
          </a:p>
        </p:txBody>
      </p:sp>
    </p:spTree>
    <p:extLst>
      <p:ext uri="{BB962C8B-B14F-4D97-AF65-F5344CB8AC3E}">
        <p14:creationId xmlns:p14="http://schemas.microsoft.com/office/powerpoint/2010/main" val="3502100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8D2E1EEB-08BD-4809-BCF0-B069EFD855E3}" type="datetimeFigureOut">
              <a:rPr lang="en-GB" smtClean="0"/>
              <a:pPr/>
              <a:t>19/10/2021</a:t>
            </a:fld>
            <a:endParaRPr lang="en-GB"/>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GB"/>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4A97DD95-CE8A-47A6-AC2F-A5216F396BE9}" type="slidenum">
              <a:rPr lang="en-GB" smtClean="0"/>
              <a:pPr/>
              <a:t>‹#›</a:t>
            </a:fld>
            <a:endParaRPr lang="en-GB"/>
          </a:p>
        </p:txBody>
      </p:sp>
    </p:spTree>
    <p:extLst>
      <p:ext uri="{BB962C8B-B14F-4D97-AF65-F5344CB8AC3E}">
        <p14:creationId xmlns:p14="http://schemas.microsoft.com/office/powerpoint/2010/main" val="3429536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68973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dirty="0"/>
              <a:t>Click to add title</a:t>
            </a:r>
          </a:p>
        </p:txBody>
      </p:sp>
      <p:sp>
        <p:nvSpPr>
          <p:cNvPr id="1027" name="Text Placeholder 2"/>
          <p:cNvSpPr>
            <a:spLocks noGrp="1"/>
          </p:cNvSpPr>
          <p:nvPr>
            <p:ph type="body" idx="1"/>
          </p:nvPr>
        </p:nvSpPr>
        <p:spPr bwMode="auto">
          <a:xfrm>
            <a:off x="609600" y="3028951"/>
            <a:ext cx="10972800" cy="309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p:txBody>
      </p:sp>
      <p:pic>
        <p:nvPicPr>
          <p:cNvPr id="1028" name="Picture 6" descr="HE_logo_CMYK.ai"/>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4669" y="125404"/>
            <a:ext cx="2046339" cy="58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6630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p:titleStyle>
    <p:bodyStyle>
      <a:lvl1pPr marL="411480" indent="-411480" algn="l" defTabSz="548640" rtl="0" eaLnBrk="1" fontAlgn="base" hangingPunct="1">
        <a:spcBef>
          <a:spcPct val="20000"/>
        </a:spcBef>
        <a:spcAft>
          <a:spcPct val="0"/>
        </a:spcAft>
        <a:buFont typeface="Wingdings" pitchFamily="2" charset="2"/>
        <a:buChar char="§"/>
        <a:defRPr sz="3840" kern="1200">
          <a:solidFill>
            <a:schemeClr val="tx1"/>
          </a:solidFill>
          <a:latin typeface="Arial" panose="020B0604020202020204" pitchFamily="34" charset="0"/>
          <a:ea typeface="+mn-ea"/>
          <a:cs typeface="Arial" panose="020B0604020202020204" pitchFamily="34" charset="0"/>
        </a:defRPr>
      </a:lvl1pPr>
      <a:lvl2pPr marL="891540" indent="-342900" algn="l" defTabSz="548640" rtl="0" eaLnBrk="1" fontAlgn="base" hangingPunct="1">
        <a:spcBef>
          <a:spcPct val="20000"/>
        </a:spcBef>
        <a:spcAft>
          <a:spcPct val="0"/>
        </a:spcAft>
        <a:buFont typeface="Arial" pitchFamily="34" charset="0"/>
        <a:buChar char="•"/>
        <a:defRPr sz="3360" kern="1200">
          <a:solidFill>
            <a:schemeClr val="tx1"/>
          </a:solidFill>
          <a:latin typeface="Arial" panose="020B0604020202020204" pitchFamily="34" charset="0"/>
          <a:ea typeface="+mn-ea"/>
          <a:cs typeface="Arial" panose="020B0604020202020204" pitchFamily="34" charset="0"/>
        </a:defRPr>
      </a:lvl2pPr>
      <a:lvl3pPr marL="1371600" indent="-274320" algn="l" defTabSz="548640" rtl="0" eaLnBrk="1" fontAlgn="base" hangingPunct="1">
        <a:spcBef>
          <a:spcPct val="20000"/>
        </a:spcBef>
        <a:spcAft>
          <a:spcPct val="0"/>
        </a:spcAft>
        <a:buFont typeface="Arial" pitchFamily="34" charset="0"/>
        <a:buChar char="•"/>
        <a:defRPr sz="2880" kern="1200">
          <a:solidFill>
            <a:schemeClr val="tx1"/>
          </a:solidFill>
          <a:latin typeface="+mn-lt"/>
          <a:ea typeface="+mn-ea"/>
          <a:cs typeface="+mn-cs"/>
        </a:defRPr>
      </a:lvl3pPr>
      <a:lvl4pPr marL="192024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4pPr>
      <a:lvl5pPr marL="246888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https://commons.wikimedia.org/wiki/File:Sir_Titus_Salt_(5023607947).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3.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hyperlink" Target="http://www.saltairecollection.org/" TargetMode="External"/><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goo.gl/maps/bfPVJ8tiAm44iehC9" TargetMode="External"/><Relationship Id="rId2" Type="http://schemas.openxmlformats.org/officeDocument/2006/relationships/image" Target="../media/image1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707405" y="2552763"/>
            <a:ext cx="4777190" cy="3852822"/>
          </a:xfrm>
          <a:prstGeom prst="rect">
            <a:avLst/>
          </a:prstGeom>
        </p:spPr>
      </p:pic>
      <p:sp>
        <p:nvSpPr>
          <p:cNvPr id="5" name="TextBox 4">
            <a:extLst>
              <a:ext uri="{FF2B5EF4-FFF2-40B4-BE49-F238E27FC236}">
                <a16:creationId xmlns:a16="http://schemas.microsoft.com/office/drawing/2014/main" id="{2FE951EA-8105-4C9E-9864-4503D7327B93}"/>
              </a:ext>
            </a:extLst>
          </p:cNvPr>
          <p:cNvSpPr txBox="1"/>
          <p:nvPr/>
        </p:nvSpPr>
        <p:spPr>
          <a:xfrm>
            <a:off x="-3" y="611984"/>
            <a:ext cx="12192001" cy="1446550"/>
          </a:xfrm>
          <a:prstGeom prst="rect">
            <a:avLst/>
          </a:prstGeom>
          <a:noFill/>
        </p:spPr>
        <p:txBody>
          <a:bodyPr wrap="square">
            <a:spAutoFit/>
          </a:bodyPr>
          <a:lstStyle/>
          <a:p>
            <a:pPr algn="ctr"/>
            <a:r>
              <a:rPr lang="en-GB" sz="4400" b="1" dirty="0">
                <a:latin typeface="Arial" panose="020B0604020202020204" pitchFamily="34" charset="0"/>
              </a:rPr>
              <a:t>Lesson Two </a:t>
            </a:r>
          </a:p>
          <a:p>
            <a:pPr algn="ctr"/>
            <a:r>
              <a:rPr lang="en-GB" sz="4400" b="1" dirty="0">
                <a:solidFill>
                  <a:srgbClr val="00B0F0"/>
                </a:solidFill>
                <a:latin typeface="Arial" panose="020B0604020202020204" pitchFamily="34" charset="0"/>
              </a:rPr>
              <a:t>Sir Titus Salt and the Building of Salt’s Mill</a:t>
            </a:r>
            <a:endParaRPr lang="en-GB" sz="4400" dirty="0">
              <a:solidFill>
                <a:srgbClr val="00B0F0"/>
              </a:solidFill>
              <a:latin typeface="Arial" panose="020B0604020202020204" pitchFamily="34" charset="0"/>
            </a:endParaRPr>
          </a:p>
        </p:txBody>
      </p:sp>
      <p:sp>
        <p:nvSpPr>
          <p:cNvPr id="7" name="TextBox 6">
            <a:extLst>
              <a:ext uri="{FF2B5EF4-FFF2-40B4-BE49-F238E27FC236}">
                <a16:creationId xmlns:a16="http://schemas.microsoft.com/office/drawing/2014/main" id="{9F93847B-7D4E-49C6-AB15-05EEB2D6BE12}"/>
              </a:ext>
            </a:extLst>
          </p:cNvPr>
          <p:cNvSpPr txBox="1"/>
          <p:nvPr/>
        </p:nvSpPr>
        <p:spPr>
          <a:xfrm>
            <a:off x="3707405" y="6405585"/>
            <a:ext cx="3417923" cy="246221"/>
          </a:xfrm>
          <a:prstGeom prst="rect">
            <a:avLst/>
          </a:prstGeom>
          <a:noFill/>
        </p:spPr>
        <p:txBody>
          <a:bodyPr wrap="none" rtlCol="0">
            <a:spAutoFit/>
          </a:bodyPr>
          <a:lstStyle/>
          <a:p>
            <a:r>
              <a:rPr lang="en-GB" sz="1000" dirty="0">
                <a:latin typeface="Arial" panose="020B0604020202020204" pitchFamily="34" charset="0"/>
              </a:rPr>
              <a:t>Engraving of Sir Titus Salt, courtesy of </a:t>
            </a:r>
            <a:r>
              <a:rPr lang="en-GB" sz="1000" dirty="0" err="1">
                <a:latin typeface="Arial" panose="020B0604020202020204" pitchFamily="34" charset="0"/>
              </a:rPr>
              <a:t>Saltaire</a:t>
            </a:r>
            <a:r>
              <a:rPr lang="en-GB" sz="1000" dirty="0">
                <a:latin typeface="Arial" panose="020B0604020202020204" pitchFamily="34" charset="0"/>
              </a:rPr>
              <a:t> Collection</a:t>
            </a:r>
          </a:p>
        </p:txBody>
      </p:sp>
    </p:spTree>
    <p:extLst>
      <p:ext uri="{BB962C8B-B14F-4D97-AF65-F5344CB8AC3E}">
        <p14:creationId xmlns:p14="http://schemas.microsoft.com/office/powerpoint/2010/main" val="545234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3559631"/>
            <a:ext cx="12192000" cy="32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23055" y="1087773"/>
            <a:ext cx="3414717" cy="461665"/>
          </a:xfrm>
          <a:prstGeom prst="rect">
            <a:avLst/>
          </a:prstGeom>
          <a:noFill/>
        </p:spPr>
        <p:txBody>
          <a:bodyPr wrap="none" rtlCol="0">
            <a:spAutoFit/>
          </a:bodyPr>
          <a:lstStyle/>
          <a:p>
            <a:r>
              <a:rPr lang="en-GB" sz="2400" b="1" dirty="0">
                <a:latin typeface="Arial" panose="020B0604020202020204" pitchFamily="34" charset="0"/>
                <a:cs typeface="Arial" panose="020B0604020202020204" pitchFamily="34" charset="0"/>
              </a:rPr>
              <a:t>Example of a timeline </a:t>
            </a:r>
          </a:p>
        </p:txBody>
      </p:sp>
      <p:cxnSp>
        <p:nvCxnSpPr>
          <p:cNvPr id="8" name="Straight Connector 7"/>
          <p:cNvCxnSpPr/>
          <p:nvPr/>
        </p:nvCxnSpPr>
        <p:spPr>
          <a:xfrm>
            <a:off x="323055" y="3298372"/>
            <a:ext cx="0" cy="4735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2801000"/>
            <a:ext cx="697627" cy="369332"/>
          </a:xfrm>
          <a:prstGeom prst="rect">
            <a:avLst/>
          </a:prstGeom>
          <a:noFill/>
          <a:ln>
            <a:solidFill>
              <a:schemeClr val="tx1"/>
            </a:solidFill>
          </a:ln>
        </p:spPr>
        <p:txBody>
          <a:bodyPr wrap="none" rtlCol="0">
            <a:spAutoFit/>
          </a:bodyPr>
          <a:lstStyle/>
          <a:p>
            <a:r>
              <a:rPr lang="en-GB" dirty="0">
                <a:latin typeface="Arial" panose="020B0604020202020204" pitchFamily="34" charset="0"/>
              </a:rPr>
              <a:t>1803</a:t>
            </a:r>
          </a:p>
        </p:txBody>
      </p:sp>
      <p:sp>
        <p:nvSpPr>
          <p:cNvPr id="11" name="TextBox 10"/>
          <p:cNvSpPr txBox="1"/>
          <p:nvPr/>
        </p:nvSpPr>
        <p:spPr>
          <a:xfrm>
            <a:off x="179616" y="1990553"/>
            <a:ext cx="1404257" cy="738664"/>
          </a:xfrm>
          <a:prstGeom prst="rect">
            <a:avLst/>
          </a:prstGeom>
          <a:noFill/>
        </p:spPr>
        <p:txBody>
          <a:bodyPr wrap="square" rtlCol="0">
            <a:spAutoFit/>
          </a:bodyPr>
          <a:lstStyle/>
          <a:p>
            <a:r>
              <a:rPr lang="en-GB" sz="1400" dirty="0">
                <a:latin typeface="Arial" panose="020B0604020202020204" pitchFamily="34" charset="0"/>
              </a:rPr>
              <a:t>Titus Salt born in Morley, near Leeds</a:t>
            </a:r>
          </a:p>
        </p:txBody>
      </p:sp>
      <p:cxnSp>
        <p:nvCxnSpPr>
          <p:cNvPr id="13" name="Straight Connector 12"/>
          <p:cNvCxnSpPr/>
          <p:nvPr/>
        </p:nvCxnSpPr>
        <p:spPr>
          <a:xfrm>
            <a:off x="2481943" y="3298373"/>
            <a:ext cx="0" cy="4735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55573" y="3853544"/>
            <a:ext cx="697627" cy="369332"/>
          </a:xfrm>
          <a:prstGeom prst="rect">
            <a:avLst/>
          </a:prstGeom>
          <a:noFill/>
          <a:ln>
            <a:solidFill>
              <a:schemeClr val="tx1"/>
            </a:solidFill>
          </a:ln>
        </p:spPr>
        <p:txBody>
          <a:bodyPr wrap="none" rtlCol="0">
            <a:spAutoFit/>
          </a:bodyPr>
          <a:lstStyle/>
          <a:p>
            <a:r>
              <a:rPr lang="en-GB" dirty="0">
                <a:latin typeface="Arial" panose="020B0604020202020204" pitchFamily="34" charset="0"/>
              </a:rPr>
              <a:t>1820</a:t>
            </a:r>
          </a:p>
        </p:txBody>
      </p:sp>
      <p:sp>
        <p:nvSpPr>
          <p:cNvPr id="23" name="TextBox 22"/>
          <p:cNvSpPr txBox="1"/>
          <p:nvPr/>
        </p:nvSpPr>
        <p:spPr>
          <a:xfrm>
            <a:off x="3085030" y="2875002"/>
            <a:ext cx="697627" cy="369332"/>
          </a:xfrm>
          <a:prstGeom prst="rect">
            <a:avLst/>
          </a:prstGeom>
          <a:noFill/>
          <a:ln>
            <a:solidFill>
              <a:schemeClr val="tx1"/>
            </a:solidFill>
          </a:ln>
        </p:spPr>
        <p:txBody>
          <a:bodyPr wrap="none" rtlCol="0">
            <a:spAutoFit/>
          </a:bodyPr>
          <a:lstStyle/>
          <a:p>
            <a:r>
              <a:rPr lang="en-GB" dirty="0">
                <a:latin typeface="Arial" panose="020B0604020202020204" pitchFamily="34" charset="0"/>
              </a:rPr>
              <a:t>1824</a:t>
            </a:r>
          </a:p>
        </p:txBody>
      </p:sp>
      <p:cxnSp>
        <p:nvCxnSpPr>
          <p:cNvPr id="26" name="Straight Connector 25"/>
          <p:cNvCxnSpPr/>
          <p:nvPr/>
        </p:nvCxnSpPr>
        <p:spPr>
          <a:xfrm>
            <a:off x="3411401" y="3298373"/>
            <a:ext cx="1" cy="4735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153809" y="322921"/>
            <a:ext cx="2682722" cy="156966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wrap="none" rtlCol="0">
            <a:spAutoFit/>
          </a:bodyPr>
          <a:lstStyle/>
          <a:p>
            <a:endParaRPr lang="en-GB" sz="3200" b="1" u="sng" dirty="0">
              <a:solidFill>
                <a:schemeClr val="bg1"/>
              </a:solidFill>
              <a:latin typeface="Arial" panose="020B0604020202020204" pitchFamily="34" charset="0"/>
            </a:endParaRPr>
          </a:p>
          <a:p>
            <a:r>
              <a:rPr lang="en-GB" sz="3200" b="1" u="sng" dirty="0">
                <a:solidFill>
                  <a:schemeClr val="bg1"/>
                </a:solidFill>
                <a:latin typeface="Arial" panose="020B0604020202020204" pitchFamily="34" charset="0"/>
              </a:rPr>
              <a:t>Sir Titus Salt</a:t>
            </a:r>
          </a:p>
          <a:p>
            <a:endParaRPr lang="en-GB" sz="3200" b="1" u="sng" dirty="0">
              <a:latin typeface="Arial" panose="020B0604020202020204" pitchFamily="34" charset="0"/>
            </a:endParaRPr>
          </a:p>
        </p:txBody>
      </p:sp>
      <p:cxnSp>
        <p:nvCxnSpPr>
          <p:cNvPr id="15" name="Straight Connector 14">
            <a:extLst>
              <a:ext uri="{FF2B5EF4-FFF2-40B4-BE49-F238E27FC236}">
                <a16:creationId xmlns:a16="http://schemas.microsoft.com/office/drawing/2014/main" id="{320A8AA8-3CFE-4C29-8D4A-C39FF4C0F085}"/>
              </a:ext>
            </a:extLst>
          </p:cNvPr>
          <p:cNvCxnSpPr/>
          <p:nvPr/>
        </p:nvCxnSpPr>
        <p:spPr>
          <a:xfrm>
            <a:off x="11640095" y="3298373"/>
            <a:ext cx="0" cy="4735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84E8760-2E95-4D8A-AE22-5BFEF62D6DF9}"/>
              </a:ext>
            </a:extLst>
          </p:cNvPr>
          <p:cNvSpPr txBox="1"/>
          <p:nvPr/>
        </p:nvSpPr>
        <p:spPr>
          <a:xfrm>
            <a:off x="11313723" y="2890278"/>
            <a:ext cx="697627" cy="369332"/>
          </a:xfrm>
          <a:prstGeom prst="rect">
            <a:avLst/>
          </a:prstGeom>
          <a:noFill/>
          <a:ln>
            <a:solidFill>
              <a:schemeClr val="tx1"/>
            </a:solidFill>
          </a:ln>
        </p:spPr>
        <p:txBody>
          <a:bodyPr wrap="none" rtlCol="0">
            <a:spAutoFit/>
          </a:bodyPr>
          <a:lstStyle/>
          <a:p>
            <a:r>
              <a:rPr lang="en-GB" dirty="0">
                <a:latin typeface="Arial" panose="020B0604020202020204" pitchFamily="34" charset="0"/>
              </a:rPr>
              <a:t>1853</a:t>
            </a:r>
          </a:p>
        </p:txBody>
      </p:sp>
      <p:sp>
        <p:nvSpPr>
          <p:cNvPr id="7" name="TextBox 6">
            <a:extLst>
              <a:ext uri="{FF2B5EF4-FFF2-40B4-BE49-F238E27FC236}">
                <a16:creationId xmlns:a16="http://schemas.microsoft.com/office/drawing/2014/main" id="{430B4F64-2E19-482F-810D-9CC8CCD1F93F}"/>
              </a:ext>
            </a:extLst>
          </p:cNvPr>
          <p:cNvSpPr txBox="1"/>
          <p:nvPr/>
        </p:nvSpPr>
        <p:spPr>
          <a:xfrm>
            <a:off x="11197504" y="2378588"/>
            <a:ext cx="952505" cy="523220"/>
          </a:xfrm>
          <a:prstGeom prst="rect">
            <a:avLst/>
          </a:prstGeom>
          <a:noFill/>
        </p:spPr>
        <p:txBody>
          <a:bodyPr wrap="none" rtlCol="0">
            <a:spAutoFit/>
          </a:bodyPr>
          <a:lstStyle/>
          <a:p>
            <a:r>
              <a:rPr lang="en-GB" sz="1400" dirty="0">
                <a:latin typeface="Arial" panose="020B0604020202020204" pitchFamily="34" charset="0"/>
              </a:rPr>
              <a:t>Salts Mill </a:t>
            </a:r>
          </a:p>
          <a:p>
            <a:r>
              <a:rPr lang="en-GB" sz="1400" dirty="0">
                <a:latin typeface="Arial" panose="020B0604020202020204" pitchFamily="34" charset="0"/>
              </a:rPr>
              <a:t>opened.</a:t>
            </a:r>
          </a:p>
        </p:txBody>
      </p:sp>
    </p:spTree>
    <p:extLst>
      <p:ext uri="{BB962C8B-B14F-4D97-AF65-F5344CB8AC3E}">
        <p14:creationId xmlns:p14="http://schemas.microsoft.com/office/powerpoint/2010/main" val="765666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163" y="623607"/>
            <a:ext cx="10515600" cy="966235"/>
          </a:xfrm>
        </p:spPr>
        <p:txBody>
          <a:bodyPr>
            <a:normAutofit/>
          </a:bodyPr>
          <a:lstStyle/>
          <a:p>
            <a:pPr algn="ctr"/>
            <a:r>
              <a:rPr lang="en-GB" sz="4000" b="1" dirty="0">
                <a:latin typeface="Arial" pitchFamily="34" charset="0"/>
                <a:cs typeface="Arial" pitchFamily="34" charset="0"/>
              </a:rPr>
              <a:t> </a:t>
            </a:r>
            <a:r>
              <a:rPr lang="en-GB" sz="4800" b="1" dirty="0">
                <a:cs typeface="Arial" pitchFamily="34" charset="0"/>
              </a:rPr>
              <a:t>Early life</a:t>
            </a:r>
            <a:endParaRPr lang="en-GB" sz="4800" dirty="0"/>
          </a:p>
        </p:txBody>
      </p:sp>
      <p:sp>
        <p:nvSpPr>
          <p:cNvPr id="3" name="Content Placeholder 2"/>
          <p:cNvSpPr>
            <a:spLocks noGrp="1"/>
          </p:cNvSpPr>
          <p:nvPr>
            <p:ph sz="half" idx="1"/>
          </p:nvPr>
        </p:nvSpPr>
        <p:spPr>
          <a:xfrm>
            <a:off x="400163" y="1734246"/>
            <a:ext cx="7754947" cy="4819708"/>
          </a:xfrm>
        </p:spPr>
        <p:txBody>
          <a:bodyPr>
            <a:noAutofit/>
          </a:bodyPr>
          <a:lstStyle/>
          <a:p>
            <a:pPr marL="342900" indent="-342900" algn="just"/>
            <a:r>
              <a:rPr lang="en-GB" sz="2400" dirty="0">
                <a:cs typeface="Arial" panose="020B0604020202020204" pitchFamily="34" charset="0"/>
              </a:rPr>
              <a:t>Titus Salt was born in 1803, in Morley, near Leeds. </a:t>
            </a:r>
          </a:p>
          <a:p>
            <a:pPr marL="342900" indent="-342900" algn="just"/>
            <a:r>
              <a:rPr lang="en-GB" sz="2400" dirty="0"/>
              <a:t>He was educated at Morley, Batley and Wakefield.</a:t>
            </a:r>
            <a:endParaRPr lang="en-GB" sz="2400" dirty="0">
              <a:cs typeface="Arial" panose="020B0604020202020204" pitchFamily="34" charset="0"/>
            </a:endParaRPr>
          </a:p>
          <a:p>
            <a:pPr marL="342900" indent="-342900" algn="just"/>
            <a:r>
              <a:rPr lang="en-GB" sz="2400" dirty="0"/>
              <a:t>His father leased a 100 acre farm where he worked hard and prospered.</a:t>
            </a:r>
          </a:p>
          <a:p>
            <a:pPr marL="342900" indent="-342900" algn="just"/>
            <a:r>
              <a:rPr lang="en-GB" sz="2400" dirty="0"/>
              <a:t>His mother, Grace, was the daughter of Isaac Smithies, of The Manor House, Morley. </a:t>
            </a:r>
          </a:p>
          <a:p>
            <a:pPr marL="342900" indent="-342900" algn="just"/>
            <a:r>
              <a:rPr lang="en-GB" sz="2400" dirty="0"/>
              <a:t>He was the eldest of 6 children. </a:t>
            </a:r>
          </a:p>
          <a:p>
            <a:pPr marL="342900" indent="-342900" algn="just"/>
            <a:r>
              <a:rPr lang="en-GB" sz="2400" dirty="0"/>
              <a:t>They lived at Manor Farm (now </a:t>
            </a:r>
            <a:r>
              <a:rPr lang="en-GB" sz="2400" i="1" dirty="0"/>
              <a:t>The Manor</a:t>
            </a:r>
            <a:r>
              <a:rPr lang="en-GB" sz="2400" dirty="0"/>
              <a:t>, a pub) in Crofton, near Wakefield, between 1813 and 1819.</a:t>
            </a:r>
          </a:p>
          <a:p>
            <a:pPr marL="342900" indent="-342900" algn="just"/>
            <a:r>
              <a:rPr lang="en-GB" sz="2400" dirty="0">
                <a:cs typeface="Arial" panose="020B0604020202020204" pitchFamily="34" charset="0"/>
              </a:rPr>
              <a:t>His parents were good, hardworking Christians and they taught him the importance of working hard from an early age.</a:t>
            </a:r>
          </a:p>
          <a:p>
            <a:pPr marL="342900" indent="-342900" algn="just"/>
            <a:endParaRPr lang="en-GB" sz="2400" dirty="0">
              <a:cs typeface="Arial" panose="020B0604020202020204" pitchFamily="34" charset="0"/>
            </a:endParaRPr>
          </a:p>
          <a:p>
            <a:endParaRPr lang="en-GB" dirty="0"/>
          </a:p>
        </p:txBody>
      </p:sp>
      <p:pic>
        <p:nvPicPr>
          <p:cNvPr id="7" name="Picture 2" descr="Image"/>
          <p:cNvPicPr>
            <a:picLocks noChangeAspect="1" noChangeArrowheads="1"/>
          </p:cNvPicPr>
          <p:nvPr/>
        </p:nvPicPr>
        <p:blipFill rotWithShape="1">
          <a:blip r:embed="rId3">
            <a:extLst>
              <a:ext uri="{28A0092B-C50C-407E-A947-70E740481C1C}">
                <a14:useLocalDpi xmlns:a14="http://schemas.microsoft.com/office/drawing/2010/main" val="0"/>
              </a:ext>
            </a:extLst>
          </a:blip>
          <a:srcRect l="28637" t="57313" r="32778"/>
          <a:stretch/>
        </p:blipFill>
        <p:spPr bwMode="auto">
          <a:xfrm>
            <a:off x="9016131" y="1734246"/>
            <a:ext cx="2753464" cy="27101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5/5c/Yorkshire_parks.png/800px-Yorkshire_parks.png"/>
          <p:cNvPicPr>
            <a:picLocks noChangeAspect="1" noChangeArrowheads="1"/>
          </p:cNvPicPr>
          <p:nvPr/>
        </p:nvPicPr>
        <p:blipFill rotWithShape="1">
          <a:blip r:embed="rId4">
            <a:extLst>
              <a:ext uri="{28A0092B-C50C-407E-A947-70E740481C1C}">
                <a14:useLocalDpi xmlns:a14="http://schemas.microsoft.com/office/drawing/2010/main" val="0"/>
              </a:ext>
            </a:extLst>
          </a:blip>
          <a:srcRect b="30732"/>
          <a:stretch/>
        </p:blipFill>
        <p:spPr bwMode="auto">
          <a:xfrm>
            <a:off x="8155111" y="4710145"/>
            <a:ext cx="3614484" cy="1918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23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60375" y="1727200"/>
            <a:ext cx="5489575" cy="4483100"/>
          </a:xfrm>
        </p:spPr>
        <p:txBody>
          <a:bodyPr>
            <a:noAutofit/>
          </a:bodyPr>
          <a:lstStyle/>
          <a:p>
            <a:pPr marL="342900" indent="-342900" algn="just"/>
            <a:r>
              <a:rPr lang="en-GB" sz="2400" dirty="0">
                <a:cs typeface="Arial" panose="020B0604020202020204" pitchFamily="34" charset="0"/>
              </a:rPr>
              <a:t>In 1820, having made money as a farmer, Salt’s father decided to set himself up as a wool stapler.</a:t>
            </a:r>
          </a:p>
          <a:p>
            <a:pPr marL="342900" indent="-342900" algn="just"/>
            <a:r>
              <a:rPr lang="en-GB" sz="2400" dirty="0">
                <a:cs typeface="Arial" panose="020B0604020202020204" pitchFamily="34" charset="0"/>
              </a:rPr>
              <a:t>Wool stapling involved sorting and grading wool according to its quality.</a:t>
            </a:r>
          </a:p>
          <a:p>
            <a:pPr marL="342900" indent="-342900" algn="just"/>
            <a:r>
              <a:rPr lang="en-GB" sz="2400" dirty="0">
                <a:cs typeface="Arial" panose="020B0604020202020204" pitchFamily="34" charset="0"/>
              </a:rPr>
              <a:t>Salt’s father then sold the wool to manufacturers around Bradford. </a:t>
            </a:r>
          </a:p>
          <a:p>
            <a:pPr marL="342900" indent="-342900" algn="just"/>
            <a:r>
              <a:rPr lang="en-GB" sz="2400" dirty="0"/>
              <a:t>At first, Titus wanted to be a doctor but he couldn't cope with the sight of blood. </a:t>
            </a:r>
          </a:p>
          <a:p>
            <a:pPr marL="342900" indent="-342900" algn="just"/>
            <a:r>
              <a:rPr lang="en-GB" sz="2400" dirty="0">
                <a:cs typeface="Arial" panose="020B0604020202020204" pitchFamily="34" charset="0"/>
              </a:rPr>
              <a:t>Instead his father arranged for him to become an apprentice to a wool stapler to learn the trade. </a:t>
            </a:r>
          </a:p>
          <a:p>
            <a:endParaRPr lang="en-GB" dirty="0"/>
          </a:p>
        </p:txBody>
      </p:sp>
      <p:sp>
        <p:nvSpPr>
          <p:cNvPr id="6" name="Content Placeholder 5"/>
          <p:cNvSpPr>
            <a:spLocks noGrp="1"/>
          </p:cNvSpPr>
          <p:nvPr>
            <p:ph sz="half" idx="2"/>
          </p:nvPr>
        </p:nvSpPr>
        <p:spPr>
          <a:xfrm>
            <a:off x="6242052" y="1727200"/>
            <a:ext cx="5181600" cy="5130800"/>
          </a:xfrm>
        </p:spPr>
        <p:txBody>
          <a:bodyPr>
            <a:noAutofit/>
          </a:bodyPr>
          <a:lstStyle/>
          <a:p>
            <a:pPr marL="342900" indent="-342900" algn="just"/>
            <a:r>
              <a:rPr lang="en-GB" sz="2400" dirty="0">
                <a:cs typeface="Arial" panose="020B0604020202020204" pitchFamily="34" charset="0"/>
              </a:rPr>
              <a:t>Here Salt gained his first experience of the textile business.</a:t>
            </a:r>
          </a:p>
          <a:p>
            <a:pPr marL="342900" indent="-342900" algn="just"/>
            <a:r>
              <a:rPr lang="en-GB" sz="2400" dirty="0">
                <a:cs typeface="Arial" panose="020B0604020202020204" pitchFamily="34" charset="0"/>
              </a:rPr>
              <a:t>In 1824 he joined his father’s firm in Bradford which became known as Daniel Salt and Son.</a:t>
            </a:r>
            <a:r>
              <a:rPr lang="en-GB" sz="2400" dirty="0"/>
              <a:t> </a:t>
            </a:r>
            <a:endParaRPr lang="en-GB"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r>
              <a:rPr lang="en-GB" sz="1000" dirty="0"/>
              <a:t>           Wool Sorters at work, Bradford 1988. Ref: BB88/04524 © Historic England Archive</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pPr marL="0" indent="0">
              <a:buNone/>
            </a:pPr>
            <a:endParaRPr lang="en-GB" dirty="0"/>
          </a:p>
        </p:txBody>
      </p:sp>
      <p:sp>
        <p:nvSpPr>
          <p:cNvPr id="8" name="AutoShape 2" descr="Staple (wool) - Wikiped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endParaRPr>
          </a:p>
        </p:txBody>
      </p:sp>
      <p:sp>
        <p:nvSpPr>
          <p:cNvPr id="9" name="AutoShape 4" descr="Staple (wool) - Wikiped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endParaRPr>
          </a:p>
        </p:txBody>
      </p:sp>
      <p:sp>
        <p:nvSpPr>
          <p:cNvPr id="10" name="AutoShape 6" descr="Staple (wool) - Wikipedi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endParaRPr>
          </a:p>
        </p:txBody>
      </p:sp>
      <p:sp>
        <p:nvSpPr>
          <p:cNvPr id="11" name="AutoShape 8" descr="Staple (wool) - Wikipedia"/>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endParaRPr>
          </a:p>
        </p:txBody>
      </p:sp>
      <p:sp>
        <p:nvSpPr>
          <p:cNvPr id="12" name="Title 1">
            <a:extLst>
              <a:ext uri="{FF2B5EF4-FFF2-40B4-BE49-F238E27FC236}">
                <a16:creationId xmlns:a16="http://schemas.microsoft.com/office/drawing/2014/main" id="{1F8730A4-CADC-48A7-AF07-8E05CB1A2C84}"/>
              </a:ext>
            </a:extLst>
          </p:cNvPr>
          <p:cNvSpPr>
            <a:spLocks noGrp="1"/>
          </p:cNvSpPr>
          <p:nvPr>
            <p:ph type="title"/>
          </p:nvPr>
        </p:nvSpPr>
        <p:spPr>
          <a:xfrm>
            <a:off x="400163" y="623607"/>
            <a:ext cx="10515600" cy="966235"/>
          </a:xfrm>
        </p:spPr>
        <p:txBody>
          <a:bodyPr>
            <a:normAutofit/>
          </a:bodyPr>
          <a:lstStyle/>
          <a:p>
            <a:pPr algn="ctr"/>
            <a:r>
              <a:rPr lang="en-GB" sz="4000" b="1" dirty="0">
                <a:latin typeface="Arial" pitchFamily="34" charset="0"/>
                <a:cs typeface="Arial" pitchFamily="34" charset="0"/>
              </a:rPr>
              <a:t> </a:t>
            </a:r>
            <a:r>
              <a:rPr lang="en-GB" sz="4800" b="1" dirty="0">
                <a:cs typeface="Arial" pitchFamily="34" charset="0"/>
              </a:rPr>
              <a:t>Early working life</a:t>
            </a:r>
            <a:endParaRPr lang="en-GB" sz="4800" dirty="0"/>
          </a:p>
        </p:txBody>
      </p:sp>
      <p:pic>
        <p:nvPicPr>
          <p:cNvPr id="3" name="Picture 2" descr="Wool Sorters at work, Bradford 1988&#10;Description automatically generated">
            <a:extLst>
              <a:ext uri="{FF2B5EF4-FFF2-40B4-BE49-F238E27FC236}">
                <a16:creationId xmlns:a16="http://schemas.microsoft.com/office/drawing/2014/main" id="{5CC173C5-A2CB-4771-B8F7-0FCC2EE05533}"/>
              </a:ext>
            </a:extLst>
          </p:cNvPr>
          <p:cNvPicPr>
            <a:picLocks noChangeAspect="1"/>
          </p:cNvPicPr>
          <p:nvPr/>
        </p:nvPicPr>
        <p:blipFill rotWithShape="1">
          <a:blip r:embed="rId3">
            <a:extLst>
              <a:ext uri="{28A0092B-C50C-407E-A947-70E740481C1C}">
                <a14:useLocalDpi xmlns:a14="http://schemas.microsoft.com/office/drawing/2010/main" val="0"/>
              </a:ext>
            </a:extLst>
          </a:blip>
          <a:srcRect t="14610"/>
          <a:stretch/>
        </p:blipFill>
        <p:spPr>
          <a:xfrm>
            <a:off x="6809477" y="3696057"/>
            <a:ext cx="4265959" cy="2855863"/>
          </a:xfrm>
          <a:prstGeom prst="rect">
            <a:avLst/>
          </a:prstGeom>
        </p:spPr>
      </p:pic>
    </p:spTree>
    <p:extLst>
      <p:ext uri="{BB962C8B-B14F-4D97-AF65-F5344CB8AC3E}">
        <p14:creationId xmlns:p14="http://schemas.microsoft.com/office/powerpoint/2010/main" val="3136900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1622"/>
          <a:stretch/>
        </p:blipFill>
        <p:spPr>
          <a:xfrm>
            <a:off x="7876059" y="1761896"/>
            <a:ext cx="3761061" cy="4747690"/>
          </a:xfrm>
          <a:prstGeom prst="rect">
            <a:avLst/>
          </a:prstGeom>
        </p:spPr>
      </p:pic>
      <p:sp>
        <p:nvSpPr>
          <p:cNvPr id="3" name="TextBox 2"/>
          <p:cNvSpPr txBox="1"/>
          <p:nvPr/>
        </p:nvSpPr>
        <p:spPr>
          <a:xfrm>
            <a:off x="7876058" y="6509586"/>
            <a:ext cx="3761062" cy="246221"/>
          </a:xfrm>
          <a:prstGeom prst="rect">
            <a:avLst/>
          </a:prstGeom>
          <a:solidFill>
            <a:schemeClr val="bg1"/>
          </a:solidFill>
        </p:spPr>
        <p:txBody>
          <a:bodyPr wrap="square" rtlCol="0">
            <a:spAutoFit/>
          </a:bodyPr>
          <a:lstStyle/>
          <a:p>
            <a:r>
              <a:rPr lang="en-GB" sz="1000" dirty="0">
                <a:latin typeface="Arial" panose="020B0604020202020204" pitchFamily="34" charset="0"/>
                <a:cs typeface="Arial" panose="020B0604020202020204" pitchFamily="34" charset="0"/>
              </a:rPr>
              <a:t>Photograph of Caroline Salt, courtesy of Saltaire Collection</a:t>
            </a:r>
          </a:p>
        </p:txBody>
      </p:sp>
      <p:sp>
        <p:nvSpPr>
          <p:cNvPr id="8" name="Content Placeholder 7"/>
          <p:cNvSpPr>
            <a:spLocks noGrp="1"/>
          </p:cNvSpPr>
          <p:nvPr>
            <p:ph sz="half" idx="1"/>
          </p:nvPr>
        </p:nvSpPr>
        <p:spPr>
          <a:xfrm>
            <a:off x="478765" y="1880558"/>
            <a:ext cx="6901749" cy="4552757"/>
          </a:xfrm>
        </p:spPr>
        <p:txBody>
          <a:bodyPr>
            <a:noAutofit/>
          </a:bodyPr>
          <a:lstStyle/>
          <a:p>
            <a:pPr marL="342900" indent="-342900" algn="just"/>
            <a:r>
              <a:rPr lang="en-GB" sz="2400" dirty="0">
                <a:cs typeface="Arial" panose="020B0604020202020204" pitchFamily="34" charset="0"/>
              </a:rPr>
              <a:t>In 1830, he married Caroline Whitlam, the youngest daughter of George Whitlam, a wealthy sheep farmer.</a:t>
            </a:r>
            <a:endParaRPr lang="en-GB" sz="2400" dirty="0"/>
          </a:p>
          <a:p>
            <a:pPr marL="342900" indent="-342900" algn="just"/>
            <a:r>
              <a:rPr lang="en-GB" sz="2400" dirty="0"/>
              <a:t>They went on to have five sons and three daughters.</a:t>
            </a:r>
            <a:endParaRPr lang="en-GB" sz="2400" dirty="0">
              <a:cs typeface="Arial" panose="020B0604020202020204" pitchFamily="34" charset="0"/>
            </a:endParaRPr>
          </a:p>
          <a:p>
            <a:pPr marL="342900" indent="-342900" algn="just"/>
            <a:r>
              <a:rPr lang="en-GB" sz="2400" dirty="0">
                <a:cs typeface="Arial" panose="020B0604020202020204" pitchFamily="34" charset="0"/>
              </a:rPr>
              <a:t>At first they lived in Bradford on North Parade very near to his parents’ house. </a:t>
            </a:r>
          </a:p>
          <a:p>
            <a:pPr marL="342900" indent="-342900" algn="just"/>
            <a:r>
              <a:rPr lang="en-GB" sz="2400" dirty="0">
                <a:cs typeface="Arial" panose="020B0604020202020204" pitchFamily="34" charset="0"/>
              </a:rPr>
              <a:t>Between 1836 and 1843 they lived in Bradford  at the junction of Thornton Road and Little Horton Lane.</a:t>
            </a:r>
          </a:p>
          <a:p>
            <a:pPr marL="342900" indent="-342900" algn="just"/>
            <a:r>
              <a:rPr lang="en-GB" sz="2400" dirty="0">
                <a:cs typeface="Arial" panose="020B0604020202020204" pitchFamily="34" charset="0"/>
              </a:rPr>
              <a:t>Later they moved to Crow’s Nest, near Halifax.</a:t>
            </a:r>
          </a:p>
          <a:p>
            <a:endParaRPr lang="en-GB" dirty="0"/>
          </a:p>
        </p:txBody>
      </p:sp>
      <p:sp>
        <p:nvSpPr>
          <p:cNvPr id="9" name="Title 1">
            <a:extLst>
              <a:ext uri="{FF2B5EF4-FFF2-40B4-BE49-F238E27FC236}">
                <a16:creationId xmlns:a16="http://schemas.microsoft.com/office/drawing/2014/main" id="{42160CA9-BE62-435F-933B-E0C876EC5950}"/>
              </a:ext>
            </a:extLst>
          </p:cNvPr>
          <p:cNvSpPr>
            <a:spLocks noGrp="1"/>
          </p:cNvSpPr>
          <p:nvPr>
            <p:ph type="title"/>
          </p:nvPr>
        </p:nvSpPr>
        <p:spPr>
          <a:xfrm>
            <a:off x="400163" y="623607"/>
            <a:ext cx="10515600" cy="966235"/>
          </a:xfrm>
        </p:spPr>
        <p:txBody>
          <a:bodyPr>
            <a:normAutofit/>
          </a:bodyPr>
          <a:lstStyle/>
          <a:p>
            <a:pPr algn="ctr"/>
            <a:r>
              <a:rPr lang="en-GB" sz="4000" b="1" dirty="0">
                <a:latin typeface="Arial" pitchFamily="34" charset="0"/>
                <a:cs typeface="Arial" pitchFamily="34" charset="0"/>
              </a:rPr>
              <a:t> </a:t>
            </a:r>
            <a:r>
              <a:rPr lang="en-GB" sz="4800" b="1" dirty="0">
                <a:cs typeface="Arial" pitchFamily="34" charset="0"/>
              </a:rPr>
              <a:t>Marriage</a:t>
            </a:r>
            <a:endParaRPr lang="en-GB" sz="4800" dirty="0"/>
          </a:p>
        </p:txBody>
      </p:sp>
    </p:spTree>
    <p:extLst>
      <p:ext uri="{BB962C8B-B14F-4D97-AF65-F5344CB8AC3E}">
        <p14:creationId xmlns:p14="http://schemas.microsoft.com/office/powerpoint/2010/main" val="1245849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10260"/>
          <a:stretch/>
        </p:blipFill>
        <p:spPr>
          <a:xfrm>
            <a:off x="8137149" y="3825551"/>
            <a:ext cx="4054851" cy="2729130"/>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796" b="100000" l="6316" r="98947"/>
                    </a14:imgEffect>
                  </a14:imgLayer>
                </a14:imgProps>
              </a:ext>
            </a:extLst>
          </a:blip>
          <a:stretch>
            <a:fillRect/>
          </a:stretch>
        </p:blipFill>
        <p:spPr>
          <a:xfrm>
            <a:off x="8845145" y="1448773"/>
            <a:ext cx="1942243" cy="2398697"/>
          </a:xfrm>
          <a:prstGeom prst="rect">
            <a:avLst/>
          </a:prstGeom>
        </p:spPr>
      </p:pic>
      <p:sp>
        <p:nvSpPr>
          <p:cNvPr id="3" name="TextBox 2"/>
          <p:cNvSpPr txBox="1"/>
          <p:nvPr/>
        </p:nvSpPr>
        <p:spPr>
          <a:xfrm>
            <a:off x="8079090" y="6554681"/>
            <a:ext cx="4112910" cy="246221"/>
          </a:xfrm>
          <a:prstGeom prst="rect">
            <a:avLst/>
          </a:prstGeom>
          <a:solidFill>
            <a:schemeClr val="bg1"/>
          </a:solidFill>
        </p:spPr>
        <p:txBody>
          <a:bodyPr wrap="square" rtlCol="0">
            <a:spAutoFit/>
          </a:bodyPr>
          <a:lstStyle/>
          <a:p>
            <a:r>
              <a:rPr lang="en-GB" sz="1000" dirty="0">
                <a:latin typeface="Arial" panose="020B0604020202020204" pitchFamily="34" charset="0"/>
                <a:cs typeface="Arial" panose="020B0604020202020204" pitchFamily="34" charset="0"/>
              </a:rPr>
              <a:t>Photographs taken by Rachel Wood, on behalf of Saltaire Collection</a:t>
            </a:r>
          </a:p>
        </p:txBody>
      </p:sp>
      <p:sp>
        <p:nvSpPr>
          <p:cNvPr id="6" name="Content Placeholder 5"/>
          <p:cNvSpPr>
            <a:spLocks noGrp="1"/>
          </p:cNvSpPr>
          <p:nvPr>
            <p:ph sz="half" idx="1"/>
          </p:nvPr>
        </p:nvSpPr>
        <p:spPr>
          <a:xfrm>
            <a:off x="308608" y="1589842"/>
            <a:ext cx="7986305" cy="4778497"/>
          </a:xfrm>
        </p:spPr>
        <p:txBody>
          <a:bodyPr>
            <a:noAutofit/>
          </a:bodyPr>
          <a:lstStyle/>
          <a:p>
            <a:pPr marL="457200" indent="-457200"/>
            <a:r>
              <a:rPr lang="en-GB" sz="2400" dirty="0">
                <a:cs typeface="Arial" panose="020B0604020202020204" pitchFamily="34" charset="0"/>
              </a:rPr>
              <a:t>At the age of 28, Salt had the idea of selling unusual wool, but none of Bradford’s wool spinners were interested.</a:t>
            </a:r>
          </a:p>
          <a:p>
            <a:pPr marL="457200" indent="-457200"/>
            <a:r>
              <a:rPr lang="en-GB" sz="2400" dirty="0">
                <a:cs typeface="Arial" panose="020B0604020202020204" pitchFamily="34" charset="0"/>
              </a:rPr>
              <a:t>He therefore decided to start his own business, where he could experiment with different kinds of wool .</a:t>
            </a:r>
          </a:p>
          <a:p>
            <a:pPr marL="457200" indent="-457200"/>
            <a:r>
              <a:rPr lang="en-GB" sz="2400" dirty="0">
                <a:cs typeface="Arial" panose="020B0604020202020204" pitchFamily="34" charset="0"/>
              </a:rPr>
              <a:t>In 1836, on a visit to Liverpool he saw  bales of alpaca wool and took some away in order to  experiment .</a:t>
            </a:r>
          </a:p>
          <a:p>
            <a:pPr marL="457200" indent="-457200"/>
            <a:r>
              <a:rPr lang="en-GB" sz="2400" dirty="0">
                <a:cs typeface="Arial" panose="020B0604020202020204" pitchFamily="34" charset="0"/>
              </a:rPr>
              <a:t>He began importing alpaca from Peru and created a new soft and shiny cloth which soon became very popular and fashionable.</a:t>
            </a:r>
          </a:p>
          <a:p>
            <a:pPr marL="457200" indent="-457200"/>
            <a:r>
              <a:rPr lang="en-GB" sz="2400" dirty="0">
                <a:cs typeface="Arial" panose="020B0604020202020204" pitchFamily="34" charset="0"/>
              </a:rPr>
              <a:t>Titus Salt was unique at the time because he was the only manufacturer to use alpaca in this way .</a:t>
            </a:r>
          </a:p>
          <a:p>
            <a:endParaRPr lang="en-GB" dirty="0"/>
          </a:p>
        </p:txBody>
      </p:sp>
      <p:sp>
        <p:nvSpPr>
          <p:cNvPr id="4" name="Rectangle 3"/>
          <p:cNvSpPr/>
          <p:nvPr/>
        </p:nvSpPr>
        <p:spPr>
          <a:xfrm>
            <a:off x="8183319" y="3882449"/>
            <a:ext cx="736099"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Peru </a:t>
            </a:r>
            <a:endParaRPr lang="en-GB" dirty="0">
              <a:latin typeface="Arial" panose="020B0604020202020204" pitchFamily="34" charset="0"/>
            </a:endParaRPr>
          </a:p>
        </p:txBody>
      </p:sp>
      <p:sp>
        <p:nvSpPr>
          <p:cNvPr id="7" name="Rectangle 6"/>
          <p:cNvSpPr/>
          <p:nvPr/>
        </p:nvSpPr>
        <p:spPr>
          <a:xfrm>
            <a:off x="10526863" y="3442096"/>
            <a:ext cx="1210588"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An alpaca</a:t>
            </a:r>
            <a:endParaRPr lang="en-GB" dirty="0">
              <a:latin typeface="Arial" panose="020B0604020202020204" pitchFamily="34" charset="0"/>
            </a:endParaRPr>
          </a:p>
        </p:txBody>
      </p:sp>
      <p:sp>
        <p:nvSpPr>
          <p:cNvPr id="11" name="Title 1">
            <a:extLst>
              <a:ext uri="{FF2B5EF4-FFF2-40B4-BE49-F238E27FC236}">
                <a16:creationId xmlns:a16="http://schemas.microsoft.com/office/drawing/2014/main" id="{EA49B265-DC4E-4B51-B2A7-C518C99FB81E}"/>
              </a:ext>
            </a:extLst>
          </p:cNvPr>
          <p:cNvSpPr>
            <a:spLocks noGrp="1"/>
          </p:cNvSpPr>
          <p:nvPr>
            <p:ph type="title"/>
          </p:nvPr>
        </p:nvSpPr>
        <p:spPr>
          <a:xfrm>
            <a:off x="0" y="623607"/>
            <a:ext cx="12101345" cy="966235"/>
          </a:xfrm>
        </p:spPr>
        <p:txBody>
          <a:bodyPr>
            <a:normAutofit/>
          </a:bodyPr>
          <a:lstStyle/>
          <a:p>
            <a:r>
              <a:rPr lang="en-GB" sz="4000" b="1" dirty="0">
                <a:latin typeface="Arial" pitchFamily="34" charset="0"/>
                <a:cs typeface="Arial" pitchFamily="34" charset="0"/>
              </a:rPr>
              <a:t> </a:t>
            </a:r>
            <a:r>
              <a:rPr lang="en-GB" sz="4800" b="1" dirty="0"/>
              <a:t>Salt’s unique idea - creating a new cloth</a:t>
            </a:r>
            <a:endParaRPr lang="en-GB" sz="4800" dirty="0"/>
          </a:p>
        </p:txBody>
      </p:sp>
    </p:spTree>
    <p:extLst>
      <p:ext uri="{BB962C8B-B14F-4D97-AF65-F5344CB8AC3E}">
        <p14:creationId xmlns:p14="http://schemas.microsoft.com/office/powerpoint/2010/main" val="3726843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232" y="1813136"/>
            <a:ext cx="6790113" cy="4226740"/>
          </a:xfrm>
        </p:spPr>
        <p:txBody>
          <a:bodyPr>
            <a:normAutofit/>
          </a:bodyPr>
          <a:lstStyle/>
          <a:p>
            <a:r>
              <a:rPr lang="en-GB" sz="2400" dirty="0">
                <a:cs typeface="Arial" pitchFamily="34" charset="0"/>
              </a:rPr>
              <a:t>In 1833 he took over his father's business.</a:t>
            </a:r>
          </a:p>
          <a:p>
            <a:r>
              <a:rPr lang="en-GB" sz="2400" dirty="0">
                <a:cs typeface="Arial" pitchFamily="34" charset="0"/>
              </a:rPr>
              <a:t>His mill went from strength to strength and within twenty years  he had become the largest employer in Bradford.</a:t>
            </a:r>
          </a:p>
          <a:p>
            <a:r>
              <a:rPr lang="en-GB" sz="2400" dirty="0">
                <a:cs typeface="Arial" pitchFamily="34" charset="0"/>
              </a:rPr>
              <a:t>By the time he was 40, Titus Salt was one of the richest men in Yorkshire.</a:t>
            </a:r>
          </a:p>
          <a:p>
            <a:r>
              <a:rPr lang="en-GB" sz="2400" dirty="0">
                <a:cs typeface="Arial" pitchFamily="34" charset="0"/>
              </a:rPr>
              <a:t>In 1848 Titus Salt became Mayor of Bradford. </a:t>
            </a:r>
          </a:p>
          <a:p>
            <a:r>
              <a:rPr lang="en-GB" sz="2400" dirty="0">
                <a:cs typeface="Arial" pitchFamily="34" charset="0"/>
              </a:rPr>
              <a:t>Some of his work was even displayed at the Great Exhibition in London in 1851.</a:t>
            </a:r>
            <a:endParaRPr lang="en-GB" sz="4400" dirty="0">
              <a:latin typeface="Arial" pitchFamily="34" charset="0"/>
              <a:cs typeface="Arial" pitchFamily="34" charset="0"/>
            </a:endParaRPr>
          </a:p>
          <a:p>
            <a:endParaRPr lang="en-GB" dirty="0"/>
          </a:p>
        </p:txBody>
      </p:sp>
      <p:pic>
        <p:nvPicPr>
          <p:cNvPr id="6" name="Picture 10" descr="File:Sir Titus Salt (50236079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1712" y="1813136"/>
            <a:ext cx="3086331" cy="463850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401712" y="6451639"/>
            <a:ext cx="2466392" cy="400110"/>
          </a:xfrm>
          <a:prstGeom prst="rect">
            <a:avLst/>
          </a:prstGeom>
        </p:spPr>
        <p:txBody>
          <a:bodyPr wrap="square">
            <a:spAutoFit/>
          </a:bodyPr>
          <a:lstStyle/>
          <a:p>
            <a:r>
              <a:rPr lang="en-GB" sz="1000" dirty="0">
                <a:latin typeface="Arial" panose="020B0604020202020204" pitchFamily="34" charset="0"/>
                <a:hlinkClick r:id="rId4"/>
              </a:rPr>
              <a:t>https://commons.wikimedia.org/wiki/File:Sir_Titus_Salt_(5023607947).jpg</a:t>
            </a:r>
            <a:endParaRPr lang="en-GB" sz="1000" dirty="0">
              <a:latin typeface="Arial" panose="020B0604020202020204" pitchFamily="34" charset="0"/>
            </a:endParaRPr>
          </a:p>
        </p:txBody>
      </p:sp>
      <p:sp>
        <p:nvSpPr>
          <p:cNvPr id="9" name="Title 1">
            <a:extLst>
              <a:ext uri="{FF2B5EF4-FFF2-40B4-BE49-F238E27FC236}">
                <a16:creationId xmlns:a16="http://schemas.microsoft.com/office/drawing/2014/main" id="{3D97B3B4-8DBF-42D1-83E7-B8E0651AB3F7}"/>
              </a:ext>
            </a:extLst>
          </p:cNvPr>
          <p:cNvSpPr>
            <a:spLocks noGrp="1"/>
          </p:cNvSpPr>
          <p:nvPr>
            <p:ph type="title"/>
          </p:nvPr>
        </p:nvSpPr>
        <p:spPr>
          <a:xfrm>
            <a:off x="400163" y="623607"/>
            <a:ext cx="11384400" cy="966235"/>
          </a:xfrm>
        </p:spPr>
        <p:txBody>
          <a:bodyPr>
            <a:normAutofit/>
          </a:bodyPr>
          <a:lstStyle/>
          <a:p>
            <a:pPr algn="ctr"/>
            <a:r>
              <a:rPr lang="en-GB" sz="4000" b="1" dirty="0">
                <a:latin typeface="Arial" pitchFamily="34" charset="0"/>
                <a:cs typeface="Arial" pitchFamily="34" charset="0"/>
              </a:rPr>
              <a:t> </a:t>
            </a:r>
            <a:r>
              <a:rPr lang="en-GB" sz="4800" b="1" dirty="0">
                <a:cs typeface="Arial" pitchFamily="34" charset="0"/>
              </a:rPr>
              <a:t>Success</a:t>
            </a:r>
            <a:endParaRPr lang="en-GB" sz="4800" dirty="0"/>
          </a:p>
        </p:txBody>
      </p:sp>
    </p:spTree>
    <p:extLst>
      <p:ext uri="{BB962C8B-B14F-4D97-AF65-F5344CB8AC3E}">
        <p14:creationId xmlns:p14="http://schemas.microsoft.com/office/powerpoint/2010/main" val="2825960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historicengland.org.uk/hex/file/he/content/upload/database/3231_700.jpg?w=980&amp;h=650&amp;mode=max&amp;quality=60"/>
          <p:cNvPicPr>
            <a:picLocks noChangeAspect="1" noChangeArrowheads="1"/>
          </p:cNvPicPr>
          <p:nvPr/>
        </p:nvPicPr>
        <p:blipFill rotWithShape="1">
          <a:blip r:embed="rId3">
            <a:extLst>
              <a:ext uri="{28A0092B-C50C-407E-A947-70E740481C1C}">
                <a14:useLocalDpi xmlns:a14="http://schemas.microsoft.com/office/drawing/2010/main" val="0"/>
              </a:ext>
            </a:extLst>
          </a:blip>
          <a:srcRect t="16984"/>
          <a:stretch/>
        </p:blipFill>
        <p:spPr bwMode="auto">
          <a:xfrm>
            <a:off x="2680899" y="2077676"/>
            <a:ext cx="6830203" cy="45523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80898" y="6611779"/>
            <a:ext cx="6830203" cy="246221"/>
          </a:xfrm>
          <a:prstGeom prst="rect">
            <a:avLst/>
          </a:prstGeom>
        </p:spPr>
        <p:txBody>
          <a:bodyPr wrap="square">
            <a:spAutoFit/>
          </a:bodyPr>
          <a:lstStyle/>
          <a:p>
            <a:r>
              <a:rPr lang="en-GB" sz="1000" dirty="0">
                <a:latin typeface="Arial" panose="020B0604020202020204" pitchFamily="34" charset="0"/>
              </a:rPr>
              <a:t>Photograph taken November 1998 © Copyright Crown copyright. NMR ref: aa010818</a:t>
            </a:r>
          </a:p>
        </p:txBody>
      </p:sp>
      <p:sp>
        <p:nvSpPr>
          <p:cNvPr id="8" name="TextBox 7">
            <a:extLst>
              <a:ext uri="{FF2B5EF4-FFF2-40B4-BE49-F238E27FC236}">
                <a16:creationId xmlns:a16="http://schemas.microsoft.com/office/drawing/2014/main" id="{B729A784-C764-492E-9A94-85727A47A44A}"/>
              </a:ext>
            </a:extLst>
          </p:cNvPr>
          <p:cNvSpPr txBox="1"/>
          <p:nvPr/>
        </p:nvSpPr>
        <p:spPr>
          <a:xfrm>
            <a:off x="-3" y="611984"/>
            <a:ext cx="12192001" cy="1446550"/>
          </a:xfrm>
          <a:prstGeom prst="rect">
            <a:avLst/>
          </a:prstGeom>
          <a:noFill/>
        </p:spPr>
        <p:txBody>
          <a:bodyPr wrap="square">
            <a:spAutoFit/>
          </a:bodyPr>
          <a:lstStyle/>
          <a:p>
            <a:pPr algn="ctr"/>
            <a:r>
              <a:rPr lang="en-GB" sz="4400" b="1" dirty="0">
                <a:latin typeface="Arial" panose="020B0604020202020204" pitchFamily="34" charset="0"/>
              </a:rPr>
              <a:t>Part Two </a:t>
            </a:r>
          </a:p>
          <a:p>
            <a:pPr algn="ctr"/>
            <a:r>
              <a:rPr lang="en-GB" sz="4400" b="1" dirty="0">
                <a:solidFill>
                  <a:srgbClr val="00B0F0"/>
                </a:solidFill>
                <a:latin typeface="Arial" panose="020B0604020202020204" pitchFamily="34" charset="0"/>
              </a:rPr>
              <a:t>The building of Salt’s Mill</a:t>
            </a:r>
            <a:endParaRPr lang="en-GB" sz="4400" dirty="0">
              <a:solidFill>
                <a:srgbClr val="00B0F0"/>
              </a:solidFill>
              <a:latin typeface="Arial" panose="020B0604020202020204" pitchFamily="34" charset="0"/>
            </a:endParaRPr>
          </a:p>
        </p:txBody>
      </p:sp>
    </p:spTree>
    <p:extLst>
      <p:ext uri="{BB962C8B-B14F-4D97-AF65-F5344CB8AC3E}">
        <p14:creationId xmlns:p14="http://schemas.microsoft.com/office/powerpoint/2010/main" val="3358599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idea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endParaRPr>
          </a:p>
        </p:txBody>
      </p:sp>
      <p:pic>
        <p:nvPicPr>
          <p:cNvPr id="1026" name="Picture 2" descr="https://www.saltairecollection.org/wp-content/uploads/2018/08/1.-Sir-Titus-Salt-in-his-late-years.-1-225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9311" y="2351314"/>
            <a:ext cx="3746608" cy="39647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59310" y="6316040"/>
            <a:ext cx="3746608"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Photographs courtesy of Saltaire Collection</a:t>
            </a:r>
          </a:p>
        </p:txBody>
      </p:sp>
      <p:sp>
        <p:nvSpPr>
          <p:cNvPr id="9" name="Content Placeholder 8"/>
          <p:cNvSpPr>
            <a:spLocks noGrp="1"/>
          </p:cNvSpPr>
          <p:nvPr>
            <p:ph sz="half" idx="1"/>
          </p:nvPr>
        </p:nvSpPr>
        <p:spPr>
          <a:xfrm>
            <a:off x="460375" y="1752600"/>
            <a:ext cx="7433323" cy="3864429"/>
          </a:xfrm>
        </p:spPr>
        <p:txBody>
          <a:bodyPr>
            <a:noAutofit/>
          </a:bodyPr>
          <a:lstStyle/>
          <a:p>
            <a:r>
              <a:rPr lang="en-GB" sz="2400" dirty="0"/>
              <a:t>Around 1850 Salt decided to </a:t>
            </a:r>
            <a:r>
              <a:rPr lang="en-GB" sz="2400" dirty="0">
                <a:cs typeface="Arial" panose="020B0604020202020204" pitchFamily="34" charset="0"/>
              </a:rPr>
              <a:t>build a new mill </a:t>
            </a:r>
          </a:p>
          <a:p>
            <a:r>
              <a:rPr lang="en-GB" sz="2400" dirty="0">
                <a:cs typeface="Arial" panose="020B0604020202020204" pitchFamily="34" charset="0"/>
              </a:rPr>
              <a:t>This mill would be unique because it would be large enough to house all of the processes and machines for cloth making in one place. This would improve the speed of production.</a:t>
            </a:r>
          </a:p>
          <a:p>
            <a:r>
              <a:rPr lang="en-GB" sz="2400" dirty="0">
                <a:cs typeface="Arial" panose="020B0604020202020204" pitchFamily="34" charset="0"/>
              </a:rPr>
              <a:t>He also wanted his new mill to be far away from the over-crowded streets and foul air of Bradford.</a:t>
            </a:r>
          </a:p>
          <a:p>
            <a:r>
              <a:rPr lang="en-GB" sz="2400" dirty="0">
                <a:cs typeface="Arial" panose="020B0604020202020204" pitchFamily="34" charset="0"/>
              </a:rPr>
              <a:t>The Mill would be the largest factory in the world.</a:t>
            </a:r>
          </a:p>
          <a:p>
            <a:r>
              <a:rPr lang="en-GB" sz="2400" dirty="0"/>
              <a:t>Salt also planned to build a village for his workers </a:t>
            </a:r>
          </a:p>
        </p:txBody>
      </p:sp>
      <p:sp>
        <p:nvSpPr>
          <p:cNvPr id="5" name="TextBox 4"/>
          <p:cNvSpPr txBox="1"/>
          <p:nvPr/>
        </p:nvSpPr>
        <p:spPr>
          <a:xfrm>
            <a:off x="460375" y="5726561"/>
            <a:ext cx="6756400" cy="1015663"/>
          </a:xfrm>
          <a:prstGeom prst="rect">
            <a:avLst/>
          </a:prstGeom>
          <a:noFill/>
          <a:ln w="12700">
            <a:solidFill>
              <a:srgbClr val="00B0F0"/>
            </a:solidFill>
          </a:ln>
        </p:spPr>
        <p:txBody>
          <a:bodyPr wrap="square" rtlCol="0">
            <a:spAutoFit/>
          </a:bodyPr>
          <a:lstStyle/>
          <a:p>
            <a:r>
              <a:rPr lang="en-GB" sz="2000" b="1" dirty="0">
                <a:solidFill>
                  <a:srgbClr val="00B0F0"/>
                </a:solidFill>
                <a:latin typeface="Arial" panose="020B0604020202020204" pitchFamily="34" charset="0"/>
                <a:cs typeface="Arial" panose="020B0604020202020204" pitchFamily="34" charset="0"/>
              </a:rPr>
              <a:t>TASK</a:t>
            </a:r>
            <a:endParaRPr lang="en-GB" sz="2000" b="1" dirty="0">
              <a:latin typeface="Arial" panose="020B0604020202020204" pitchFamily="34" charset="0"/>
              <a:cs typeface="Arial" panose="020B0604020202020204" pitchFamily="34" charset="0"/>
            </a:endParaRPr>
          </a:p>
          <a:p>
            <a:pPr marL="914400" indent="-914400">
              <a:buFont typeface="+mj-lt"/>
              <a:buAutoNum type="arabicPeriod"/>
            </a:pPr>
            <a:r>
              <a:rPr lang="en-GB" sz="2000" b="1" dirty="0">
                <a:latin typeface="Arial" panose="020B0604020202020204" pitchFamily="34" charset="0"/>
                <a:cs typeface="Arial" panose="020B0604020202020204" pitchFamily="34" charset="0"/>
              </a:rPr>
              <a:t> What did he want to achieve by doing this? </a:t>
            </a:r>
          </a:p>
          <a:p>
            <a:pPr marL="914400" indent="-914400">
              <a:buFont typeface="+mj-lt"/>
              <a:buAutoNum type="arabicPeriod"/>
            </a:pPr>
            <a:r>
              <a:rPr lang="en-GB" sz="2000" b="1" dirty="0">
                <a:latin typeface="Arial" panose="020B0604020202020204" pitchFamily="34" charset="0"/>
                <a:cs typeface="Arial" panose="020B0604020202020204" pitchFamily="34" charset="0"/>
              </a:rPr>
              <a:t> Why was this such a new way of thinking?</a:t>
            </a:r>
            <a:endParaRPr lang="en-GB" dirty="0">
              <a:latin typeface="Arial" panose="020B0604020202020204" pitchFamily="34" charset="0"/>
            </a:endParaRPr>
          </a:p>
        </p:txBody>
      </p:sp>
      <p:sp>
        <p:nvSpPr>
          <p:cNvPr id="10" name="Title 1">
            <a:extLst>
              <a:ext uri="{FF2B5EF4-FFF2-40B4-BE49-F238E27FC236}">
                <a16:creationId xmlns:a16="http://schemas.microsoft.com/office/drawing/2014/main" id="{2A8FF56F-D3F1-4992-BEEB-1F3109E6EE4D}"/>
              </a:ext>
            </a:extLst>
          </p:cNvPr>
          <p:cNvSpPr>
            <a:spLocks noGrp="1"/>
          </p:cNvSpPr>
          <p:nvPr>
            <p:ph type="title"/>
          </p:nvPr>
        </p:nvSpPr>
        <p:spPr>
          <a:xfrm>
            <a:off x="400162" y="623607"/>
            <a:ext cx="11405757" cy="966235"/>
          </a:xfrm>
        </p:spPr>
        <p:txBody>
          <a:bodyPr>
            <a:normAutofit/>
          </a:bodyPr>
          <a:lstStyle/>
          <a:p>
            <a:pPr algn="ctr"/>
            <a:r>
              <a:rPr lang="en-GB" sz="4000" b="1" dirty="0">
                <a:latin typeface="Arial" pitchFamily="34" charset="0"/>
                <a:cs typeface="Arial" pitchFamily="34" charset="0"/>
              </a:rPr>
              <a:t> </a:t>
            </a:r>
            <a:r>
              <a:rPr lang="en-GB" sz="4800" b="1" dirty="0">
                <a:cs typeface="Arial" pitchFamily="34" charset="0"/>
              </a:rPr>
              <a:t>1850 – Another unique idea!</a:t>
            </a:r>
            <a:endParaRPr lang="en-GB" sz="4800" dirty="0"/>
          </a:p>
        </p:txBody>
      </p:sp>
    </p:spTree>
    <p:extLst>
      <p:ext uri="{BB962C8B-B14F-4D97-AF65-F5344CB8AC3E}">
        <p14:creationId xmlns:p14="http://schemas.microsoft.com/office/powerpoint/2010/main" val="1223656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097934" y="1850926"/>
            <a:ext cx="4013200" cy="4297740"/>
          </a:xfrm>
          <a:prstGeom prst="rect">
            <a:avLst/>
          </a:prstGeom>
        </p:spPr>
      </p:pic>
      <p:sp>
        <p:nvSpPr>
          <p:cNvPr id="2" name="TextBox 1"/>
          <p:cNvSpPr txBox="1"/>
          <p:nvPr/>
        </p:nvSpPr>
        <p:spPr>
          <a:xfrm>
            <a:off x="8177244" y="6234393"/>
            <a:ext cx="3854580" cy="400110"/>
          </a:xfrm>
          <a:prstGeom prst="rect">
            <a:avLst/>
          </a:prstGeom>
          <a:solidFill>
            <a:schemeClr val="bg1"/>
          </a:solidFill>
        </p:spPr>
        <p:txBody>
          <a:bodyPr wrap="square" rtlCol="0">
            <a:spAutoFit/>
          </a:bodyPr>
          <a:lstStyle/>
          <a:p>
            <a:r>
              <a:rPr lang="en-GB" sz="1000" dirty="0">
                <a:latin typeface="Arial" panose="020B0604020202020204" pitchFamily="34" charset="0"/>
              </a:rPr>
              <a:t>Map of Saltaire from 1848, is taken from </a:t>
            </a:r>
            <a:r>
              <a:rPr lang="en-GB" sz="1000" dirty="0">
                <a:latin typeface="Arial" panose="020B0604020202020204" pitchFamily="34" charset="0"/>
                <a:cs typeface="Arial" panose="020B0604020202020204" pitchFamily="34" charset="0"/>
              </a:rPr>
              <a:t>Dorothy Sharp’s ‘Saltaire Resource Pack, 1984’, courtesy of Saltaire Collection</a:t>
            </a:r>
            <a:r>
              <a:rPr lang="en-GB" sz="1000" dirty="0">
                <a:latin typeface="Arial" panose="020B0604020202020204" pitchFamily="34" charset="0"/>
              </a:rPr>
              <a:t>.</a:t>
            </a:r>
            <a:endParaRPr lang="en-GB" sz="1000" dirty="0">
              <a:latin typeface="Arial" panose="020B0604020202020204" pitchFamily="34" charset="0"/>
              <a:cs typeface="Arial" panose="020B0604020202020204" pitchFamily="34" charset="0"/>
            </a:endParaRPr>
          </a:p>
        </p:txBody>
      </p:sp>
      <p:sp>
        <p:nvSpPr>
          <p:cNvPr id="8" name="Content Placeholder 7"/>
          <p:cNvSpPr>
            <a:spLocks noGrp="1"/>
          </p:cNvSpPr>
          <p:nvPr>
            <p:ph sz="half" idx="1"/>
          </p:nvPr>
        </p:nvSpPr>
        <p:spPr>
          <a:xfrm>
            <a:off x="439189" y="1897061"/>
            <a:ext cx="7320511" cy="3309939"/>
          </a:xfrm>
        </p:spPr>
        <p:txBody>
          <a:bodyPr>
            <a:normAutofit fontScale="62500" lnSpcReduction="20000"/>
          </a:bodyPr>
          <a:lstStyle/>
          <a:p>
            <a:r>
              <a:rPr lang="en-GB" sz="3100" dirty="0">
                <a:cs typeface="Arial" panose="020B0604020202020204" pitchFamily="34" charset="0"/>
              </a:rPr>
              <a:t>Salt wanted to build his mill away from Bradford where it was dirty and unhealthy . He did not want his workers or family to live there.</a:t>
            </a:r>
          </a:p>
          <a:p>
            <a:r>
              <a:rPr lang="en-GB" sz="3100" dirty="0"/>
              <a:t>He thought the cleaner Aire Valley would help protect  his workers from the Cholera epidemics which were common around the centre of Bradford. </a:t>
            </a:r>
            <a:r>
              <a:rPr lang="en-GB" sz="3100" dirty="0">
                <a:cs typeface="Arial" panose="020B0604020202020204" pitchFamily="34" charset="0"/>
              </a:rPr>
              <a:t>Salt needed a plot of land which was suited to the workings of a mill.</a:t>
            </a:r>
          </a:p>
          <a:p>
            <a:r>
              <a:rPr lang="en-GB" sz="3100" dirty="0">
                <a:cs typeface="Arial" panose="020B0604020202020204" pitchFamily="34" charset="0"/>
              </a:rPr>
              <a:t>Around 1850 he bought some land outside of Bradford which he believed had many advantages for his business. </a:t>
            </a:r>
          </a:p>
          <a:p>
            <a:r>
              <a:rPr lang="en-GB" sz="3100" dirty="0">
                <a:cs typeface="Arial" panose="020B0604020202020204" pitchFamily="34" charset="0"/>
              </a:rPr>
              <a:t>The land</a:t>
            </a:r>
            <a:r>
              <a:rPr lang="en-GB" sz="3100" dirty="0"/>
              <a:t> was three miles from Bradford in Shipley next to the River Aire, the Leeds and Liverpool Canal and the Midland Railway. </a:t>
            </a:r>
          </a:p>
          <a:p>
            <a:endParaRPr lang="en-GB" b="1" dirty="0">
              <a:solidFill>
                <a:srgbClr val="002060"/>
              </a:solidFill>
              <a:cs typeface="Arial" panose="020B0604020202020204" pitchFamily="34" charset="0"/>
            </a:endParaRPr>
          </a:p>
          <a:p>
            <a:pPr marL="0" indent="0">
              <a:buNone/>
            </a:pPr>
            <a:endParaRPr lang="en-GB" b="1" dirty="0">
              <a:solidFill>
                <a:srgbClr val="002060"/>
              </a:solidFill>
              <a:latin typeface="Arial" panose="020B0604020202020204" pitchFamily="34" charset="0"/>
              <a:cs typeface="Arial" panose="020B0604020202020204" pitchFamily="34" charset="0"/>
            </a:endParaRPr>
          </a:p>
          <a:p>
            <a:endParaRPr lang="en-GB" dirty="0"/>
          </a:p>
        </p:txBody>
      </p:sp>
      <p:sp>
        <p:nvSpPr>
          <p:cNvPr id="6" name="TextBox 5"/>
          <p:cNvSpPr txBox="1"/>
          <p:nvPr/>
        </p:nvSpPr>
        <p:spPr>
          <a:xfrm>
            <a:off x="1244600" y="5434930"/>
            <a:ext cx="6210300" cy="984885"/>
          </a:xfrm>
          <a:prstGeom prst="rect">
            <a:avLst/>
          </a:prstGeom>
          <a:solidFill>
            <a:schemeClr val="accent1">
              <a:lumMod val="40000"/>
              <a:lumOff val="60000"/>
            </a:schemeClr>
          </a:solidFill>
          <a:ln w="28575">
            <a:solidFill>
              <a:schemeClr val="tx1"/>
            </a:solidFill>
          </a:ln>
        </p:spPr>
        <p:txBody>
          <a:bodyPr wrap="square" rtlCol="0">
            <a:spAutoFit/>
          </a:bodyPr>
          <a:lstStyle/>
          <a:p>
            <a:pPr marL="342900" indent="-342900">
              <a:buFont typeface="+mj-lt"/>
              <a:buAutoNum type="arabicPeriod"/>
            </a:pPr>
            <a:r>
              <a:rPr lang="en-GB" sz="2000" b="1" dirty="0">
                <a:latin typeface="Arial" panose="020B0604020202020204" pitchFamily="34" charset="0"/>
                <a:cs typeface="Arial" panose="020B0604020202020204" pitchFamily="34" charset="0"/>
              </a:rPr>
              <a:t> Why were these things important?</a:t>
            </a:r>
          </a:p>
          <a:p>
            <a:pPr marL="342900" indent="-342900">
              <a:buFont typeface="+mj-lt"/>
              <a:buAutoNum type="arabicPeriod"/>
            </a:pPr>
            <a:r>
              <a:rPr lang="en-GB" sz="2000" b="1" dirty="0">
                <a:latin typeface="Arial" panose="020B0604020202020204" pitchFamily="34" charset="0"/>
                <a:cs typeface="Arial" panose="020B0604020202020204" pitchFamily="34" charset="0"/>
              </a:rPr>
              <a:t> Why did he call it Saltaire? </a:t>
            </a:r>
          </a:p>
          <a:p>
            <a:endParaRPr lang="en-GB" dirty="0">
              <a:latin typeface="Arial" panose="020B0604020202020204" pitchFamily="34" charset="0"/>
            </a:endParaRPr>
          </a:p>
        </p:txBody>
      </p:sp>
      <p:sp>
        <p:nvSpPr>
          <p:cNvPr id="9" name="Title 1">
            <a:extLst>
              <a:ext uri="{FF2B5EF4-FFF2-40B4-BE49-F238E27FC236}">
                <a16:creationId xmlns:a16="http://schemas.microsoft.com/office/drawing/2014/main" id="{9482F66B-ECE6-4748-B473-560A1990B070}"/>
              </a:ext>
            </a:extLst>
          </p:cNvPr>
          <p:cNvSpPr>
            <a:spLocks noGrp="1"/>
          </p:cNvSpPr>
          <p:nvPr>
            <p:ph type="title"/>
          </p:nvPr>
        </p:nvSpPr>
        <p:spPr>
          <a:xfrm>
            <a:off x="400162" y="623607"/>
            <a:ext cx="11405757" cy="966235"/>
          </a:xfrm>
        </p:spPr>
        <p:txBody>
          <a:bodyPr>
            <a:normAutofit/>
          </a:bodyPr>
          <a:lstStyle/>
          <a:p>
            <a:pPr algn="ctr"/>
            <a:r>
              <a:rPr lang="en-GB" sz="4000" b="1" dirty="0">
                <a:latin typeface="Arial" pitchFamily="34" charset="0"/>
                <a:cs typeface="Arial" pitchFamily="34" charset="0"/>
              </a:rPr>
              <a:t> </a:t>
            </a:r>
            <a:r>
              <a:rPr lang="en-GB" sz="4800" b="1" dirty="0">
                <a:cs typeface="Arial" pitchFamily="34" charset="0"/>
              </a:rPr>
              <a:t>Choosing a location</a:t>
            </a:r>
            <a:endParaRPr lang="en-GB" sz="4800" dirty="0"/>
          </a:p>
        </p:txBody>
      </p:sp>
    </p:spTree>
    <p:extLst>
      <p:ext uri="{BB962C8B-B14F-4D97-AF65-F5344CB8AC3E}">
        <p14:creationId xmlns:p14="http://schemas.microsoft.com/office/powerpoint/2010/main" val="837759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arsnley 14 sept\AAAAAAA 2017 February AAAA All new work from February 2017\Bradford\SALTAIRE\2019 Saltaire\SALTAIRE CPD 13TH SPTEMBER 2019\SALTAIRE MAPS\Salts Mill - 18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8019" y="587157"/>
            <a:ext cx="7150381" cy="596872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4902200" y="3098800"/>
            <a:ext cx="3505200" cy="203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 name="TextBox 4"/>
          <p:cNvSpPr txBox="1"/>
          <p:nvPr/>
        </p:nvSpPr>
        <p:spPr>
          <a:xfrm>
            <a:off x="571500" y="2971352"/>
            <a:ext cx="2082800" cy="1569660"/>
          </a:xfrm>
          <a:prstGeom prst="rect">
            <a:avLst/>
          </a:prstGeom>
          <a:noFill/>
        </p:spPr>
        <p:txBody>
          <a:bodyPr wrap="square" rtlCol="0">
            <a:spAutoFit/>
          </a:bodyPr>
          <a:lstStyle/>
          <a:p>
            <a:r>
              <a:rPr lang="en-GB" sz="2400" dirty="0">
                <a:latin typeface="Arial" panose="020B0604020202020204" pitchFamily="34" charset="0"/>
              </a:rPr>
              <a:t>Salt’s location for his new mill and village. </a:t>
            </a:r>
          </a:p>
        </p:txBody>
      </p:sp>
    </p:spTree>
    <p:extLst>
      <p:ext uri="{BB962C8B-B14F-4D97-AF65-F5344CB8AC3E}">
        <p14:creationId xmlns:p14="http://schemas.microsoft.com/office/powerpoint/2010/main" val="1784391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86498" y="2269056"/>
            <a:ext cx="5419899" cy="4371170"/>
          </a:xfrm>
          <a:prstGeom prst="rect">
            <a:avLst/>
          </a:prstGeom>
        </p:spPr>
      </p:pic>
      <p:sp>
        <p:nvSpPr>
          <p:cNvPr id="5" name="TextBox 4"/>
          <p:cNvSpPr txBox="1"/>
          <p:nvPr/>
        </p:nvSpPr>
        <p:spPr>
          <a:xfrm>
            <a:off x="357673" y="635832"/>
            <a:ext cx="11476653" cy="1569660"/>
          </a:xfrm>
          <a:prstGeom prst="rect">
            <a:avLst/>
          </a:prstGeom>
          <a:noFill/>
        </p:spPr>
        <p:txBody>
          <a:bodyPr wrap="square" rtlCol="0">
            <a:spAutoFit/>
          </a:bodyPr>
          <a:lstStyle/>
          <a:p>
            <a:pPr algn="ctr"/>
            <a:r>
              <a:rPr lang="en-GB" sz="4800" b="1" dirty="0">
                <a:latin typeface="Arial" panose="020B0604020202020204" pitchFamily="34" charset="0"/>
                <a:cs typeface="Arial" panose="020B0604020202020204" pitchFamily="34" charset="0"/>
              </a:rPr>
              <a:t>Meet Sir Titus Salt.</a:t>
            </a:r>
          </a:p>
          <a:p>
            <a:pPr algn="ctr"/>
            <a:r>
              <a:rPr lang="en-GB" sz="4800" b="1" dirty="0">
                <a:solidFill>
                  <a:srgbClr val="002060"/>
                </a:solidFill>
                <a:latin typeface="Arial" panose="020B0604020202020204" pitchFamily="34" charset="0"/>
                <a:cs typeface="Arial" panose="020B0604020202020204" pitchFamily="34" charset="0"/>
              </a:rPr>
              <a:t>Have you already heard of him?</a:t>
            </a:r>
          </a:p>
        </p:txBody>
      </p:sp>
      <p:sp>
        <p:nvSpPr>
          <p:cNvPr id="6" name="Oval Callout 5"/>
          <p:cNvSpPr/>
          <p:nvPr/>
        </p:nvSpPr>
        <p:spPr>
          <a:xfrm>
            <a:off x="6926302" y="2687114"/>
            <a:ext cx="3921457" cy="3535054"/>
          </a:xfrm>
          <a:prstGeom prst="wedgeEllipseCallout">
            <a:avLst>
              <a:gd name="adj1" fmla="val -54587"/>
              <a:gd name="adj2" fmla="val 38453"/>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solidFill>
                  <a:srgbClr val="002060"/>
                </a:solidFill>
                <a:latin typeface="Arial" panose="020B0604020202020204" pitchFamily="34" charset="0"/>
                <a:cs typeface="Arial" panose="020B0604020202020204" pitchFamily="34" charset="0"/>
              </a:rPr>
              <a:t>Why did he become a significant historical figure both in Bradford  and in the country?</a:t>
            </a:r>
          </a:p>
        </p:txBody>
      </p:sp>
      <p:sp>
        <p:nvSpPr>
          <p:cNvPr id="3" name="TextBox 2">
            <a:extLst>
              <a:ext uri="{FF2B5EF4-FFF2-40B4-BE49-F238E27FC236}">
                <a16:creationId xmlns:a16="http://schemas.microsoft.com/office/drawing/2014/main" id="{18FC67B0-62CD-4736-97CB-A4749FD8A1A3}"/>
              </a:ext>
            </a:extLst>
          </p:cNvPr>
          <p:cNvSpPr txBox="1"/>
          <p:nvPr/>
        </p:nvSpPr>
        <p:spPr>
          <a:xfrm>
            <a:off x="986498" y="6640226"/>
            <a:ext cx="3417923" cy="246221"/>
          </a:xfrm>
          <a:prstGeom prst="rect">
            <a:avLst/>
          </a:prstGeom>
          <a:noFill/>
        </p:spPr>
        <p:txBody>
          <a:bodyPr wrap="none" rtlCol="0">
            <a:spAutoFit/>
          </a:bodyPr>
          <a:lstStyle/>
          <a:p>
            <a:r>
              <a:rPr lang="en-GB" sz="1000" dirty="0">
                <a:latin typeface="Arial" panose="020B0604020202020204" pitchFamily="34" charset="0"/>
              </a:rPr>
              <a:t>Engraving of Sir Titus Salt, courtesy of </a:t>
            </a:r>
            <a:r>
              <a:rPr lang="en-GB" sz="1000" dirty="0" err="1">
                <a:latin typeface="Arial" panose="020B0604020202020204" pitchFamily="34" charset="0"/>
              </a:rPr>
              <a:t>Saltaire</a:t>
            </a:r>
            <a:r>
              <a:rPr lang="en-GB" sz="1000" dirty="0">
                <a:latin typeface="Arial" panose="020B0604020202020204" pitchFamily="34" charset="0"/>
              </a:rPr>
              <a:t> Collection</a:t>
            </a:r>
          </a:p>
        </p:txBody>
      </p:sp>
    </p:spTree>
    <p:extLst>
      <p:ext uri="{BB962C8B-B14F-4D97-AF65-F5344CB8AC3E}">
        <p14:creationId xmlns:p14="http://schemas.microsoft.com/office/powerpoint/2010/main" val="181762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1  2019 NOV to 2020 ALL NEW WORK\8. Grant funded projects 2020 New folder (2)\SALTAIRE STORIES\RACHEL 10th August2020\photographs for Lesson 3\Photograph of River Aire - Saltaire Colle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1103717"/>
            <a:ext cx="7561951" cy="48160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4422" y="1103717"/>
            <a:ext cx="3376931" cy="3416320"/>
          </a:xfrm>
          <a:prstGeom prst="rect">
            <a:avLst/>
          </a:prstGeom>
          <a:noFill/>
        </p:spPr>
        <p:txBody>
          <a:bodyPr wrap="square" rtlCol="0">
            <a:spAutoFit/>
          </a:bodyPr>
          <a:lstStyle/>
          <a:p>
            <a:r>
              <a:rPr lang="en-GB" dirty="0">
                <a:latin typeface="Arial" panose="020B0604020202020204" pitchFamily="34" charset="0"/>
              </a:rPr>
              <a:t>The river Aire alongside the mill provided essential water supplies.</a:t>
            </a:r>
          </a:p>
          <a:p>
            <a:endParaRPr lang="en-GB" dirty="0">
              <a:latin typeface="Arial" panose="020B0604020202020204" pitchFamily="34" charset="0"/>
            </a:endParaRPr>
          </a:p>
          <a:p>
            <a:r>
              <a:rPr lang="en-GB" dirty="0">
                <a:latin typeface="Arial" panose="020B0604020202020204" pitchFamily="34" charset="0"/>
              </a:rPr>
              <a:t>It was extremely important in Titus Salt’s decision to build here.</a:t>
            </a:r>
          </a:p>
          <a:p>
            <a:endParaRPr lang="en-GB" dirty="0">
              <a:latin typeface="Arial" panose="020B0604020202020204" pitchFamily="34" charset="0"/>
            </a:endParaRPr>
          </a:p>
          <a:p>
            <a:r>
              <a:rPr lang="en-GB" dirty="0">
                <a:latin typeface="Arial" panose="020B0604020202020204" pitchFamily="34" charset="0"/>
              </a:rPr>
              <a:t>Industrial machinery in the mid-19</a:t>
            </a:r>
            <a:r>
              <a:rPr lang="en-GB" baseline="30000" dirty="0">
                <a:latin typeface="Arial" panose="020B0604020202020204" pitchFamily="34" charset="0"/>
              </a:rPr>
              <a:t>th</a:t>
            </a:r>
            <a:r>
              <a:rPr lang="en-GB" dirty="0">
                <a:latin typeface="Arial" panose="020B0604020202020204" pitchFamily="34" charset="0"/>
              </a:rPr>
              <a:t> century required huge quantities of water to power it.</a:t>
            </a:r>
          </a:p>
          <a:p>
            <a:endParaRPr lang="en-GB" dirty="0">
              <a:latin typeface="Arial" panose="020B0604020202020204" pitchFamily="34" charset="0"/>
            </a:endParaRPr>
          </a:p>
        </p:txBody>
      </p:sp>
      <p:sp>
        <p:nvSpPr>
          <p:cNvPr id="4" name="TextBox 3"/>
          <p:cNvSpPr txBox="1"/>
          <p:nvPr/>
        </p:nvSpPr>
        <p:spPr>
          <a:xfrm>
            <a:off x="4064000" y="5919811"/>
            <a:ext cx="5033817" cy="246221"/>
          </a:xfrm>
          <a:prstGeom prst="rect">
            <a:avLst/>
          </a:prstGeom>
          <a:noFill/>
        </p:spPr>
        <p:txBody>
          <a:bodyPr wrap="square" rtlCol="0">
            <a:spAutoFit/>
          </a:bodyPr>
          <a:lstStyle/>
          <a:p>
            <a:r>
              <a:rPr lang="en-GB" sz="1000" dirty="0">
                <a:latin typeface="Arial" panose="020B0604020202020204" pitchFamily="34" charset="0"/>
              </a:rPr>
              <a:t>Photograph courtesy of the Saltaire Collection</a:t>
            </a:r>
          </a:p>
        </p:txBody>
      </p:sp>
    </p:spTree>
    <p:extLst>
      <p:ext uri="{BB962C8B-B14F-4D97-AF65-F5344CB8AC3E}">
        <p14:creationId xmlns:p14="http://schemas.microsoft.com/office/powerpoint/2010/main" val="2251686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Barsnley 14 sept\AAAAAAA 2017 February AAAA All new work from February 2017\Bradford\SALTAIRE\2019 Saltaire\SALTAIRE CPD 13TH SPTEMBER 2019\SALTAIRE MAPS\Salts Mill - 18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7" y="1005789"/>
            <a:ext cx="5522344" cy="460973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I:\Barsnley 14 sept\AAAAAAA 2017 February AAAA All new work from February 2017\Bradford\SALTAIRE\2019 Saltaire\SALTAIRE CPD 13TH SPTEMBER 2019\SALTAIRE MAPS\Salts Mill - 1895.jpg">
            <a:extLst>
              <a:ext uri="{FF2B5EF4-FFF2-40B4-BE49-F238E27FC236}">
                <a16:creationId xmlns:a16="http://schemas.microsoft.com/office/drawing/2014/main" id="{2E99FFC2-5893-47A3-BD72-C7AC38C0E4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0360" y="1005789"/>
            <a:ext cx="6146704" cy="460973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378614-148F-49EF-B157-8B3E87580359}"/>
              </a:ext>
            </a:extLst>
          </p:cNvPr>
          <p:cNvSpPr txBox="1"/>
          <p:nvPr/>
        </p:nvSpPr>
        <p:spPr>
          <a:xfrm>
            <a:off x="64106" y="5801757"/>
            <a:ext cx="11972958" cy="707886"/>
          </a:xfrm>
          <a:prstGeom prst="rect">
            <a:avLst/>
          </a:prstGeom>
          <a:solidFill>
            <a:schemeClr val="accent1">
              <a:lumMod val="40000"/>
              <a:lumOff val="60000"/>
            </a:schemeClr>
          </a:solidFill>
          <a:ln>
            <a:solidFill>
              <a:schemeClr val="tx1"/>
            </a:solidFill>
          </a:ln>
        </p:spPr>
        <p:txBody>
          <a:bodyPr wrap="square" rtlCol="0">
            <a:spAutoFit/>
          </a:bodyPr>
          <a:lstStyle/>
          <a:p>
            <a:r>
              <a:rPr lang="en-GB" sz="2000" b="1" dirty="0">
                <a:latin typeface="Arial" panose="020B0604020202020204" pitchFamily="34" charset="0"/>
              </a:rPr>
              <a:t>Spot the difference</a:t>
            </a:r>
          </a:p>
          <a:p>
            <a:r>
              <a:rPr lang="en-GB" sz="2000" dirty="0">
                <a:latin typeface="Arial" panose="020B0604020202020204" pitchFamily="34" charset="0"/>
              </a:rPr>
              <a:t>In what ways had the same area just outside Bradford changed between1852 and 1895?</a:t>
            </a:r>
          </a:p>
        </p:txBody>
      </p:sp>
    </p:spTree>
    <p:extLst>
      <p:ext uri="{BB962C8B-B14F-4D97-AF65-F5344CB8AC3E}">
        <p14:creationId xmlns:p14="http://schemas.microsoft.com/office/powerpoint/2010/main" val="1660593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engineering drawing&#10;&#10;Description automatically generated">
            <a:extLst>
              <a:ext uri="{FF2B5EF4-FFF2-40B4-BE49-F238E27FC236}">
                <a16:creationId xmlns:a16="http://schemas.microsoft.com/office/drawing/2014/main" id="{8AD0D99A-71A9-4BE1-A73C-D43C5CE8E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773" y="0"/>
            <a:ext cx="9955227" cy="6858000"/>
          </a:xfrm>
          <a:prstGeom prst="rect">
            <a:avLst/>
          </a:prstGeom>
        </p:spPr>
      </p:pic>
    </p:spTree>
    <p:extLst>
      <p:ext uri="{BB962C8B-B14F-4D97-AF65-F5344CB8AC3E}">
        <p14:creationId xmlns:p14="http://schemas.microsoft.com/office/powerpoint/2010/main" val="234239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engineering drawing&#10;&#10;Description automatically generated">
            <a:extLst>
              <a:ext uri="{FF2B5EF4-FFF2-40B4-BE49-F238E27FC236}">
                <a16:creationId xmlns:a16="http://schemas.microsoft.com/office/drawing/2014/main" id="{DF8DFC90-7DCB-440F-A12F-9A3F78180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773" y="0"/>
            <a:ext cx="9955227" cy="6858000"/>
          </a:xfrm>
          <a:prstGeom prst="rect">
            <a:avLst/>
          </a:prstGeom>
        </p:spPr>
      </p:pic>
    </p:spTree>
    <p:extLst>
      <p:ext uri="{BB962C8B-B14F-4D97-AF65-F5344CB8AC3E}">
        <p14:creationId xmlns:p14="http://schemas.microsoft.com/office/powerpoint/2010/main" val="1507552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609600"/>
            <a:ext cx="10515600" cy="1018400"/>
          </a:xfrm>
        </p:spPr>
        <p:txBody>
          <a:bodyPr/>
          <a:lstStyle/>
          <a:p>
            <a:pPr algn="ctr"/>
            <a:r>
              <a:rPr lang="en-GB" sz="4800" b="1" dirty="0">
                <a:latin typeface="Arial" pitchFamily="34" charset="0"/>
                <a:cs typeface="Arial" pitchFamily="34" charset="0"/>
              </a:rPr>
              <a:t>The Mill Design </a:t>
            </a:r>
          </a:p>
        </p:txBody>
      </p:sp>
      <p:sp>
        <p:nvSpPr>
          <p:cNvPr id="3" name="Content Placeholder 2"/>
          <p:cNvSpPr>
            <a:spLocks noGrp="1"/>
          </p:cNvSpPr>
          <p:nvPr>
            <p:ph sz="half" idx="1"/>
          </p:nvPr>
        </p:nvSpPr>
        <p:spPr>
          <a:xfrm>
            <a:off x="226985" y="1789424"/>
            <a:ext cx="6059515" cy="4864024"/>
          </a:xfrm>
        </p:spPr>
        <p:txBody>
          <a:bodyPr>
            <a:noAutofit/>
          </a:bodyPr>
          <a:lstStyle/>
          <a:p>
            <a:r>
              <a:rPr lang="en-GB" sz="2400" dirty="0">
                <a:cs typeface="Arial" panose="020B0604020202020204" pitchFamily="34" charset="0"/>
              </a:rPr>
              <a:t>Building began in 1851.</a:t>
            </a:r>
          </a:p>
          <a:p>
            <a:r>
              <a:rPr lang="en-GB" sz="2400" dirty="0"/>
              <a:t>Salt chose local architects, Henry Lockwood and Richard Mawson to design the mill.</a:t>
            </a:r>
            <a:endParaRPr lang="en-GB" sz="2400" dirty="0">
              <a:cs typeface="Arial" panose="020B0604020202020204" pitchFamily="34" charset="0"/>
            </a:endParaRPr>
          </a:p>
          <a:p>
            <a:r>
              <a:rPr lang="en-GB" sz="2400" dirty="0">
                <a:cs typeface="Arial" panose="020B0604020202020204" pitchFamily="34" charset="0"/>
              </a:rPr>
              <a:t>They planned its appearance</a:t>
            </a:r>
            <a:r>
              <a:rPr lang="en-GB" sz="2400" dirty="0"/>
              <a:t> in a grand  Italianate style. ( A style of architecture popular in the  mid-19th century  based on the palaces of Renaissance Italy). </a:t>
            </a:r>
          </a:p>
          <a:p>
            <a:r>
              <a:rPr lang="en-GB" sz="2400" dirty="0"/>
              <a:t>The whole structure was built of stone externally, with a brick and cast iron internal framework to minimise the risk of fire.</a:t>
            </a:r>
            <a:endParaRPr lang="en-GB" sz="2400" dirty="0">
              <a:cs typeface="Arial" panose="020B0604020202020204" pitchFamily="34" charset="0"/>
            </a:endParaRPr>
          </a:p>
          <a:p>
            <a:endParaRPr lang="en-GB" dirty="0"/>
          </a:p>
          <a:p>
            <a:endParaRPr lang="en-GB" dirty="0"/>
          </a:p>
          <a:p>
            <a:endParaRPr lang="en-GB" dirty="0"/>
          </a:p>
          <a:p>
            <a:endParaRPr lang="en-GB" dirty="0">
              <a:latin typeface="Arial" panose="020B0604020202020204" pitchFamily="34" charset="0"/>
              <a:cs typeface="Arial" panose="020B0604020202020204" pitchFamily="34" charset="0"/>
            </a:endParaRPr>
          </a:p>
          <a:p>
            <a:endParaRPr lang="en-GB" dirty="0"/>
          </a:p>
        </p:txBody>
      </p:sp>
      <p:pic>
        <p:nvPicPr>
          <p:cNvPr id="5" name="Picture 4"/>
          <p:cNvPicPr>
            <a:picLocks noChangeAspect="1"/>
          </p:cNvPicPr>
          <p:nvPr/>
        </p:nvPicPr>
        <p:blipFill>
          <a:blip r:embed="rId3"/>
          <a:stretch>
            <a:fillRect/>
          </a:stretch>
        </p:blipFill>
        <p:spPr>
          <a:xfrm>
            <a:off x="6392332" y="1789424"/>
            <a:ext cx="5621868" cy="3162301"/>
          </a:xfrm>
          <a:prstGeom prst="rect">
            <a:avLst/>
          </a:prstGeom>
        </p:spPr>
      </p:pic>
      <p:sp>
        <p:nvSpPr>
          <p:cNvPr id="7" name="TextBox 6"/>
          <p:cNvSpPr txBox="1"/>
          <p:nvPr/>
        </p:nvSpPr>
        <p:spPr>
          <a:xfrm>
            <a:off x="6392332" y="4974649"/>
            <a:ext cx="3049233" cy="276999"/>
          </a:xfrm>
          <a:prstGeom prst="rect">
            <a:avLst/>
          </a:prstGeom>
          <a:solidFill>
            <a:schemeClr val="bg1"/>
          </a:solidFill>
        </p:spPr>
        <p:txBody>
          <a:bodyPr wrap="none" rtlCol="0">
            <a:spAutoFit/>
          </a:bodyPr>
          <a:lstStyle/>
          <a:p>
            <a:r>
              <a:rPr lang="en-GB" sz="1200" dirty="0">
                <a:latin typeface="Arial" panose="020B0604020202020204" pitchFamily="34" charset="0"/>
                <a:cs typeface="Arial" panose="020B0604020202020204" pitchFamily="34" charset="0"/>
              </a:rPr>
              <a:t>Photograph courtesy of Saltaire Collection</a:t>
            </a:r>
          </a:p>
        </p:txBody>
      </p:sp>
      <p:sp>
        <p:nvSpPr>
          <p:cNvPr id="9" name="Rectangle 8"/>
          <p:cNvSpPr/>
          <p:nvPr/>
        </p:nvSpPr>
        <p:spPr>
          <a:xfrm>
            <a:off x="6392332" y="5492814"/>
            <a:ext cx="5930900" cy="830997"/>
          </a:xfrm>
          <a:prstGeom prst="rect">
            <a:avLst/>
          </a:prstGeom>
        </p:spPr>
        <p:txBody>
          <a:bodyPr wrap="square">
            <a:spAutoFit/>
          </a:bodyPr>
          <a:lstStyle/>
          <a:p>
            <a:r>
              <a:rPr lang="en-GB" sz="2400" dirty="0">
                <a:latin typeface="Arial" panose="020B0604020202020204" pitchFamily="34" charset="0"/>
              </a:rPr>
              <a:t>This is a poster of the original architect-commissioned watercolour of Salts Mill.</a:t>
            </a:r>
          </a:p>
        </p:txBody>
      </p:sp>
    </p:spTree>
    <p:extLst>
      <p:ext uri="{BB962C8B-B14F-4D97-AF65-F5344CB8AC3E}">
        <p14:creationId xmlns:p14="http://schemas.microsoft.com/office/powerpoint/2010/main" val="902800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922" y="630422"/>
            <a:ext cx="11438294" cy="941513"/>
          </a:xfrm>
        </p:spPr>
        <p:txBody>
          <a:bodyPr/>
          <a:lstStyle/>
          <a:p>
            <a:pPr algn="ctr"/>
            <a:r>
              <a:rPr lang="en-GB" sz="4800" b="1" dirty="0"/>
              <a:t>Inside the Mill</a:t>
            </a:r>
          </a:p>
        </p:txBody>
      </p:sp>
      <p:sp>
        <p:nvSpPr>
          <p:cNvPr id="3" name="Content Placeholder 2"/>
          <p:cNvSpPr>
            <a:spLocks noGrp="1"/>
          </p:cNvSpPr>
          <p:nvPr>
            <p:ph sz="half" idx="1"/>
          </p:nvPr>
        </p:nvSpPr>
        <p:spPr>
          <a:xfrm>
            <a:off x="152399" y="1549886"/>
            <a:ext cx="9116786" cy="5135787"/>
          </a:xfrm>
        </p:spPr>
        <p:txBody>
          <a:bodyPr>
            <a:noAutofit/>
          </a:bodyPr>
          <a:lstStyle/>
          <a:p>
            <a:r>
              <a:rPr lang="en-GB" sz="2400" dirty="0">
                <a:cs typeface="Arial" panose="020B0604020202020204" pitchFamily="34" charset="0"/>
              </a:rPr>
              <a:t>William Fairbairn planned the layout and machinery of the works.</a:t>
            </a:r>
          </a:p>
          <a:p>
            <a:r>
              <a:rPr lang="en-GB" sz="2400" dirty="0"/>
              <a:t>The drive shafts and machinery were located under the floor to reduce noise and risk of injury. </a:t>
            </a:r>
          </a:p>
          <a:p>
            <a:r>
              <a:rPr lang="en-GB" sz="2400" dirty="0"/>
              <a:t>Large flues removed dust and dirt. </a:t>
            </a:r>
          </a:p>
          <a:p>
            <a:r>
              <a:rPr lang="en-GB" sz="2400" dirty="0"/>
              <a:t>The neighbourhood was protected from polluted air by </a:t>
            </a:r>
            <a:r>
              <a:rPr lang="en-GB" sz="2400" dirty="0" err="1"/>
              <a:t>Rodda</a:t>
            </a:r>
            <a:r>
              <a:rPr lang="en-GB" sz="2400" dirty="0"/>
              <a:t> Smoke Burners fitted to the chimney. </a:t>
            </a:r>
          </a:p>
          <a:p>
            <a:pPr fontAlgn="base"/>
            <a:r>
              <a:rPr lang="en-GB" sz="2400" dirty="0"/>
              <a:t>Every precaution was taken to keep the mill at a  good temperature with healthy ventilation.</a:t>
            </a:r>
          </a:p>
          <a:p>
            <a:r>
              <a:rPr lang="en-GB" sz="2400" dirty="0"/>
              <a:t>The mill was an outstanding example of integration where almost the whole of worsted production was done under one roof.</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980530" y="2659660"/>
            <a:ext cx="1721721" cy="256661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9953906" y="4475132"/>
            <a:ext cx="1779725" cy="2561863"/>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 r="4270"/>
          <a:stretch/>
        </p:blipFill>
        <p:spPr>
          <a:xfrm rot="16200000">
            <a:off x="9978235" y="880045"/>
            <a:ext cx="1721723" cy="2562031"/>
          </a:xfrm>
          <a:prstGeom prst="rect">
            <a:avLst/>
          </a:prstGeom>
        </p:spPr>
      </p:pic>
      <p:sp>
        <p:nvSpPr>
          <p:cNvPr id="13" name="TextBox 12"/>
          <p:cNvSpPr txBox="1"/>
          <p:nvPr/>
        </p:nvSpPr>
        <p:spPr>
          <a:xfrm>
            <a:off x="9562754" y="6645926"/>
            <a:ext cx="2629246" cy="246221"/>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Photographs courtesy of Saltaire Collection</a:t>
            </a:r>
          </a:p>
        </p:txBody>
      </p:sp>
    </p:spTree>
    <p:extLst>
      <p:ext uri="{BB962C8B-B14F-4D97-AF65-F5344CB8AC3E}">
        <p14:creationId xmlns:p14="http://schemas.microsoft.com/office/powerpoint/2010/main" val="2107006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6061" y="627442"/>
            <a:ext cx="11493817" cy="909703"/>
          </a:xfrm>
        </p:spPr>
        <p:txBody>
          <a:bodyPr/>
          <a:lstStyle/>
          <a:p>
            <a:pPr algn="ctr"/>
            <a:r>
              <a:rPr lang="en-GB" sz="4800" b="1" dirty="0">
                <a:cs typeface="Arial" pitchFamily="34" charset="0"/>
              </a:rPr>
              <a:t>Grand Opening</a:t>
            </a:r>
          </a:p>
        </p:txBody>
      </p:sp>
      <p:sp>
        <p:nvSpPr>
          <p:cNvPr id="4" name="Content Placeholder 3"/>
          <p:cNvSpPr>
            <a:spLocks noGrp="1"/>
          </p:cNvSpPr>
          <p:nvPr>
            <p:ph sz="half" idx="1"/>
          </p:nvPr>
        </p:nvSpPr>
        <p:spPr>
          <a:xfrm>
            <a:off x="356061" y="1981201"/>
            <a:ext cx="5456910" cy="3794505"/>
          </a:xfrm>
        </p:spPr>
        <p:txBody>
          <a:bodyPr>
            <a:noAutofit/>
          </a:bodyPr>
          <a:lstStyle/>
          <a:p>
            <a:r>
              <a:rPr lang="en-GB" sz="2400" dirty="0">
                <a:cs typeface="Arial" panose="020B0604020202020204" pitchFamily="34" charset="0"/>
              </a:rPr>
              <a:t>The main part of the mill opened in 1853 </a:t>
            </a:r>
            <a:r>
              <a:rPr lang="en-GB" sz="2400" dirty="0"/>
              <a:t>on Salt’s 50th birthday.</a:t>
            </a:r>
          </a:p>
          <a:p>
            <a:r>
              <a:rPr lang="en-GB" sz="2400" dirty="0">
                <a:cs typeface="Arial" panose="020B0604020202020204" pitchFamily="34" charset="0"/>
              </a:rPr>
              <a:t>A great feast was held in the combing shed to celebrate.  </a:t>
            </a:r>
          </a:p>
          <a:p>
            <a:r>
              <a:rPr lang="en-GB" sz="2400" dirty="0">
                <a:cs typeface="Arial" panose="020B0604020202020204" pitchFamily="34" charset="0"/>
              </a:rPr>
              <a:t>Food was ordered for 3750 guests, who included the workers.  </a:t>
            </a:r>
          </a:p>
          <a:p>
            <a:r>
              <a:rPr lang="en-GB" sz="2400" dirty="0">
                <a:cs typeface="Arial" panose="020B0604020202020204" pitchFamily="34" charset="0"/>
              </a:rPr>
              <a:t> At that time, it must have seemed an enormous building and an </a:t>
            </a:r>
            <a:r>
              <a:rPr lang="en-GB" sz="2400" dirty="0"/>
              <a:t>extraordinary project. </a:t>
            </a:r>
            <a:endParaRPr lang="en-GB" sz="2400" dirty="0">
              <a:cs typeface="Arial" panose="020B0604020202020204" pitchFamily="34" charset="0"/>
            </a:endParaRPr>
          </a:p>
          <a:p>
            <a:endParaRPr lang="en-GB" dirty="0">
              <a:cs typeface="Arial" panose="020B0604020202020204" pitchFamily="34" charset="0"/>
            </a:endParaRPr>
          </a:p>
          <a:p>
            <a:endParaRPr lang="en-GB" sz="2400" dirty="0">
              <a:cs typeface="Arial" panose="020B0604020202020204" pitchFamily="34" charset="0"/>
            </a:endParaRPr>
          </a:p>
          <a:p>
            <a:endParaRPr lang="en-GB" sz="2400" dirty="0">
              <a:cs typeface="Arial" panose="020B0604020202020204" pitchFamily="34" charset="0"/>
            </a:endParaRPr>
          </a:p>
          <a:p>
            <a:endParaRPr lang="en-GB" sz="2400" dirty="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429" y="1981201"/>
            <a:ext cx="5750449" cy="3489706"/>
          </a:xfrm>
          <a:prstGeom prst="rect">
            <a:avLst/>
          </a:prstGeom>
        </p:spPr>
      </p:pic>
      <p:sp>
        <p:nvSpPr>
          <p:cNvPr id="10" name="TextBox 9"/>
          <p:cNvSpPr txBox="1"/>
          <p:nvPr/>
        </p:nvSpPr>
        <p:spPr>
          <a:xfrm>
            <a:off x="6099429" y="5470907"/>
            <a:ext cx="2629246" cy="246221"/>
          </a:xfrm>
          <a:prstGeom prst="rect">
            <a:avLst/>
          </a:prstGeom>
          <a:solidFill>
            <a:schemeClr val="bg1"/>
          </a:solidFill>
        </p:spPr>
        <p:txBody>
          <a:bodyPr wrap="none" rtlCol="0">
            <a:spAutoFit/>
          </a:bodyPr>
          <a:lstStyle/>
          <a:p>
            <a:r>
              <a:rPr lang="en-GB" sz="1000" dirty="0">
                <a:latin typeface="Arial" panose="020B0604020202020204" pitchFamily="34" charset="0"/>
                <a:cs typeface="Arial" panose="020B0604020202020204" pitchFamily="34" charset="0"/>
              </a:rPr>
              <a:t>Photographs courtesy of Saltaire Collection</a:t>
            </a:r>
          </a:p>
        </p:txBody>
      </p:sp>
    </p:spTree>
    <p:extLst>
      <p:ext uri="{BB962C8B-B14F-4D97-AF65-F5344CB8AC3E}">
        <p14:creationId xmlns:p14="http://schemas.microsoft.com/office/powerpoint/2010/main" val="3445930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326" y="628116"/>
            <a:ext cx="11383347" cy="1704537"/>
          </a:xfrm>
        </p:spPr>
        <p:txBody>
          <a:bodyPr/>
          <a:lstStyle/>
          <a:p>
            <a:r>
              <a:rPr lang="en-GB" b="1" dirty="0"/>
              <a:t> </a:t>
            </a:r>
            <a:r>
              <a:rPr lang="en-GB" sz="4800" b="1" dirty="0"/>
              <a:t>Salt’s Mills </a:t>
            </a:r>
            <a:br>
              <a:rPr lang="en-GB" sz="4800" b="1" dirty="0"/>
            </a:br>
            <a:r>
              <a:rPr lang="en-GB" sz="4800" b="1" dirty="0"/>
              <a:t>Notable Architectural Features  </a:t>
            </a:r>
          </a:p>
        </p:txBody>
      </p:sp>
      <p:pic>
        <p:nvPicPr>
          <p:cNvPr id="4" name="Picture 2" descr="HISTORIC ENGLAND images of Saltaire nmr_3140_39.jpg">
            <a:extLst>
              <a:ext uri="{FF2B5EF4-FFF2-40B4-BE49-F238E27FC236}">
                <a16:creationId xmlns:a16="http://schemas.microsoft.com/office/drawing/2014/main" id="{87A8C51B-556A-4BDA-877D-3B0EEF4969D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796" b="28411"/>
          <a:stretch/>
        </p:blipFill>
        <p:spPr bwMode="auto">
          <a:xfrm>
            <a:off x="1705252" y="2332653"/>
            <a:ext cx="8781494" cy="42174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1  2019 NOV to 2020 ALL NEW WORK\8. Grant funded projects 2020 New folder (2)\SALTAIRE STORIES\HISTORIC ENGLAND images of Saltaire\nmr_3140_39.jpg">
            <a:extLst>
              <a:ext uri="{FF2B5EF4-FFF2-40B4-BE49-F238E27FC236}">
                <a16:creationId xmlns:a16="http://schemas.microsoft.com/office/drawing/2014/main" id="{5E847ACA-54DE-4D93-A40B-AA34B1A98CF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8050"/>
          <a:stretch/>
        </p:blipFill>
        <p:spPr bwMode="auto">
          <a:xfrm>
            <a:off x="1705252" y="6550102"/>
            <a:ext cx="6672884" cy="133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12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1  2019 NOV to 2020 ALL NEW WORK\8. Grant funded projects 2020 New folder (2)\SALTAIRE STORIES\RACHEL 10th August2020\photographs for Lesson 3\Photograph of Saltaire Victoria Road - Saltaire Colle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9649" y="1715027"/>
            <a:ext cx="7211152" cy="43693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89649" y="6084407"/>
            <a:ext cx="2776722" cy="246221"/>
          </a:xfrm>
          <a:prstGeom prst="rect">
            <a:avLst/>
          </a:prstGeom>
        </p:spPr>
        <p:txBody>
          <a:bodyPr wrap="none">
            <a:spAutoFit/>
          </a:bodyPr>
          <a:lstStyle/>
          <a:p>
            <a:r>
              <a:rPr lang="en-GB" sz="1000" dirty="0">
                <a:latin typeface="Arial" panose="020B0604020202020204" pitchFamily="34" charset="0"/>
              </a:rPr>
              <a:t>Photograph courtesy of the Saltaire Collection</a:t>
            </a:r>
          </a:p>
        </p:txBody>
      </p:sp>
      <p:sp>
        <p:nvSpPr>
          <p:cNvPr id="3" name="TextBox 2"/>
          <p:cNvSpPr txBox="1"/>
          <p:nvPr/>
        </p:nvSpPr>
        <p:spPr>
          <a:xfrm>
            <a:off x="243400" y="2857883"/>
            <a:ext cx="2741099" cy="1938992"/>
          </a:xfrm>
          <a:prstGeom prst="rect">
            <a:avLst/>
          </a:prstGeom>
          <a:noFill/>
        </p:spPr>
        <p:txBody>
          <a:bodyPr wrap="square" rtlCol="0">
            <a:spAutoFit/>
          </a:bodyPr>
          <a:lstStyle/>
          <a:p>
            <a:r>
              <a:rPr lang="en-GB" sz="2400" dirty="0">
                <a:latin typeface="Arial" panose="020B0604020202020204" pitchFamily="34" charset="0"/>
              </a:rPr>
              <a:t>The main frontage</a:t>
            </a:r>
            <a:r>
              <a:rPr lang="en-GB" sz="2400" b="1" dirty="0">
                <a:latin typeface="Arial" panose="020B0604020202020204" pitchFamily="34" charset="0"/>
              </a:rPr>
              <a:t> was on Victoria  Road </a:t>
            </a:r>
            <a:r>
              <a:rPr lang="en-GB" sz="2400" dirty="0">
                <a:latin typeface="Arial" panose="020B0604020202020204" pitchFamily="34" charset="0"/>
              </a:rPr>
              <a:t>and was designed to face the railway.</a:t>
            </a:r>
          </a:p>
        </p:txBody>
      </p:sp>
      <p:sp>
        <p:nvSpPr>
          <p:cNvPr id="8" name="Title 2">
            <a:extLst>
              <a:ext uri="{FF2B5EF4-FFF2-40B4-BE49-F238E27FC236}">
                <a16:creationId xmlns:a16="http://schemas.microsoft.com/office/drawing/2014/main" id="{3E1DD50B-0F32-4313-8CF4-2524A738A790}"/>
              </a:ext>
            </a:extLst>
          </p:cNvPr>
          <p:cNvSpPr>
            <a:spLocks noGrp="1"/>
          </p:cNvSpPr>
          <p:nvPr>
            <p:ph type="title"/>
          </p:nvPr>
        </p:nvSpPr>
        <p:spPr>
          <a:xfrm>
            <a:off x="356061" y="627442"/>
            <a:ext cx="11493817" cy="909703"/>
          </a:xfrm>
        </p:spPr>
        <p:txBody>
          <a:bodyPr/>
          <a:lstStyle/>
          <a:p>
            <a:r>
              <a:rPr lang="en-GB" sz="4800" b="1" dirty="0"/>
              <a:t>The Mill Entrance on Victoria Road</a:t>
            </a:r>
            <a:endParaRPr lang="en-GB" sz="4800" b="1" dirty="0">
              <a:cs typeface="Arial" pitchFamily="34" charset="0"/>
            </a:endParaRPr>
          </a:p>
        </p:txBody>
      </p:sp>
    </p:spTree>
    <p:extLst>
      <p:ext uri="{BB962C8B-B14F-4D97-AF65-F5344CB8AC3E}">
        <p14:creationId xmlns:p14="http://schemas.microsoft.com/office/powerpoint/2010/main" val="1180812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0037" y="1707154"/>
            <a:ext cx="6209447" cy="3384679"/>
          </a:xfrm>
        </p:spPr>
        <p:txBody>
          <a:bodyPr>
            <a:normAutofit/>
          </a:bodyPr>
          <a:lstStyle/>
          <a:p>
            <a:r>
              <a:rPr lang="en-GB" sz="2400" dirty="0"/>
              <a:t>The office building was the main entrance </a:t>
            </a:r>
          </a:p>
          <a:p>
            <a:r>
              <a:rPr lang="en-GB" sz="2400" dirty="0"/>
              <a:t>Its visual appearance is unaltered apart from the blinds at the windows.</a:t>
            </a:r>
          </a:p>
          <a:p>
            <a:r>
              <a:rPr lang="en-GB" sz="2400" dirty="0"/>
              <a:t>Above the entrance is what was known as a </a:t>
            </a:r>
            <a:r>
              <a:rPr lang="en-GB" sz="2400" dirty="0" err="1"/>
              <a:t>bellcote</a:t>
            </a:r>
            <a:r>
              <a:rPr lang="en-GB" sz="2400" dirty="0"/>
              <a:t> – an arch with a bell </a:t>
            </a:r>
          </a:p>
          <a:p>
            <a:r>
              <a:rPr lang="en-GB" sz="2400" dirty="0"/>
              <a:t> </a:t>
            </a:r>
            <a:r>
              <a:rPr lang="en-GB" sz="2400" dirty="0" err="1"/>
              <a:t>Bellcotes</a:t>
            </a:r>
            <a:r>
              <a:rPr lang="en-GB" sz="2400" dirty="0"/>
              <a:t> are most common in church architecture.</a:t>
            </a:r>
          </a:p>
        </p:txBody>
      </p:sp>
      <p:pic>
        <p:nvPicPr>
          <p:cNvPr id="1026" name="Picture 2" descr="C:\Users\jedwards\Pictures\2020-09-22\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3510" y="3658258"/>
            <a:ext cx="5014253" cy="28671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edwards\Pictures\2020-09-22\0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8768" y="1707154"/>
            <a:ext cx="1852448" cy="18524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C65CB6-DAD8-488A-AB42-D1965BBBCDC9}"/>
              </a:ext>
            </a:extLst>
          </p:cNvPr>
          <p:cNvSpPr txBox="1"/>
          <p:nvPr/>
        </p:nvSpPr>
        <p:spPr>
          <a:xfrm>
            <a:off x="6843510" y="6525409"/>
            <a:ext cx="2906565" cy="246221"/>
          </a:xfrm>
          <a:prstGeom prst="rect">
            <a:avLst/>
          </a:prstGeom>
          <a:noFill/>
        </p:spPr>
        <p:txBody>
          <a:bodyPr wrap="none" rtlCol="0">
            <a:spAutoFit/>
          </a:bodyPr>
          <a:lstStyle/>
          <a:p>
            <a:r>
              <a:rPr lang="en-GB" sz="1000" dirty="0">
                <a:latin typeface="Arial" panose="020B0604020202020204" pitchFamily="34" charset="0"/>
              </a:rPr>
              <a:t>Photographs by Julie Edwards, Historic England</a:t>
            </a:r>
          </a:p>
        </p:txBody>
      </p:sp>
      <p:sp>
        <p:nvSpPr>
          <p:cNvPr id="8" name="Rectangle 7"/>
          <p:cNvSpPr/>
          <p:nvPr/>
        </p:nvSpPr>
        <p:spPr>
          <a:xfrm>
            <a:off x="440037" y="5448191"/>
            <a:ext cx="5181600" cy="1077218"/>
          </a:xfrm>
          <a:prstGeom prst="rect">
            <a:avLst/>
          </a:prstGeom>
          <a:solidFill>
            <a:schemeClr val="accent1">
              <a:lumMod val="40000"/>
              <a:lumOff val="60000"/>
            </a:schemeClr>
          </a:solidFill>
          <a:ln w="19050">
            <a:solidFill>
              <a:schemeClr val="tx1"/>
            </a:solidFill>
          </a:ln>
        </p:spPr>
        <p:txBody>
          <a:bodyPr wrap="square">
            <a:spAutoFit/>
          </a:bodyPr>
          <a:lstStyle/>
          <a:p>
            <a:endParaRPr lang="en-GB" sz="1200" dirty="0">
              <a:latin typeface="Arial" panose="020B0604020202020204" pitchFamily="34" charset="0"/>
            </a:endParaRPr>
          </a:p>
          <a:p>
            <a:r>
              <a:rPr lang="en-GB" sz="2000" b="1" dirty="0">
                <a:latin typeface="Arial" panose="020B0604020202020204" pitchFamily="34" charset="0"/>
              </a:rPr>
              <a:t>What do you think was the purpose of such a grand entrance?</a:t>
            </a:r>
          </a:p>
          <a:p>
            <a:endParaRPr lang="en-GB" sz="1200" dirty="0">
              <a:latin typeface="Arial" panose="020B0604020202020204" pitchFamily="34" charset="0"/>
            </a:endParaRPr>
          </a:p>
        </p:txBody>
      </p:sp>
      <p:sp>
        <p:nvSpPr>
          <p:cNvPr id="11" name="Title 2">
            <a:extLst>
              <a:ext uri="{FF2B5EF4-FFF2-40B4-BE49-F238E27FC236}">
                <a16:creationId xmlns:a16="http://schemas.microsoft.com/office/drawing/2014/main" id="{0ECA8F93-C3CB-425F-AB5A-AEEA7FBC3789}"/>
              </a:ext>
            </a:extLst>
          </p:cNvPr>
          <p:cNvSpPr>
            <a:spLocks noGrp="1"/>
          </p:cNvSpPr>
          <p:nvPr>
            <p:ph type="title"/>
          </p:nvPr>
        </p:nvSpPr>
        <p:spPr>
          <a:xfrm>
            <a:off x="356061" y="627442"/>
            <a:ext cx="11493817" cy="909703"/>
          </a:xfrm>
        </p:spPr>
        <p:txBody>
          <a:bodyPr/>
          <a:lstStyle/>
          <a:p>
            <a:r>
              <a:rPr lang="en-GB" sz="4800" b="1" dirty="0"/>
              <a:t>The Mill Entrance and </a:t>
            </a:r>
            <a:r>
              <a:rPr lang="en-GB" sz="4800" b="1" dirty="0" err="1"/>
              <a:t>Bellcote</a:t>
            </a:r>
            <a:endParaRPr lang="en-GB" sz="4800" b="1" dirty="0">
              <a:cs typeface="Arial" pitchFamily="34" charset="0"/>
            </a:endParaRPr>
          </a:p>
        </p:txBody>
      </p:sp>
    </p:spTree>
    <p:extLst>
      <p:ext uri="{BB962C8B-B14F-4D97-AF65-F5344CB8AC3E}">
        <p14:creationId xmlns:p14="http://schemas.microsoft.com/office/powerpoint/2010/main" val="2034540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417" y="757480"/>
            <a:ext cx="10515600" cy="782072"/>
          </a:xfrm>
        </p:spPr>
        <p:txBody>
          <a:bodyPr>
            <a:noAutofit/>
          </a:bodyPr>
          <a:lstStyle/>
          <a:p>
            <a:r>
              <a:rPr lang="en-GB" sz="4800" b="1" dirty="0">
                <a:latin typeface="Arial" panose="020B0604020202020204" pitchFamily="34" charset="0"/>
                <a:cs typeface="Arial" panose="020B0604020202020204" pitchFamily="34" charset="0"/>
              </a:rPr>
              <a:t>Introducing Titus Salt</a:t>
            </a:r>
          </a:p>
        </p:txBody>
      </p:sp>
      <p:sp>
        <p:nvSpPr>
          <p:cNvPr id="3" name="Content Placeholder 2"/>
          <p:cNvSpPr>
            <a:spLocks noGrp="1"/>
          </p:cNvSpPr>
          <p:nvPr>
            <p:ph idx="1"/>
          </p:nvPr>
        </p:nvSpPr>
        <p:spPr>
          <a:xfrm>
            <a:off x="715417" y="2083042"/>
            <a:ext cx="10515600" cy="4351338"/>
          </a:xfrm>
        </p:spPr>
        <p:txBody>
          <a:bodyPr>
            <a:noAutofit/>
          </a:bodyPr>
          <a:lstStyle/>
          <a:p>
            <a:pPr marL="0" indent="0">
              <a:buNone/>
            </a:pPr>
            <a:r>
              <a:rPr lang="en-GB" sz="4800" b="1" dirty="0">
                <a:latin typeface="Arial" panose="020B0604020202020204" pitchFamily="34" charset="0"/>
                <a:cs typeface="Arial" panose="020B0604020202020204" pitchFamily="34" charset="0"/>
              </a:rPr>
              <a:t>Aims</a:t>
            </a:r>
          </a:p>
          <a:p>
            <a:pPr marL="0" indent="0">
              <a:buNone/>
            </a:pPr>
            <a:endParaRPr lang="en-GB" sz="2400" b="1" dirty="0">
              <a:latin typeface="Arial" panose="020B0604020202020204" pitchFamily="34" charset="0"/>
              <a:cs typeface="Arial" panose="020B0604020202020204" pitchFamily="34" charset="0"/>
            </a:endParaRPr>
          </a:p>
          <a:p>
            <a:pPr marL="0" indent="0">
              <a:buNone/>
            </a:pPr>
            <a:r>
              <a:rPr lang="en-GB" sz="2400" b="1" dirty="0">
                <a:latin typeface="Arial" panose="020B0604020202020204" pitchFamily="34" charset="0"/>
                <a:cs typeface="Arial" panose="020B0604020202020204" pitchFamily="34" charset="0"/>
              </a:rPr>
              <a:t>To enable pupils to : </a:t>
            </a:r>
          </a:p>
          <a:p>
            <a:pPr marL="0" indent="0">
              <a:buNone/>
            </a:pP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learn about Titus Salt’s early background </a:t>
            </a:r>
          </a:p>
          <a:p>
            <a:r>
              <a:rPr lang="en-GB" sz="2400" dirty="0">
                <a:latin typeface="Arial" panose="020B0604020202020204" pitchFamily="34" charset="0"/>
                <a:cs typeface="Arial" panose="020B0604020202020204" pitchFamily="34" charset="0"/>
              </a:rPr>
              <a:t>understand the reasons why Titus Salt chose to build Salt’s Mill and why he chose its location</a:t>
            </a:r>
          </a:p>
        </p:txBody>
      </p:sp>
    </p:spTree>
    <p:extLst>
      <p:ext uri="{BB962C8B-B14F-4D97-AF65-F5344CB8AC3E}">
        <p14:creationId xmlns:p14="http://schemas.microsoft.com/office/powerpoint/2010/main" val="268117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5838" y="1740620"/>
            <a:ext cx="5181600" cy="3020695"/>
          </a:xfrm>
        </p:spPr>
        <p:txBody>
          <a:bodyPr>
            <a:noAutofit/>
          </a:bodyPr>
          <a:lstStyle/>
          <a:p>
            <a:r>
              <a:rPr lang="en-GB" sz="2400" dirty="0"/>
              <a:t>The part seen here is the spinning mill where Salt's famous worsted cloth was produced.</a:t>
            </a:r>
          </a:p>
          <a:p>
            <a:r>
              <a:rPr lang="en-GB" sz="2400" dirty="0"/>
              <a:t>The long south range  has  five storeys and a basement.</a:t>
            </a:r>
          </a:p>
          <a:p>
            <a:r>
              <a:rPr lang="en-GB" sz="2400" dirty="0"/>
              <a:t>It is Italianate in style and  symmetrical, with two central entrance arches flanked by a pair of matching turrets.</a:t>
            </a:r>
          </a:p>
        </p:txBody>
      </p:sp>
      <p:sp>
        <p:nvSpPr>
          <p:cNvPr id="7" name="TextBox 6">
            <a:extLst>
              <a:ext uri="{FF2B5EF4-FFF2-40B4-BE49-F238E27FC236}">
                <a16:creationId xmlns:a16="http://schemas.microsoft.com/office/drawing/2014/main" id="{36466117-4F99-4301-9C30-7EFADE54F863}"/>
              </a:ext>
            </a:extLst>
          </p:cNvPr>
          <p:cNvSpPr txBox="1"/>
          <p:nvPr/>
        </p:nvSpPr>
        <p:spPr>
          <a:xfrm>
            <a:off x="416767" y="5348788"/>
            <a:ext cx="5249137" cy="1077218"/>
          </a:xfrm>
          <a:prstGeom prst="rect">
            <a:avLst/>
          </a:prstGeom>
          <a:solidFill>
            <a:schemeClr val="accent1">
              <a:lumMod val="40000"/>
              <a:lumOff val="60000"/>
            </a:schemeClr>
          </a:solidFill>
          <a:ln>
            <a:solidFill>
              <a:schemeClr val="tx1"/>
            </a:solidFill>
          </a:ln>
        </p:spPr>
        <p:txBody>
          <a:bodyPr wrap="square" rtlCol="0">
            <a:spAutoFit/>
          </a:bodyPr>
          <a:lstStyle/>
          <a:p>
            <a:endParaRPr lang="en-GB" sz="1200" dirty="0">
              <a:latin typeface="Arial" panose="020B0604020202020204" pitchFamily="34" charset="0"/>
            </a:endParaRPr>
          </a:p>
          <a:p>
            <a:r>
              <a:rPr lang="en-GB" sz="2000" b="1" dirty="0">
                <a:latin typeface="Arial" panose="020B0604020202020204" pitchFamily="34" charset="0"/>
              </a:rPr>
              <a:t>Why do you think the Mill has so many very large  windows?</a:t>
            </a:r>
          </a:p>
          <a:p>
            <a:endParaRPr lang="en-GB" sz="1200" dirty="0">
              <a:latin typeface="Arial" panose="020B0604020202020204" pitchFamily="34" charset="0"/>
            </a:endParaRPr>
          </a:p>
        </p:txBody>
      </p:sp>
      <p:sp>
        <p:nvSpPr>
          <p:cNvPr id="9" name="Title 2">
            <a:extLst>
              <a:ext uri="{FF2B5EF4-FFF2-40B4-BE49-F238E27FC236}">
                <a16:creationId xmlns:a16="http://schemas.microsoft.com/office/drawing/2014/main" id="{89C509DB-554E-42DA-9853-FE047C081294}"/>
              </a:ext>
            </a:extLst>
          </p:cNvPr>
          <p:cNvSpPr>
            <a:spLocks noGrp="1"/>
          </p:cNvSpPr>
          <p:nvPr>
            <p:ph type="title"/>
          </p:nvPr>
        </p:nvSpPr>
        <p:spPr>
          <a:xfrm>
            <a:off x="356061" y="627442"/>
            <a:ext cx="11493817" cy="909703"/>
          </a:xfrm>
        </p:spPr>
        <p:txBody>
          <a:bodyPr/>
          <a:lstStyle/>
          <a:p>
            <a:r>
              <a:rPr lang="en-GB" sz="4800" b="1" dirty="0"/>
              <a:t>The Spinning Mill</a:t>
            </a:r>
            <a:endParaRPr lang="en-GB" sz="4800" b="1" dirty="0">
              <a:cs typeface="Arial" pitchFamily="34" charset="0"/>
            </a:endParaRPr>
          </a:p>
        </p:txBody>
      </p:sp>
      <p:pic>
        <p:nvPicPr>
          <p:cNvPr id="10" name="Picture 2" descr="https://historicengland.org.uk/hex/file/he/content/upload/database/3231_700.jpg?w=980&amp;h=650&amp;mode=max&amp;quality=60">
            <a:extLst>
              <a:ext uri="{FF2B5EF4-FFF2-40B4-BE49-F238E27FC236}">
                <a16:creationId xmlns:a16="http://schemas.microsoft.com/office/drawing/2014/main" id="{67E61461-0B43-400E-9032-001E1AB338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984"/>
          <a:stretch/>
        </p:blipFill>
        <p:spPr bwMode="auto">
          <a:xfrm>
            <a:off x="6443937" y="1795483"/>
            <a:ext cx="5331296" cy="355330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DB2AB01-2C72-4DE9-B1CA-E99A83A1B6FA}"/>
              </a:ext>
            </a:extLst>
          </p:cNvPr>
          <p:cNvSpPr/>
          <p:nvPr/>
        </p:nvSpPr>
        <p:spPr>
          <a:xfrm>
            <a:off x="6443937" y="5360905"/>
            <a:ext cx="4901780" cy="246221"/>
          </a:xfrm>
          <a:prstGeom prst="rect">
            <a:avLst/>
          </a:prstGeom>
        </p:spPr>
        <p:txBody>
          <a:bodyPr wrap="square">
            <a:spAutoFit/>
          </a:bodyPr>
          <a:lstStyle/>
          <a:p>
            <a:r>
              <a:rPr lang="en-GB" sz="1000" dirty="0">
                <a:latin typeface="Arial" panose="020B0604020202020204" pitchFamily="34" charset="0"/>
              </a:rPr>
              <a:t>Photograph taken November 1998 © Crown copyright. NMR ref: aa010818</a:t>
            </a:r>
          </a:p>
        </p:txBody>
      </p:sp>
    </p:spTree>
    <p:extLst>
      <p:ext uri="{BB962C8B-B14F-4D97-AF65-F5344CB8AC3E}">
        <p14:creationId xmlns:p14="http://schemas.microsoft.com/office/powerpoint/2010/main" val="3298377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11971" y="1825625"/>
            <a:ext cx="6937572" cy="1200329"/>
          </a:xfrm>
        </p:spPr>
        <p:txBody>
          <a:bodyPr>
            <a:normAutofit/>
          </a:bodyPr>
          <a:lstStyle/>
          <a:p>
            <a:r>
              <a:rPr lang="en-GB" sz="2400" dirty="0"/>
              <a:t>It was topped with distinctive 'bell ‘ turrets. </a:t>
            </a:r>
          </a:p>
          <a:p>
            <a:r>
              <a:rPr lang="en-GB" sz="2400" dirty="0"/>
              <a:t>Each symmetrically placed.</a:t>
            </a:r>
          </a:p>
          <a:p>
            <a:pPr marL="0" indent="0">
              <a:buNone/>
            </a:pPr>
            <a:endParaRPr lang="en-GB" sz="2400" dirty="0"/>
          </a:p>
          <a:p>
            <a:pPr marL="0" indent="0">
              <a:buNone/>
            </a:pPr>
            <a:endParaRPr lang="en-GB" sz="4000" dirty="0"/>
          </a:p>
        </p:txBody>
      </p:sp>
      <p:pic>
        <p:nvPicPr>
          <p:cNvPr id="1026"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430215" y="2210780"/>
            <a:ext cx="5029714" cy="3772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007740" y="6611779"/>
            <a:ext cx="2756355" cy="246221"/>
          </a:xfrm>
          <a:prstGeom prst="rect">
            <a:avLst/>
          </a:prstGeom>
          <a:noFill/>
        </p:spPr>
        <p:txBody>
          <a:bodyPr wrap="square" rtlCol="0">
            <a:spAutoFit/>
          </a:bodyPr>
          <a:lstStyle/>
          <a:p>
            <a:r>
              <a:rPr lang="en-GB" sz="1000" dirty="0">
                <a:latin typeface="Arial" panose="020B0604020202020204" pitchFamily="34" charset="0"/>
              </a:rPr>
              <a:t>Photograph: Julie Edwards Historic England</a:t>
            </a:r>
          </a:p>
        </p:txBody>
      </p:sp>
      <p:sp>
        <p:nvSpPr>
          <p:cNvPr id="6" name="Rectangle 5"/>
          <p:cNvSpPr/>
          <p:nvPr/>
        </p:nvSpPr>
        <p:spPr>
          <a:xfrm>
            <a:off x="411971" y="3416214"/>
            <a:ext cx="6511344" cy="1077218"/>
          </a:xfrm>
          <a:prstGeom prst="rect">
            <a:avLst/>
          </a:prstGeom>
          <a:solidFill>
            <a:schemeClr val="accent1">
              <a:lumMod val="40000"/>
              <a:lumOff val="60000"/>
            </a:schemeClr>
          </a:solidFill>
          <a:ln w="19050">
            <a:solidFill>
              <a:schemeClr val="tx1"/>
            </a:solidFill>
          </a:ln>
        </p:spPr>
        <p:txBody>
          <a:bodyPr wrap="square">
            <a:spAutoFit/>
          </a:bodyPr>
          <a:lstStyle/>
          <a:p>
            <a:endParaRPr lang="en-GB" sz="1200" dirty="0">
              <a:latin typeface="Arial" panose="020B0604020202020204" pitchFamily="34" charset="0"/>
            </a:endParaRPr>
          </a:p>
          <a:p>
            <a:r>
              <a:rPr lang="en-GB" sz="2000" b="1" dirty="0">
                <a:latin typeface="Arial" panose="020B0604020202020204" pitchFamily="34" charset="0"/>
              </a:rPr>
              <a:t>Why do you think bells featured such a lot in the design of the mill?</a:t>
            </a:r>
          </a:p>
          <a:p>
            <a:endParaRPr lang="en-GB" sz="1200" dirty="0">
              <a:latin typeface="Arial" panose="020B0604020202020204" pitchFamily="34" charset="0"/>
            </a:endParaRPr>
          </a:p>
        </p:txBody>
      </p:sp>
      <p:sp>
        <p:nvSpPr>
          <p:cNvPr id="9" name="Title 2">
            <a:extLst>
              <a:ext uri="{FF2B5EF4-FFF2-40B4-BE49-F238E27FC236}">
                <a16:creationId xmlns:a16="http://schemas.microsoft.com/office/drawing/2014/main" id="{E0BAFE77-4E44-4E9D-A627-01FABDF5173C}"/>
              </a:ext>
            </a:extLst>
          </p:cNvPr>
          <p:cNvSpPr>
            <a:spLocks noGrp="1"/>
          </p:cNvSpPr>
          <p:nvPr>
            <p:ph type="title"/>
          </p:nvPr>
        </p:nvSpPr>
        <p:spPr>
          <a:xfrm>
            <a:off x="356061" y="627442"/>
            <a:ext cx="11493817" cy="909703"/>
          </a:xfrm>
        </p:spPr>
        <p:txBody>
          <a:bodyPr/>
          <a:lstStyle/>
          <a:p>
            <a:r>
              <a:rPr lang="en-GB" sz="4800" b="1" dirty="0"/>
              <a:t>The Bell Tower</a:t>
            </a:r>
            <a:endParaRPr lang="en-GB" sz="4800" b="1" dirty="0">
              <a:cs typeface="Arial" pitchFamily="34" charset="0"/>
            </a:endParaRPr>
          </a:p>
        </p:txBody>
      </p:sp>
    </p:spTree>
    <p:extLst>
      <p:ext uri="{BB962C8B-B14F-4D97-AF65-F5344CB8AC3E}">
        <p14:creationId xmlns:p14="http://schemas.microsoft.com/office/powerpoint/2010/main" val="363723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6061" y="1825625"/>
            <a:ext cx="5009041" cy="2835275"/>
          </a:xfrm>
        </p:spPr>
        <p:txBody>
          <a:bodyPr>
            <a:noAutofit/>
          </a:bodyPr>
          <a:lstStyle/>
          <a:p>
            <a:r>
              <a:rPr lang="en-GB" sz="2400" dirty="0"/>
              <a:t>At Salt’s request a massive chimney was added in 1868.</a:t>
            </a:r>
          </a:p>
          <a:p>
            <a:r>
              <a:rPr lang="en-GB" sz="2400" dirty="0"/>
              <a:t>It is 68 metres high and is built of hammer-dressed stone.</a:t>
            </a:r>
          </a:p>
          <a:p>
            <a:r>
              <a:rPr lang="en-GB" sz="2400" dirty="0"/>
              <a:t>It tapers upwards from a square base.</a:t>
            </a:r>
          </a:p>
          <a:p>
            <a:endParaRPr lang="en-GB" dirty="0"/>
          </a:p>
        </p:txBody>
      </p:sp>
      <p:sp>
        <p:nvSpPr>
          <p:cNvPr id="5" name="TextBox 4"/>
          <p:cNvSpPr txBox="1"/>
          <p:nvPr/>
        </p:nvSpPr>
        <p:spPr>
          <a:xfrm>
            <a:off x="5259355" y="6476650"/>
            <a:ext cx="2794658" cy="246221"/>
          </a:xfrm>
          <a:prstGeom prst="rect">
            <a:avLst/>
          </a:prstGeom>
          <a:noFill/>
        </p:spPr>
        <p:txBody>
          <a:bodyPr wrap="square" rtlCol="0">
            <a:spAutoFit/>
          </a:bodyPr>
          <a:lstStyle/>
          <a:p>
            <a:r>
              <a:rPr lang="en-GB" sz="1000" dirty="0">
                <a:latin typeface="Arial" panose="020B0604020202020204" pitchFamily="34" charset="0"/>
              </a:rPr>
              <a:t>Photographs: Julie Edwards, Historic England</a:t>
            </a: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950" t="1" r="2931" b="31540"/>
          <a:stretch/>
        </p:blipFill>
        <p:spPr bwMode="auto">
          <a:xfrm>
            <a:off x="7828383" y="3625765"/>
            <a:ext cx="4170784" cy="2850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C:\Users\jedwards\Pictures\2020-09-22\10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982" r="20594" b="20655"/>
          <a:stretch/>
        </p:blipFill>
        <p:spPr bwMode="auto">
          <a:xfrm>
            <a:off x="5259355" y="1825593"/>
            <a:ext cx="2484903" cy="465918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25230" y="4660900"/>
            <a:ext cx="3422836" cy="1077218"/>
          </a:xfrm>
          <a:prstGeom prst="rect">
            <a:avLst/>
          </a:prstGeom>
          <a:solidFill>
            <a:schemeClr val="accent1">
              <a:lumMod val="40000"/>
              <a:lumOff val="60000"/>
            </a:schemeClr>
          </a:solidFill>
          <a:ln w="19050">
            <a:solidFill>
              <a:schemeClr val="tx1"/>
            </a:solidFill>
          </a:ln>
        </p:spPr>
        <p:txBody>
          <a:bodyPr wrap="square">
            <a:spAutoFit/>
          </a:bodyPr>
          <a:lstStyle/>
          <a:p>
            <a:endParaRPr lang="en-GB" sz="1200" b="1" dirty="0">
              <a:latin typeface="Arial" panose="020B0604020202020204" pitchFamily="34" charset="0"/>
            </a:endParaRPr>
          </a:p>
          <a:p>
            <a:pPr algn="ctr"/>
            <a:r>
              <a:rPr lang="en-GB" sz="2000" b="1" dirty="0">
                <a:latin typeface="Arial" panose="020B0604020202020204" pitchFamily="34" charset="0"/>
              </a:rPr>
              <a:t>Why do you think it was built so tall?</a:t>
            </a:r>
          </a:p>
          <a:p>
            <a:endParaRPr lang="en-GB" sz="1200" dirty="0">
              <a:latin typeface="Arial" panose="020B0604020202020204" pitchFamily="34" charset="0"/>
            </a:endParaRPr>
          </a:p>
        </p:txBody>
      </p:sp>
      <p:sp>
        <p:nvSpPr>
          <p:cNvPr id="11" name="Title 2">
            <a:extLst>
              <a:ext uri="{FF2B5EF4-FFF2-40B4-BE49-F238E27FC236}">
                <a16:creationId xmlns:a16="http://schemas.microsoft.com/office/drawing/2014/main" id="{5CDB34AD-2517-4874-AC45-644A1E9C6BDE}"/>
              </a:ext>
            </a:extLst>
          </p:cNvPr>
          <p:cNvSpPr>
            <a:spLocks noGrp="1"/>
          </p:cNvSpPr>
          <p:nvPr>
            <p:ph type="title"/>
          </p:nvPr>
        </p:nvSpPr>
        <p:spPr>
          <a:xfrm>
            <a:off x="356061" y="627442"/>
            <a:ext cx="11493817" cy="909703"/>
          </a:xfrm>
        </p:spPr>
        <p:txBody>
          <a:bodyPr/>
          <a:lstStyle/>
          <a:p>
            <a:r>
              <a:rPr lang="en-GB" sz="4800" b="1" dirty="0"/>
              <a:t>The Chimney</a:t>
            </a:r>
            <a:endParaRPr lang="en-GB" sz="4800" b="1" dirty="0">
              <a:cs typeface="Arial" pitchFamily="34" charset="0"/>
            </a:endParaRPr>
          </a:p>
        </p:txBody>
      </p:sp>
    </p:spTree>
    <p:extLst>
      <p:ext uri="{BB962C8B-B14F-4D97-AF65-F5344CB8AC3E}">
        <p14:creationId xmlns:p14="http://schemas.microsoft.com/office/powerpoint/2010/main" val="630115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6061" y="1921067"/>
            <a:ext cx="5181600" cy="3128865"/>
          </a:xfrm>
        </p:spPr>
        <p:txBody>
          <a:bodyPr/>
          <a:lstStyle/>
          <a:p>
            <a:r>
              <a:rPr lang="en-GB" sz="2400" dirty="0"/>
              <a:t>The 'New Mill' was built in 1868 to house new spinning and dying machinery.</a:t>
            </a:r>
          </a:p>
          <a:p>
            <a:endParaRPr lang="en-GB" sz="2400" dirty="0"/>
          </a:p>
          <a:p>
            <a:r>
              <a:rPr lang="en-GB" sz="2400" dirty="0"/>
              <a:t>It has a chimney design based on the bell tower of the Santa Maria </a:t>
            </a:r>
            <a:r>
              <a:rPr lang="en-GB" sz="2400" dirty="0" err="1"/>
              <a:t>Gloriosa</a:t>
            </a:r>
            <a:r>
              <a:rPr lang="en-GB" sz="2400" dirty="0"/>
              <a:t> </a:t>
            </a:r>
            <a:r>
              <a:rPr lang="en-GB" sz="2400" dirty="0" err="1"/>
              <a:t>dei</a:t>
            </a:r>
            <a:r>
              <a:rPr lang="en-GB" sz="2400" dirty="0"/>
              <a:t> </a:t>
            </a:r>
            <a:r>
              <a:rPr lang="en-GB" sz="2400" dirty="0" err="1"/>
              <a:t>Frari</a:t>
            </a:r>
            <a:r>
              <a:rPr lang="en-GB" sz="2400" dirty="0"/>
              <a:t> in Venice.</a:t>
            </a:r>
          </a:p>
          <a:p>
            <a:endParaRPr lang="en-GB" dirty="0"/>
          </a:p>
        </p:txBody>
      </p:sp>
      <p:pic>
        <p:nvPicPr>
          <p:cNvPr id="2050" name="Picture 2" descr="C:\Users\jedwards\Pictures\2020-09-22\1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1648" y="1921067"/>
            <a:ext cx="4582368" cy="458236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a:extLst>
              <a:ext uri="{FF2B5EF4-FFF2-40B4-BE49-F238E27FC236}">
                <a16:creationId xmlns:a16="http://schemas.microsoft.com/office/drawing/2014/main" id="{3000C955-8FDD-4B4C-9308-ACC168318379}"/>
              </a:ext>
            </a:extLst>
          </p:cNvPr>
          <p:cNvSpPr>
            <a:spLocks noGrp="1"/>
          </p:cNvSpPr>
          <p:nvPr>
            <p:ph type="title"/>
          </p:nvPr>
        </p:nvSpPr>
        <p:spPr>
          <a:xfrm>
            <a:off x="356061" y="627442"/>
            <a:ext cx="11493817" cy="909703"/>
          </a:xfrm>
        </p:spPr>
        <p:txBody>
          <a:bodyPr/>
          <a:lstStyle/>
          <a:p>
            <a:r>
              <a:rPr lang="en-GB" sz="4800" b="1" dirty="0"/>
              <a:t>New Mill with Italianate Tower</a:t>
            </a:r>
            <a:endParaRPr lang="en-GB" sz="4800" b="1" dirty="0">
              <a:cs typeface="Arial" pitchFamily="34" charset="0"/>
            </a:endParaRPr>
          </a:p>
        </p:txBody>
      </p:sp>
      <p:sp>
        <p:nvSpPr>
          <p:cNvPr id="9" name="TextBox 8">
            <a:extLst>
              <a:ext uri="{FF2B5EF4-FFF2-40B4-BE49-F238E27FC236}">
                <a16:creationId xmlns:a16="http://schemas.microsoft.com/office/drawing/2014/main" id="{C4A6BB55-2F1D-4ADC-A178-EB0150590A53}"/>
              </a:ext>
            </a:extLst>
          </p:cNvPr>
          <p:cNvSpPr txBox="1"/>
          <p:nvPr/>
        </p:nvSpPr>
        <p:spPr>
          <a:xfrm>
            <a:off x="6791648" y="6503435"/>
            <a:ext cx="2794658" cy="246221"/>
          </a:xfrm>
          <a:prstGeom prst="rect">
            <a:avLst/>
          </a:prstGeom>
          <a:noFill/>
        </p:spPr>
        <p:txBody>
          <a:bodyPr wrap="square" rtlCol="0">
            <a:spAutoFit/>
          </a:bodyPr>
          <a:lstStyle/>
          <a:p>
            <a:r>
              <a:rPr lang="en-GB" sz="1000" dirty="0">
                <a:latin typeface="Arial" panose="020B0604020202020204" pitchFamily="34" charset="0"/>
              </a:rPr>
              <a:t>Photograph: Julie Edwards, Historic England</a:t>
            </a:r>
          </a:p>
        </p:txBody>
      </p:sp>
    </p:spTree>
    <p:extLst>
      <p:ext uri="{BB962C8B-B14F-4D97-AF65-F5344CB8AC3E}">
        <p14:creationId xmlns:p14="http://schemas.microsoft.com/office/powerpoint/2010/main" val="2292119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6100" y="1726298"/>
            <a:ext cx="5181600" cy="4351338"/>
          </a:xfrm>
        </p:spPr>
        <p:txBody>
          <a:bodyPr>
            <a:noAutofit/>
          </a:bodyPr>
          <a:lstStyle/>
          <a:p>
            <a:r>
              <a:rPr lang="en-GB" sz="2400" dirty="0"/>
              <a:t>The mill had its own dining hall opposite the main entrance. </a:t>
            </a:r>
          </a:p>
          <a:p>
            <a:pPr fontAlgn="base"/>
            <a:r>
              <a:rPr lang="en-GB" sz="2400" dirty="0"/>
              <a:t>It served 600 breakfasts and 700 dinners every day .</a:t>
            </a:r>
          </a:p>
          <a:p>
            <a:pPr fontAlgn="base"/>
            <a:r>
              <a:rPr lang="en-GB" sz="2400" dirty="0"/>
              <a:t>At first it was also used as a  school for ‘half-timers’, children who would work in the mill during the morning, then attend school in the afternoon.</a:t>
            </a:r>
          </a:p>
          <a:p>
            <a:pPr fontAlgn="base"/>
            <a:r>
              <a:rPr lang="en-GB" sz="2400" dirty="0"/>
              <a:t>Today it is owned by Shipley College.</a:t>
            </a:r>
          </a:p>
        </p:txBody>
      </p:sp>
      <p:sp>
        <p:nvSpPr>
          <p:cNvPr id="5" name="TextBox 4"/>
          <p:cNvSpPr txBox="1"/>
          <p:nvPr/>
        </p:nvSpPr>
        <p:spPr>
          <a:xfrm>
            <a:off x="6036906" y="6077636"/>
            <a:ext cx="4487255" cy="246221"/>
          </a:xfrm>
          <a:prstGeom prst="rect">
            <a:avLst/>
          </a:prstGeom>
          <a:noFill/>
        </p:spPr>
        <p:txBody>
          <a:bodyPr wrap="square" rtlCol="0">
            <a:spAutoFit/>
          </a:bodyPr>
          <a:lstStyle/>
          <a:p>
            <a:r>
              <a:rPr lang="en-GB" sz="1000" dirty="0">
                <a:latin typeface="Arial" panose="020B0604020202020204" pitchFamily="34" charset="0"/>
              </a:rPr>
              <a:t>Photograph: Julie Edwards Historic England</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6906" y="1789349"/>
            <a:ext cx="5717479" cy="428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2">
            <a:extLst>
              <a:ext uri="{FF2B5EF4-FFF2-40B4-BE49-F238E27FC236}">
                <a16:creationId xmlns:a16="http://schemas.microsoft.com/office/drawing/2014/main" id="{515D8237-589F-4070-AFFD-2F1490E29D83}"/>
              </a:ext>
            </a:extLst>
          </p:cNvPr>
          <p:cNvSpPr>
            <a:spLocks noGrp="1"/>
          </p:cNvSpPr>
          <p:nvPr>
            <p:ph type="title"/>
          </p:nvPr>
        </p:nvSpPr>
        <p:spPr>
          <a:xfrm>
            <a:off x="356061" y="627442"/>
            <a:ext cx="11493817" cy="909703"/>
          </a:xfrm>
        </p:spPr>
        <p:txBody>
          <a:bodyPr/>
          <a:lstStyle/>
          <a:p>
            <a:r>
              <a:rPr lang="en-GB" sz="4800" b="1" dirty="0"/>
              <a:t>The Dining Hall</a:t>
            </a:r>
            <a:endParaRPr lang="en-GB" sz="4800" b="1" dirty="0">
              <a:cs typeface="Arial" pitchFamily="34" charset="0"/>
            </a:endParaRPr>
          </a:p>
        </p:txBody>
      </p:sp>
    </p:spTree>
    <p:extLst>
      <p:ext uri="{BB962C8B-B14F-4D97-AF65-F5344CB8AC3E}">
        <p14:creationId xmlns:p14="http://schemas.microsoft.com/office/powerpoint/2010/main" val="4174465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1  2019 NOV to 2020 ALL NEW WORK\8. Grant funded projects 2020 New folder (2)\SALTAIRE STORIES\HISTORIC ENGLAND images of Saltaire\nmr_3140_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2427" y="2"/>
            <a:ext cx="6672884" cy="68486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1926" y="1710758"/>
            <a:ext cx="4380501" cy="1569660"/>
          </a:xfrm>
          <a:prstGeom prst="rect">
            <a:avLst/>
          </a:prstGeom>
          <a:noFill/>
        </p:spPr>
        <p:txBody>
          <a:bodyPr wrap="square" rtlCol="0">
            <a:spAutoFit/>
          </a:bodyPr>
          <a:lstStyle/>
          <a:p>
            <a:r>
              <a:rPr lang="en-GB" sz="4800" dirty="0">
                <a:latin typeface="Arial" panose="020B0604020202020204" pitchFamily="34" charset="0"/>
              </a:rPr>
              <a:t>Images of the</a:t>
            </a:r>
          </a:p>
          <a:p>
            <a:r>
              <a:rPr lang="en-GB" sz="4800" dirty="0">
                <a:latin typeface="Arial" panose="020B0604020202020204" pitchFamily="34" charset="0"/>
              </a:rPr>
              <a:t>Mill from the air</a:t>
            </a:r>
          </a:p>
        </p:txBody>
      </p:sp>
    </p:spTree>
    <p:extLst>
      <p:ext uri="{BB962C8B-B14F-4D97-AF65-F5344CB8AC3E}">
        <p14:creationId xmlns:p14="http://schemas.microsoft.com/office/powerpoint/2010/main" val="1271725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salt mill aeria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endParaRPr>
          </a:p>
        </p:txBody>
      </p:sp>
      <p:pic>
        <p:nvPicPr>
          <p:cNvPr id="4" name="Picture 3">
            <a:extLst>
              <a:ext uri="{FF2B5EF4-FFF2-40B4-BE49-F238E27FC236}">
                <a16:creationId xmlns:a16="http://schemas.microsoft.com/office/drawing/2014/main" id="{2B0FA719-C06B-4F8D-B150-F3FF473C517B}"/>
              </a:ext>
            </a:extLst>
          </p:cNvPr>
          <p:cNvPicPr>
            <a:picLocks noChangeAspect="1"/>
          </p:cNvPicPr>
          <p:nvPr/>
        </p:nvPicPr>
        <p:blipFill rotWithShape="1">
          <a:blip r:embed="rId3"/>
          <a:srcRect t="10204" b="3401"/>
          <a:stretch/>
        </p:blipFill>
        <p:spPr>
          <a:xfrm>
            <a:off x="763555" y="1675190"/>
            <a:ext cx="10664891" cy="5182810"/>
          </a:xfrm>
          <a:prstGeom prst="rect">
            <a:avLst/>
          </a:prstGeom>
        </p:spPr>
      </p:pic>
      <p:sp>
        <p:nvSpPr>
          <p:cNvPr id="6" name="Rectangle 5">
            <a:extLst>
              <a:ext uri="{FF2B5EF4-FFF2-40B4-BE49-F238E27FC236}">
                <a16:creationId xmlns:a16="http://schemas.microsoft.com/office/drawing/2014/main" id="{5C894D5A-3B85-4F4E-83DE-1FC23E3C26DE}"/>
              </a:ext>
            </a:extLst>
          </p:cNvPr>
          <p:cNvSpPr/>
          <p:nvPr/>
        </p:nvSpPr>
        <p:spPr>
          <a:xfrm>
            <a:off x="395708" y="681947"/>
            <a:ext cx="11400584" cy="707886"/>
          </a:xfrm>
          <a:prstGeom prst="rect">
            <a:avLst/>
          </a:prstGeom>
          <a:solidFill>
            <a:schemeClr val="accent1">
              <a:lumMod val="40000"/>
              <a:lumOff val="60000"/>
            </a:schemeClr>
          </a:solidFill>
          <a:ln w="19050">
            <a:solidFill>
              <a:schemeClr val="tx1"/>
            </a:solidFill>
          </a:ln>
        </p:spPr>
        <p:txBody>
          <a:bodyPr wrap="square">
            <a:spAutoFit/>
          </a:bodyPr>
          <a:lstStyle/>
          <a:p>
            <a:r>
              <a:rPr lang="en-GB" sz="2000" b="1" dirty="0">
                <a:latin typeface="Arial" panose="020B0604020202020204" pitchFamily="34" charset="0"/>
              </a:rPr>
              <a:t>Can you see a letter in the Mill’s layout?  What is it? </a:t>
            </a:r>
          </a:p>
          <a:p>
            <a:r>
              <a:rPr lang="en-GB" sz="2000" b="1" dirty="0">
                <a:latin typeface="Arial" panose="020B0604020202020204" pitchFamily="34" charset="0"/>
              </a:rPr>
              <a:t>What does this suggest about Titus Salt?</a:t>
            </a:r>
            <a:endParaRPr lang="en-GB" sz="1200" dirty="0">
              <a:latin typeface="Arial" panose="020B0604020202020204" pitchFamily="34" charset="0"/>
            </a:endParaRPr>
          </a:p>
        </p:txBody>
      </p:sp>
      <p:sp>
        <p:nvSpPr>
          <p:cNvPr id="5" name="Freeform: Shape 4">
            <a:extLst>
              <a:ext uri="{FF2B5EF4-FFF2-40B4-BE49-F238E27FC236}">
                <a16:creationId xmlns:a16="http://schemas.microsoft.com/office/drawing/2014/main" id="{DEE04AA5-CA3C-49B2-B4A3-F6D15FA25E51}"/>
              </a:ext>
            </a:extLst>
          </p:cNvPr>
          <p:cNvSpPr/>
          <p:nvPr/>
        </p:nvSpPr>
        <p:spPr>
          <a:xfrm>
            <a:off x="3806890" y="3769567"/>
            <a:ext cx="1744824" cy="1483568"/>
          </a:xfrm>
          <a:custGeom>
            <a:avLst/>
            <a:gdLst>
              <a:gd name="connsiteX0" fmla="*/ 1147665 w 1744824"/>
              <a:gd name="connsiteY0" fmla="*/ 0 h 1483568"/>
              <a:gd name="connsiteX1" fmla="*/ 0 w 1744824"/>
              <a:gd name="connsiteY1" fmla="*/ 1352939 h 1483568"/>
              <a:gd name="connsiteX2" fmla="*/ 205273 w 1744824"/>
              <a:gd name="connsiteY2" fmla="*/ 1483568 h 1483568"/>
              <a:gd name="connsiteX3" fmla="*/ 737118 w 1744824"/>
              <a:gd name="connsiteY3" fmla="*/ 839755 h 1483568"/>
              <a:gd name="connsiteX4" fmla="*/ 1408922 w 1744824"/>
              <a:gd name="connsiteY4" fmla="*/ 1166327 h 1483568"/>
              <a:gd name="connsiteX5" fmla="*/ 1371600 w 1744824"/>
              <a:gd name="connsiteY5" fmla="*/ 1287625 h 1483568"/>
              <a:gd name="connsiteX6" fmla="*/ 1511559 w 1744824"/>
              <a:gd name="connsiteY6" fmla="*/ 1352939 h 1483568"/>
              <a:gd name="connsiteX7" fmla="*/ 1744824 w 1744824"/>
              <a:gd name="connsiteY7" fmla="*/ 1026368 h 1483568"/>
              <a:gd name="connsiteX8" fmla="*/ 1576873 w 1744824"/>
              <a:gd name="connsiteY8" fmla="*/ 942392 h 1483568"/>
              <a:gd name="connsiteX9" fmla="*/ 1530220 w 1744824"/>
              <a:gd name="connsiteY9" fmla="*/ 1017037 h 1483568"/>
              <a:gd name="connsiteX10" fmla="*/ 877077 w 1744824"/>
              <a:gd name="connsiteY10" fmla="*/ 681135 h 1483568"/>
              <a:gd name="connsiteX11" fmla="*/ 1343608 w 1744824"/>
              <a:gd name="connsiteY11" fmla="*/ 121298 h 1483568"/>
              <a:gd name="connsiteX12" fmla="*/ 1147665 w 1744824"/>
              <a:gd name="connsiteY12" fmla="*/ 0 h 148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4824" h="1483568">
                <a:moveTo>
                  <a:pt x="1147665" y="0"/>
                </a:moveTo>
                <a:lnTo>
                  <a:pt x="0" y="1352939"/>
                </a:lnTo>
                <a:lnTo>
                  <a:pt x="205273" y="1483568"/>
                </a:lnTo>
                <a:lnTo>
                  <a:pt x="737118" y="839755"/>
                </a:lnTo>
                <a:lnTo>
                  <a:pt x="1408922" y="1166327"/>
                </a:lnTo>
                <a:lnTo>
                  <a:pt x="1371600" y="1287625"/>
                </a:lnTo>
                <a:lnTo>
                  <a:pt x="1511559" y="1352939"/>
                </a:lnTo>
                <a:lnTo>
                  <a:pt x="1744824" y="1026368"/>
                </a:lnTo>
                <a:lnTo>
                  <a:pt x="1576873" y="942392"/>
                </a:lnTo>
                <a:lnTo>
                  <a:pt x="1530220" y="1017037"/>
                </a:lnTo>
                <a:lnTo>
                  <a:pt x="877077" y="681135"/>
                </a:lnTo>
                <a:lnTo>
                  <a:pt x="1343608" y="121298"/>
                </a:lnTo>
                <a:lnTo>
                  <a:pt x="1147665" y="0"/>
                </a:lnTo>
                <a:close/>
              </a:path>
            </a:pathLst>
          </a:cu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963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salt mill aeria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6077" y="1497340"/>
            <a:ext cx="7559847" cy="5101419"/>
          </a:xfrm>
          <a:prstGeom prst="rect">
            <a:avLst/>
          </a:prstGeom>
        </p:spPr>
      </p:pic>
      <p:sp>
        <p:nvSpPr>
          <p:cNvPr id="3" name="TextBox 2"/>
          <p:cNvSpPr txBox="1"/>
          <p:nvPr/>
        </p:nvSpPr>
        <p:spPr>
          <a:xfrm>
            <a:off x="2316076" y="6583155"/>
            <a:ext cx="4482317" cy="246221"/>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Permission given to use photograph from Maria </a:t>
            </a:r>
            <a:r>
              <a:rPr lang="en-GB" sz="1000" dirty="0" err="1">
                <a:latin typeface="Arial" panose="020B0604020202020204" pitchFamily="34" charset="0"/>
                <a:cs typeface="Arial" panose="020B0604020202020204" pitchFamily="34" charset="0"/>
              </a:rPr>
              <a:t>Glot</a:t>
            </a:r>
            <a:r>
              <a:rPr lang="en-GB" sz="1000" dirty="0">
                <a:latin typeface="Arial" panose="020B0604020202020204" pitchFamily="34" charset="0"/>
                <a:cs typeface="Arial" panose="020B0604020202020204" pitchFamily="34" charset="0"/>
              </a:rPr>
              <a:t>, Salts Walks and Tours</a:t>
            </a:r>
          </a:p>
        </p:txBody>
      </p:sp>
      <p:sp>
        <p:nvSpPr>
          <p:cNvPr id="8" name="Rectangle 7">
            <a:extLst>
              <a:ext uri="{FF2B5EF4-FFF2-40B4-BE49-F238E27FC236}">
                <a16:creationId xmlns:a16="http://schemas.microsoft.com/office/drawing/2014/main" id="{E051516F-ADE9-4081-A3A3-1F5C85FCE307}"/>
              </a:ext>
            </a:extLst>
          </p:cNvPr>
          <p:cNvSpPr/>
          <p:nvPr/>
        </p:nvSpPr>
        <p:spPr>
          <a:xfrm>
            <a:off x="395708" y="681947"/>
            <a:ext cx="11400584" cy="707886"/>
          </a:xfrm>
          <a:prstGeom prst="rect">
            <a:avLst/>
          </a:prstGeom>
          <a:solidFill>
            <a:schemeClr val="accent1">
              <a:lumMod val="40000"/>
              <a:lumOff val="60000"/>
            </a:schemeClr>
          </a:solidFill>
          <a:ln w="19050">
            <a:solidFill>
              <a:schemeClr val="tx1"/>
            </a:solidFill>
          </a:ln>
        </p:spPr>
        <p:txBody>
          <a:bodyPr wrap="square">
            <a:spAutoFit/>
          </a:bodyPr>
          <a:lstStyle/>
          <a:p>
            <a:r>
              <a:rPr lang="en-GB" sz="2000" b="1" dirty="0">
                <a:latin typeface="Arial" panose="020B0604020202020204" pitchFamily="34" charset="0"/>
              </a:rPr>
              <a:t>Can you see a letter in the Mill’s layout?  What is it? </a:t>
            </a:r>
          </a:p>
          <a:p>
            <a:r>
              <a:rPr lang="en-GB" sz="2000" b="1" dirty="0">
                <a:latin typeface="Arial" panose="020B0604020202020204" pitchFamily="34" charset="0"/>
              </a:rPr>
              <a:t>What does this suggest about Titus Salt?</a:t>
            </a:r>
            <a:endParaRPr lang="en-GB" sz="1200" dirty="0">
              <a:latin typeface="Arial" panose="020B0604020202020204" pitchFamily="34" charset="0"/>
            </a:endParaRPr>
          </a:p>
        </p:txBody>
      </p:sp>
      <p:sp>
        <p:nvSpPr>
          <p:cNvPr id="4" name="Freeform: Shape 3">
            <a:extLst>
              <a:ext uri="{FF2B5EF4-FFF2-40B4-BE49-F238E27FC236}">
                <a16:creationId xmlns:a16="http://schemas.microsoft.com/office/drawing/2014/main" id="{C6F7AD70-C1E1-4C31-8DDC-53B75EBDD921}"/>
              </a:ext>
            </a:extLst>
          </p:cNvPr>
          <p:cNvSpPr/>
          <p:nvPr/>
        </p:nvSpPr>
        <p:spPr>
          <a:xfrm>
            <a:off x="5682343" y="2659224"/>
            <a:ext cx="4058816" cy="1679511"/>
          </a:xfrm>
          <a:custGeom>
            <a:avLst/>
            <a:gdLst>
              <a:gd name="connsiteX0" fmla="*/ 1147665 w 4058816"/>
              <a:gd name="connsiteY0" fmla="*/ 0 h 1679511"/>
              <a:gd name="connsiteX1" fmla="*/ 4058816 w 4058816"/>
              <a:gd name="connsiteY1" fmla="*/ 1371600 h 1679511"/>
              <a:gd name="connsiteX2" fmla="*/ 3685592 w 4058816"/>
              <a:gd name="connsiteY2" fmla="*/ 1586205 h 1679511"/>
              <a:gd name="connsiteX3" fmla="*/ 2286000 w 4058816"/>
              <a:gd name="connsiteY3" fmla="*/ 914400 h 1679511"/>
              <a:gd name="connsiteX4" fmla="*/ 895739 w 4058816"/>
              <a:gd name="connsiteY4" fmla="*/ 1455576 h 1679511"/>
              <a:gd name="connsiteX5" fmla="*/ 1054359 w 4058816"/>
              <a:gd name="connsiteY5" fmla="*/ 1530221 h 1679511"/>
              <a:gd name="connsiteX6" fmla="*/ 718457 w 4058816"/>
              <a:gd name="connsiteY6" fmla="*/ 1679511 h 1679511"/>
              <a:gd name="connsiteX7" fmla="*/ 0 w 4058816"/>
              <a:gd name="connsiteY7" fmla="*/ 1324947 h 1679511"/>
              <a:gd name="connsiteX8" fmla="*/ 475861 w 4058816"/>
              <a:gd name="connsiteY8" fmla="*/ 1184988 h 1679511"/>
              <a:gd name="connsiteX9" fmla="*/ 559837 w 4058816"/>
              <a:gd name="connsiteY9" fmla="*/ 1259633 h 1679511"/>
              <a:gd name="connsiteX10" fmla="*/ 1978090 w 4058816"/>
              <a:gd name="connsiteY10" fmla="*/ 746449 h 1679511"/>
              <a:gd name="connsiteX11" fmla="*/ 793102 w 4058816"/>
              <a:gd name="connsiteY11" fmla="*/ 186613 h 1679511"/>
              <a:gd name="connsiteX12" fmla="*/ 1147665 w 4058816"/>
              <a:gd name="connsiteY12" fmla="*/ 0 h 1679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8816" h="1679511">
                <a:moveTo>
                  <a:pt x="1147665" y="0"/>
                </a:moveTo>
                <a:lnTo>
                  <a:pt x="4058816" y="1371600"/>
                </a:lnTo>
                <a:lnTo>
                  <a:pt x="3685592" y="1586205"/>
                </a:lnTo>
                <a:lnTo>
                  <a:pt x="2286000" y="914400"/>
                </a:lnTo>
                <a:lnTo>
                  <a:pt x="895739" y="1455576"/>
                </a:lnTo>
                <a:lnTo>
                  <a:pt x="1054359" y="1530221"/>
                </a:lnTo>
                <a:lnTo>
                  <a:pt x="718457" y="1679511"/>
                </a:lnTo>
                <a:lnTo>
                  <a:pt x="0" y="1324947"/>
                </a:lnTo>
                <a:lnTo>
                  <a:pt x="475861" y="1184988"/>
                </a:lnTo>
                <a:lnTo>
                  <a:pt x="559837" y="1259633"/>
                </a:lnTo>
                <a:lnTo>
                  <a:pt x="1978090" y="746449"/>
                </a:lnTo>
                <a:lnTo>
                  <a:pt x="793102" y="186613"/>
                </a:lnTo>
                <a:lnTo>
                  <a:pt x="1147665" y="0"/>
                </a:lnTo>
                <a:close/>
              </a:path>
            </a:pathLst>
          </a:cu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086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edwards\Pictures\2020-09-22\12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865"/>
          <a:stretch/>
        </p:blipFill>
        <p:spPr bwMode="auto">
          <a:xfrm>
            <a:off x="362211" y="1873329"/>
            <a:ext cx="2297425" cy="402344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edwards\Pictures\2020-09-22\1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1026" y="1898260"/>
            <a:ext cx="2998884" cy="39985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6F973C-4D40-4D47-8272-BF253D56AF62}"/>
              </a:ext>
            </a:extLst>
          </p:cNvPr>
          <p:cNvSpPr txBox="1"/>
          <p:nvPr/>
        </p:nvSpPr>
        <p:spPr>
          <a:xfrm>
            <a:off x="362211" y="5956801"/>
            <a:ext cx="2297424" cy="246221"/>
          </a:xfrm>
          <a:prstGeom prst="rect">
            <a:avLst/>
          </a:prstGeom>
          <a:noFill/>
        </p:spPr>
        <p:txBody>
          <a:bodyPr wrap="none" rtlCol="0">
            <a:spAutoFit/>
          </a:bodyPr>
          <a:lstStyle/>
          <a:p>
            <a:r>
              <a:rPr lang="en-GB" sz="1000" dirty="0">
                <a:latin typeface="Arial" panose="020B0604020202020204" pitchFamily="34" charset="0"/>
              </a:rPr>
              <a:t>Salt’s statue in Roberts Park, </a:t>
            </a:r>
            <a:r>
              <a:rPr lang="en-GB" sz="1000" dirty="0" err="1">
                <a:latin typeface="Arial" panose="020B0604020202020204" pitchFamily="34" charset="0"/>
              </a:rPr>
              <a:t>Saltaire</a:t>
            </a:r>
            <a:endParaRPr lang="en-GB" sz="1000" dirty="0">
              <a:latin typeface="Arial" panose="020B0604020202020204" pitchFamily="34" charset="0"/>
            </a:endParaRPr>
          </a:p>
        </p:txBody>
      </p:sp>
      <p:cxnSp>
        <p:nvCxnSpPr>
          <p:cNvPr id="6" name="Straight Arrow Connector 5">
            <a:extLst>
              <a:ext uri="{FF2B5EF4-FFF2-40B4-BE49-F238E27FC236}">
                <a16:creationId xmlns:a16="http://schemas.microsoft.com/office/drawing/2014/main" id="{D6BECF21-C0B6-434E-853A-75FCCDAB952D}"/>
              </a:ext>
            </a:extLst>
          </p:cNvPr>
          <p:cNvCxnSpPr>
            <a:cxnSpLocks/>
          </p:cNvCxnSpPr>
          <p:nvPr/>
        </p:nvCxnSpPr>
        <p:spPr>
          <a:xfrm flipH="1">
            <a:off x="4686551" y="3365061"/>
            <a:ext cx="1186106" cy="3082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CDEB5E0-8C54-42BC-B4B6-926427431F05}"/>
              </a:ext>
            </a:extLst>
          </p:cNvPr>
          <p:cNvSpPr txBox="1"/>
          <p:nvPr/>
        </p:nvSpPr>
        <p:spPr>
          <a:xfrm>
            <a:off x="5952029" y="2468332"/>
            <a:ext cx="2455817" cy="3139321"/>
          </a:xfrm>
          <a:prstGeom prst="rect">
            <a:avLst/>
          </a:prstGeom>
          <a:noFill/>
          <a:ln>
            <a:solidFill>
              <a:schemeClr val="tx1"/>
            </a:solidFill>
          </a:ln>
        </p:spPr>
        <p:txBody>
          <a:bodyPr wrap="square" rtlCol="0">
            <a:spAutoFit/>
          </a:bodyPr>
          <a:lstStyle/>
          <a:p>
            <a:pPr algn="ctr"/>
            <a:r>
              <a:rPr lang="en-GB" dirty="0">
                <a:latin typeface="MS Gothic" panose="020B0609070205080204" pitchFamily="49" charset="-128"/>
                <a:ea typeface="MS Gothic" panose="020B0609070205080204" pitchFamily="49" charset="-128"/>
              </a:rPr>
              <a:t>Sir Titus Salt   </a:t>
            </a:r>
          </a:p>
          <a:p>
            <a:endParaRPr lang="en-GB" dirty="0">
              <a:latin typeface="Arial" panose="020B0604020202020204" pitchFamily="34" charset="0"/>
            </a:endParaRPr>
          </a:p>
          <a:p>
            <a:endParaRPr lang="en-GB" dirty="0">
              <a:latin typeface="Arial" panose="020B0604020202020204" pitchFamily="34" charset="0"/>
            </a:endParaRPr>
          </a:p>
          <a:p>
            <a:endParaRPr lang="en-GB" dirty="0">
              <a:latin typeface="Arial" panose="020B0604020202020204" pitchFamily="34" charset="0"/>
            </a:endParaRPr>
          </a:p>
          <a:p>
            <a:endParaRPr lang="en-GB" dirty="0">
              <a:latin typeface="Arial" panose="020B0604020202020204" pitchFamily="34" charset="0"/>
            </a:endParaRPr>
          </a:p>
          <a:p>
            <a:endParaRPr lang="en-GB" dirty="0">
              <a:latin typeface="Arial" panose="020B0604020202020204" pitchFamily="34" charset="0"/>
            </a:endParaRPr>
          </a:p>
          <a:p>
            <a:endParaRPr lang="en-GB" dirty="0">
              <a:latin typeface="Arial" panose="020B0604020202020204" pitchFamily="34" charset="0"/>
            </a:endParaRPr>
          </a:p>
          <a:p>
            <a:endParaRPr lang="en-GB" dirty="0">
              <a:latin typeface="Arial" panose="020B0604020202020204" pitchFamily="34" charset="0"/>
            </a:endParaRPr>
          </a:p>
          <a:p>
            <a:endParaRPr lang="en-GB" dirty="0">
              <a:latin typeface="Arial" panose="020B0604020202020204" pitchFamily="34" charset="0"/>
            </a:endParaRPr>
          </a:p>
          <a:p>
            <a:pPr algn="ctr"/>
            <a:r>
              <a:rPr lang="en-GB" dirty="0">
                <a:latin typeface="MS Gothic" panose="020B0609070205080204" pitchFamily="49" charset="-128"/>
                <a:ea typeface="MS Gothic" panose="020B0609070205080204" pitchFamily="49" charset="-128"/>
              </a:rPr>
              <a:t>Born 20</a:t>
            </a:r>
            <a:r>
              <a:rPr lang="en-GB" baseline="30000" dirty="0">
                <a:latin typeface="MS Gothic" panose="020B0609070205080204" pitchFamily="49" charset="-128"/>
                <a:ea typeface="MS Gothic" panose="020B0609070205080204" pitchFamily="49" charset="-128"/>
              </a:rPr>
              <a:t>th</a:t>
            </a:r>
            <a:r>
              <a:rPr lang="en-GB" dirty="0">
                <a:latin typeface="MS Gothic" panose="020B0609070205080204" pitchFamily="49" charset="-128"/>
                <a:ea typeface="MS Gothic" panose="020B0609070205080204" pitchFamily="49" charset="-128"/>
              </a:rPr>
              <a:t> Sept 1803</a:t>
            </a:r>
          </a:p>
          <a:p>
            <a:pPr algn="ctr"/>
            <a:r>
              <a:rPr lang="en-GB" dirty="0">
                <a:latin typeface="MS Gothic" panose="020B0609070205080204" pitchFamily="49" charset="-128"/>
                <a:ea typeface="MS Gothic" panose="020B0609070205080204" pitchFamily="49" charset="-128"/>
              </a:rPr>
              <a:t>Died  29</a:t>
            </a:r>
            <a:r>
              <a:rPr lang="en-GB" baseline="30000" dirty="0">
                <a:latin typeface="MS Gothic" panose="020B0609070205080204" pitchFamily="49" charset="-128"/>
                <a:ea typeface="MS Gothic" panose="020B0609070205080204" pitchFamily="49" charset="-128"/>
              </a:rPr>
              <a:t>th</a:t>
            </a:r>
            <a:r>
              <a:rPr lang="en-GB" dirty="0">
                <a:latin typeface="MS Gothic" panose="020B0609070205080204" pitchFamily="49" charset="-128"/>
                <a:ea typeface="MS Gothic" panose="020B0609070205080204" pitchFamily="49" charset="-128"/>
              </a:rPr>
              <a:t> Dec 1876               </a:t>
            </a:r>
          </a:p>
        </p:txBody>
      </p:sp>
      <p:sp>
        <p:nvSpPr>
          <p:cNvPr id="10" name="TextBox 9">
            <a:extLst>
              <a:ext uri="{FF2B5EF4-FFF2-40B4-BE49-F238E27FC236}">
                <a16:creationId xmlns:a16="http://schemas.microsoft.com/office/drawing/2014/main" id="{643047EC-3C6B-40B1-83D5-208B2DF88B2C}"/>
              </a:ext>
            </a:extLst>
          </p:cNvPr>
          <p:cNvSpPr txBox="1"/>
          <p:nvPr/>
        </p:nvSpPr>
        <p:spPr>
          <a:xfrm>
            <a:off x="8727830" y="1898260"/>
            <a:ext cx="3242497" cy="4401205"/>
          </a:xfrm>
          <a:prstGeom prst="rect">
            <a:avLst/>
          </a:prstGeom>
          <a:noFill/>
          <a:ln>
            <a:solidFill>
              <a:schemeClr val="tx1"/>
            </a:solidFill>
          </a:ln>
        </p:spPr>
        <p:txBody>
          <a:bodyPr wrap="square" rtlCol="0">
            <a:spAutoFit/>
          </a:bodyPr>
          <a:lstStyle/>
          <a:p>
            <a:r>
              <a:rPr lang="en-GB" sz="2000" dirty="0">
                <a:latin typeface="Arial" panose="020B0604020202020204" pitchFamily="34" charset="0"/>
              </a:rPr>
              <a:t>We’re too far away to be able to read the inscription on Salt’s statue in </a:t>
            </a:r>
            <a:r>
              <a:rPr lang="en-GB" sz="2000" dirty="0" err="1">
                <a:latin typeface="Arial" panose="020B0604020202020204" pitchFamily="34" charset="0"/>
              </a:rPr>
              <a:t>Saltaire</a:t>
            </a:r>
            <a:r>
              <a:rPr lang="en-GB" sz="2000" dirty="0">
                <a:latin typeface="Arial" panose="020B0604020202020204" pitchFamily="34" charset="0"/>
              </a:rPr>
              <a:t>.</a:t>
            </a:r>
          </a:p>
          <a:p>
            <a:endParaRPr lang="en-GB" sz="2000" dirty="0">
              <a:latin typeface="Arial" panose="020B0604020202020204" pitchFamily="34" charset="0"/>
            </a:endParaRPr>
          </a:p>
          <a:p>
            <a:r>
              <a:rPr lang="en-GB" sz="2000" dirty="0">
                <a:latin typeface="Arial" panose="020B0604020202020204" pitchFamily="34" charset="0"/>
              </a:rPr>
              <a:t>Use what you have learned today to complete the inscription. </a:t>
            </a:r>
          </a:p>
          <a:p>
            <a:endParaRPr lang="en-GB" sz="2000" dirty="0">
              <a:latin typeface="Arial" panose="020B0604020202020204" pitchFamily="34" charset="0"/>
            </a:endParaRPr>
          </a:p>
          <a:p>
            <a:r>
              <a:rPr lang="en-GB" sz="2000" dirty="0">
                <a:latin typeface="Arial" panose="020B0604020202020204" pitchFamily="34" charset="0"/>
              </a:rPr>
              <a:t>Try to sum up what Salt achieved.</a:t>
            </a:r>
          </a:p>
          <a:p>
            <a:endParaRPr lang="en-GB" sz="2000" dirty="0">
              <a:latin typeface="Arial" panose="020B0604020202020204" pitchFamily="34" charset="0"/>
            </a:endParaRPr>
          </a:p>
          <a:p>
            <a:r>
              <a:rPr lang="en-GB" sz="2000" dirty="0">
                <a:latin typeface="Arial" panose="020B0604020202020204" pitchFamily="34" charset="0"/>
              </a:rPr>
              <a:t>There are carvings on the inscription, so you could add drawings too.</a:t>
            </a:r>
          </a:p>
        </p:txBody>
      </p:sp>
      <p:sp>
        <p:nvSpPr>
          <p:cNvPr id="11" name="Rectangle 10">
            <a:extLst>
              <a:ext uri="{FF2B5EF4-FFF2-40B4-BE49-F238E27FC236}">
                <a16:creationId xmlns:a16="http://schemas.microsoft.com/office/drawing/2014/main" id="{91D83290-D6BA-40EB-8297-1C8B90BAF194}"/>
              </a:ext>
            </a:extLst>
          </p:cNvPr>
          <p:cNvSpPr/>
          <p:nvPr/>
        </p:nvSpPr>
        <p:spPr>
          <a:xfrm>
            <a:off x="2351246" y="681947"/>
            <a:ext cx="7489508" cy="707886"/>
          </a:xfrm>
          <a:prstGeom prst="rect">
            <a:avLst/>
          </a:prstGeom>
          <a:solidFill>
            <a:schemeClr val="accent1">
              <a:lumMod val="40000"/>
              <a:lumOff val="60000"/>
            </a:schemeClr>
          </a:solidFill>
          <a:ln w="19050">
            <a:solidFill>
              <a:schemeClr val="tx1"/>
            </a:solidFill>
          </a:ln>
        </p:spPr>
        <p:txBody>
          <a:bodyPr wrap="square">
            <a:spAutoFit/>
          </a:bodyPr>
          <a:lstStyle/>
          <a:p>
            <a:r>
              <a:rPr lang="en-GB" sz="2000" b="1" dirty="0">
                <a:latin typeface="Arial" panose="020B0604020202020204" pitchFamily="34" charset="0"/>
              </a:rPr>
              <a:t>Why did Sir Titus Salt become a significant historical figure, both in Bradford and in the country?</a:t>
            </a:r>
            <a:endParaRPr lang="en-GB" sz="1200" dirty="0">
              <a:latin typeface="Arial" panose="020B0604020202020204" pitchFamily="34" charset="0"/>
            </a:endParaRPr>
          </a:p>
        </p:txBody>
      </p:sp>
    </p:spTree>
    <p:extLst>
      <p:ext uri="{BB962C8B-B14F-4D97-AF65-F5344CB8AC3E}">
        <p14:creationId xmlns:p14="http://schemas.microsoft.com/office/powerpoint/2010/main" val="1103041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7" y="656874"/>
            <a:ext cx="11349134" cy="841375"/>
          </a:xfrm>
        </p:spPr>
        <p:txBody>
          <a:bodyPr>
            <a:normAutofit fontScale="90000"/>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Key lesson components:</a:t>
            </a:r>
            <a:br>
              <a:rPr lang="en-GB" b="1" dirty="0">
                <a:latin typeface="Arial" panose="020B0604020202020204" pitchFamily="34" charset="0"/>
                <a:cs typeface="Arial" panose="020B0604020202020204" pitchFamily="34" charset="0"/>
              </a:rPr>
            </a:br>
            <a:endParaRPr lang="en-GB" dirty="0"/>
          </a:p>
        </p:txBody>
      </p:sp>
      <p:sp>
        <p:nvSpPr>
          <p:cNvPr id="3" name="Content Placeholder 2"/>
          <p:cNvSpPr>
            <a:spLocks noGrp="1"/>
          </p:cNvSpPr>
          <p:nvPr>
            <p:ph idx="1"/>
          </p:nvPr>
        </p:nvSpPr>
        <p:spPr>
          <a:xfrm>
            <a:off x="466533" y="1946117"/>
            <a:ext cx="11800112" cy="4174763"/>
          </a:xfrm>
        </p:spPr>
        <p:txBody>
          <a:bodyPr>
            <a:noAutofit/>
          </a:bodyPr>
          <a:lstStyle/>
          <a:p>
            <a:pPr marL="0" indent="0">
              <a:buNone/>
            </a:pPr>
            <a:r>
              <a:rPr lang="en-GB" sz="2400" b="1" dirty="0">
                <a:latin typeface="Arial" panose="020B0604020202020204" pitchFamily="34" charset="0"/>
                <a:cs typeface="Arial" panose="020B0604020202020204" pitchFamily="34" charset="0"/>
              </a:rPr>
              <a:t>‘Do it now’ </a:t>
            </a:r>
            <a:r>
              <a:rPr lang="en-GB" sz="2400" dirty="0">
                <a:latin typeface="Arial" panose="020B0604020202020204" pitchFamily="34" charset="0"/>
                <a:cs typeface="Arial" panose="020B0604020202020204" pitchFamily="34" charset="0"/>
              </a:rPr>
              <a:t>– Brainstorm existing knowledge</a:t>
            </a:r>
          </a:p>
          <a:p>
            <a:pPr marL="0" indent="0">
              <a:buNone/>
            </a:pPr>
            <a:endParaRPr lang="en-GB" sz="1200" dirty="0">
              <a:latin typeface="Arial" panose="020B0604020202020204" pitchFamily="34" charset="0"/>
              <a:cs typeface="Arial" panose="020B0604020202020204" pitchFamily="34" charset="0"/>
            </a:endParaRPr>
          </a:p>
          <a:p>
            <a:pPr marL="0" indent="0">
              <a:buNone/>
            </a:pPr>
            <a:r>
              <a:rPr lang="en-GB" sz="2400" b="1" dirty="0">
                <a:latin typeface="Arial" panose="020B0604020202020204" pitchFamily="34" charset="0"/>
                <a:cs typeface="Arial" panose="020B0604020202020204" pitchFamily="34" charset="0"/>
              </a:rPr>
              <a:t>Starter </a:t>
            </a:r>
            <a:r>
              <a:rPr lang="en-GB" sz="2400" dirty="0">
                <a:latin typeface="Arial" panose="020B0604020202020204" pitchFamily="34" charset="0"/>
                <a:cs typeface="Arial" panose="020B0604020202020204" pitchFamily="34" charset="0"/>
              </a:rPr>
              <a:t>–  Locate Bradford</a:t>
            </a:r>
            <a:endParaRPr lang="en-GB" sz="1200" dirty="0">
              <a:latin typeface="Arial" panose="020B0604020202020204" pitchFamily="34" charset="0"/>
              <a:cs typeface="Arial" panose="020B0604020202020204" pitchFamily="34" charset="0"/>
            </a:endParaRPr>
          </a:p>
          <a:p>
            <a:pPr marL="0" indent="0">
              <a:buNone/>
            </a:pPr>
            <a:r>
              <a:rPr lang="en-GB" sz="2400" b="1" dirty="0">
                <a:latin typeface="Arial" panose="020B0604020202020204" pitchFamily="34" charset="0"/>
                <a:cs typeface="Arial" panose="020B0604020202020204" pitchFamily="34" charset="0"/>
              </a:rPr>
              <a:t>Development 1 </a:t>
            </a:r>
            <a:r>
              <a:rPr lang="en-GB" sz="2400" dirty="0">
                <a:latin typeface="Arial" panose="020B0604020202020204" pitchFamily="34" charset="0"/>
                <a:cs typeface="Arial" panose="020B0604020202020204" pitchFamily="34" charset="0"/>
              </a:rPr>
              <a:t>– Construct a timeline of Salt’s early life</a:t>
            </a:r>
            <a:endParaRPr lang="en-GB" sz="1200" dirty="0">
              <a:latin typeface="Arial" panose="020B0604020202020204" pitchFamily="34" charset="0"/>
              <a:cs typeface="Arial" panose="020B0604020202020204" pitchFamily="34" charset="0"/>
            </a:endParaRPr>
          </a:p>
          <a:p>
            <a:pPr marL="0" indent="0">
              <a:buNone/>
            </a:pPr>
            <a:r>
              <a:rPr lang="en-GB" sz="2400" b="1" dirty="0">
                <a:latin typeface="Arial" panose="020B0604020202020204" pitchFamily="34" charset="0"/>
                <a:cs typeface="Arial" panose="020B0604020202020204" pitchFamily="34" charset="0"/>
              </a:rPr>
              <a:t>Development 2 – </a:t>
            </a:r>
            <a:r>
              <a:rPr lang="en-GB" sz="2400" dirty="0">
                <a:latin typeface="Arial" panose="020B0604020202020204" pitchFamily="34" charset="0"/>
                <a:cs typeface="Arial" panose="020B0604020202020204" pitchFamily="34" charset="0"/>
              </a:rPr>
              <a:t>Spot the difference to introduce salt’s Mill and </a:t>
            </a:r>
            <a:r>
              <a:rPr lang="en-GB" sz="2400" dirty="0" err="1">
                <a:latin typeface="Arial" panose="020B0604020202020204" pitchFamily="34" charset="0"/>
                <a:cs typeface="Arial" panose="020B0604020202020204" pitchFamily="34" charset="0"/>
              </a:rPr>
              <a:t>Saltaire</a:t>
            </a:r>
            <a:endParaRPr lang="en-GB" sz="1200" dirty="0">
              <a:latin typeface="Arial" panose="020B0604020202020204" pitchFamily="34" charset="0"/>
              <a:cs typeface="Arial" panose="020B0604020202020204" pitchFamily="34" charset="0"/>
            </a:endParaRPr>
          </a:p>
          <a:p>
            <a:pPr marL="0" indent="0">
              <a:buNone/>
            </a:pPr>
            <a:r>
              <a:rPr lang="en-GB" sz="2400" b="1" dirty="0">
                <a:latin typeface="Arial" panose="020B0604020202020204" pitchFamily="34" charset="0"/>
                <a:cs typeface="Arial" panose="020B0604020202020204" pitchFamily="34" charset="0"/>
              </a:rPr>
              <a:t>Development 3 – </a:t>
            </a:r>
            <a:r>
              <a:rPr lang="en-GB" sz="2400" dirty="0">
                <a:latin typeface="Arial" panose="020B0604020202020204" pitchFamily="34" charset="0"/>
                <a:cs typeface="Arial" panose="020B0604020202020204" pitchFamily="34" charset="0"/>
              </a:rPr>
              <a:t>Promote discussion of Salt’s motives</a:t>
            </a:r>
          </a:p>
          <a:p>
            <a:pPr marL="0" indent="0">
              <a:buNone/>
            </a:pPr>
            <a:endParaRPr lang="en-GB" sz="1200" dirty="0">
              <a:latin typeface="Arial" panose="020B0604020202020204" pitchFamily="34" charset="0"/>
              <a:cs typeface="Arial" panose="020B0604020202020204" pitchFamily="34" charset="0"/>
            </a:endParaRPr>
          </a:p>
          <a:p>
            <a:pPr marL="0" indent="0">
              <a:buNone/>
            </a:pPr>
            <a:r>
              <a:rPr lang="en-GB" sz="2400" b="1" dirty="0">
                <a:latin typeface="Arial" panose="020B0604020202020204" pitchFamily="34" charset="0"/>
                <a:cs typeface="Arial" panose="020B0604020202020204" pitchFamily="34" charset="0"/>
              </a:rPr>
              <a:t>Development 4 – </a:t>
            </a:r>
            <a:r>
              <a:rPr lang="en-GB" sz="2400" dirty="0">
                <a:latin typeface="Arial" panose="020B0604020202020204" pitchFamily="34" charset="0"/>
                <a:cs typeface="Arial" panose="020B0604020202020204" pitchFamily="34" charset="0"/>
              </a:rPr>
              <a:t>‘Zoom in’ on specific features of the Mill (optional)</a:t>
            </a:r>
          </a:p>
          <a:p>
            <a:pPr marL="0" indent="0">
              <a:buNone/>
            </a:pPr>
            <a:endParaRPr lang="en-GB" sz="1200" b="1" dirty="0">
              <a:latin typeface="Arial" panose="020B0604020202020204" pitchFamily="34" charset="0"/>
              <a:cs typeface="Arial" panose="020B0604020202020204" pitchFamily="34" charset="0"/>
            </a:endParaRPr>
          </a:p>
          <a:p>
            <a:pPr marL="0" indent="0">
              <a:buNone/>
            </a:pPr>
            <a:r>
              <a:rPr lang="en-GB" sz="2400" b="1" dirty="0">
                <a:latin typeface="Arial" panose="020B0604020202020204" pitchFamily="34" charset="0"/>
                <a:cs typeface="Arial" panose="020B0604020202020204" pitchFamily="34" charset="0"/>
              </a:rPr>
              <a:t>Plenary </a:t>
            </a:r>
            <a:r>
              <a:rPr lang="en-GB" sz="2400" dirty="0">
                <a:latin typeface="Arial" panose="020B0604020202020204" pitchFamily="34" charset="0"/>
                <a:cs typeface="Arial" panose="020B0604020202020204" pitchFamily="34" charset="0"/>
              </a:rPr>
              <a:t>– To respond briefly to the enquiry question.</a:t>
            </a:r>
          </a:p>
          <a:p>
            <a:endParaRPr lang="en-GB" dirty="0"/>
          </a:p>
        </p:txBody>
      </p:sp>
    </p:spTree>
    <p:extLst>
      <p:ext uri="{BB962C8B-B14F-4D97-AF65-F5344CB8AC3E}">
        <p14:creationId xmlns:p14="http://schemas.microsoft.com/office/powerpoint/2010/main" val="2602103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1562793" y="1056693"/>
            <a:ext cx="6201294" cy="5801307"/>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Arial" panose="020B0604020202020204" pitchFamily="34" charset="0"/>
            </a:endParaRPr>
          </a:p>
        </p:txBody>
      </p:sp>
      <p:cxnSp>
        <p:nvCxnSpPr>
          <p:cNvPr id="11" name="Straight Connector 10"/>
          <p:cNvCxnSpPr>
            <a:stCxn id="10" idx="0"/>
          </p:cNvCxnSpPr>
          <p:nvPr/>
        </p:nvCxnSpPr>
        <p:spPr>
          <a:xfrm>
            <a:off x="4663440" y="1056693"/>
            <a:ext cx="122873" cy="2948167"/>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V="1">
            <a:off x="4786314" y="2143116"/>
            <a:ext cx="1837643" cy="1726153"/>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H="1">
            <a:off x="4232136" y="4015440"/>
            <a:ext cx="543070" cy="2786084"/>
          </a:xfrm>
          <a:prstGeom prst="line">
            <a:avLst/>
          </a:prstGeom>
          <a:ln w="28575"/>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7954652" y="2022610"/>
            <a:ext cx="3689118" cy="1569660"/>
          </a:xfrm>
          <a:prstGeom prst="rect">
            <a:avLst/>
          </a:prstGeom>
          <a:noFill/>
          <a:ln>
            <a:solidFill>
              <a:schemeClr val="tx1"/>
            </a:solidFill>
          </a:ln>
        </p:spPr>
        <p:txBody>
          <a:bodyPr wrap="square" rtlCol="0">
            <a:spAutoFit/>
          </a:bodyPr>
          <a:lstStyle/>
          <a:p>
            <a:r>
              <a:rPr lang="en-GB" sz="2400" b="1" dirty="0">
                <a:latin typeface="Arial" panose="020B0604020202020204" pitchFamily="34" charset="0"/>
                <a:cs typeface="Arial" panose="020B0604020202020204" pitchFamily="34" charset="0"/>
              </a:rPr>
              <a:t>Learning intention</a:t>
            </a:r>
            <a:r>
              <a:rPr lang="en-GB" sz="2000" b="1" dirty="0">
                <a:latin typeface="Arial" panose="020B0604020202020204" pitchFamily="34" charset="0"/>
                <a:cs typeface="Arial" panose="020B0604020202020204" pitchFamily="34" charset="0"/>
              </a:rPr>
              <a:t>:</a:t>
            </a:r>
          </a:p>
          <a:p>
            <a:r>
              <a:rPr lang="en-GB" dirty="0">
                <a:latin typeface="Arial" panose="020B0604020202020204" pitchFamily="34" charset="0"/>
                <a:cs typeface="Arial" panose="020B0604020202020204" pitchFamily="34" charset="0"/>
              </a:rPr>
              <a:t>To explore the reasons why Titus Salt built Salt’s Mill and apply these facts to construct an informed response.</a:t>
            </a:r>
          </a:p>
        </p:txBody>
      </p:sp>
      <p:sp>
        <p:nvSpPr>
          <p:cNvPr id="6" name="AutoShape 2" descr="Image result for clipart penci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endParaRPr>
          </a:p>
        </p:txBody>
      </p:sp>
      <p:cxnSp>
        <p:nvCxnSpPr>
          <p:cNvPr id="21" name="Straight Connector 20"/>
          <p:cNvCxnSpPr>
            <a:endCxn id="10" idx="1"/>
          </p:cNvCxnSpPr>
          <p:nvPr/>
        </p:nvCxnSpPr>
        <p:spPr>
          <a:xfrm flipH="1" flipV="1">
            <a:off x="2470951" y="1906275"/>
            <a:ext cx="2032720" cy="1773682"/>
          </a:xfrm>
          <a:prstGeom prst="line">
            <a:avLst/>
          </a:prstGeom>
          <a:ln w="28575"/>
        </p:spPr>
        <p:style>
          <a:lnRef idx="1">
            <a:schemeClr val="dk1"/>
          </a:lnRef>
          <a:fillRef idx="0">
            <a:schemeClr val="dk1"/>
          </a:fillRef>
          <a:effectRef idx="0">
            <a:schemeClr val="dk1"/>
          </a:effectRef>
          <a:fontRef idx="minor">
            <a:schemeClr val="tx1"/>
          </a:fontRef>
        </p:style>
      </p:cxnSp>
      <p:pic>
        <p:nvPicPr>
          <p:cNvPr id="31" name="Picture 30"/>
          <p:cNvPicPr>
            <a:picLocks noChangeAspect="1"/>
          </p:cNvPicPr>
          <p:nvPr/>
        </p:nvPicPr>
        <p:blipFill>
          <a:blip r:embed="rId3"/>
          <a:stretch>
            <a:fillRect/>
          </a:stretch>
        </p:blipFill>
        <p:spPr>
          <a:xfrm>
            <a:off x="5014260" y="2361904"/>
            <a:ext cx="703978" cy="567761"/>
          </a:xfrm>
          <a:prstGeom prst="rect">
            <a:avLst/>
          </a:prstGeom>
        </p:spPr>
      </p:pic>
      <p:pic>
        <p:nvPicPr>
          <p:cNvPr id="15" name="Picture 14"/>
          <p:cNvPicPr>
            <a:picLocks noChangeAspect="1"/>
          </p:cNvPicPr>
          <p:nvPr/>
        </p:nvPicPr>
        <p:blipFill>
          <a:blip r:embed="rId4"/>
          <a:stretch>
            <a:fillRect/>
          </a:stretch>
        </p:blipFill>
        <p:spPr>
          <a:xfrm>
            <a:off x="3669176" y="2022610"/>
            <a:ext cx="701101" cy="573074"/>
          </a:xfrm>
          <a:prstGeom prst="rect">
            <a:avLst/>
          </a:prstGeom>
        </p:spPr>
      </p:pic>
      <p:sp>
        <p:nvSpPr>
          <p:cNvPr id="22" name="Rectangle 21"/>
          <p:cNvSpPr/>
          <p:nvPr/>
        </p:nvSpPr>
        <p:spPr>
          <a:xfrm>
            <a:off x="6623957" y="23034"/>
            <a:ext cx="5509978" cy="1077218"/>
          </a:xfrm>
          <a:prstGeom prst="rect">
            <a:avLst/>
          </a:prstGeom>
        </p:spPr>
        <p:txBody>
          <a:bodyPr wrap="square">
            <a:spAutoFit/>
          </a:bodyPr>
          <a:lstStyle/>
          <a:p>
            <a:pPr algn="ctr"/>
            <a:r>
              <a:rPr lang="en-GB" sz="3200" b="1" u="sng" dirty="0">
                <a:latin typeface="Arial" panose="020B0604020202020204" pitchFamily="34" charset="0"/>
                <a:cs typeface="Arial" panose="020B0604020202020204" pitchFamily="34" charset="0"/>
              </a:rPr>
              <a:t>The significance of Titus Salt and his mill</a:t>
            </a:r>
          </a:p>
        </p:txBody>
      </p:sp>
      <p:sp>
        <p:nvSpPr>
          <p:cNvPr id="23" name="TextBox 22"/>
          <p:cNvSpPr txBox="1"/>
          <p:nvPr/>
        </p:nvSpPr>
        <p:spPr>
          <a:xfrm>
            <a:off x="7954652" y="5311893"/>
            <a:ext cx="3689118" cy="646331"/>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Sources and pictures used for educational purposes. </a:t>
            </a:r>
            <a:r>
              <a:rPr lang="en-GB" sz="1200" dirty="0">
                <a:latin typeface="Arial" panose="020B0604020202020204" pitchFamily="34" charset="0"/>
                <a:cs typeface="Arial" panose="020B0604020202020204" pitchFamily="34" charset="0"/>
              </a:rPr>
              <a:t>Courtesy of Saltaire Collection </a:t>
            </a:r>
            <a:r>
              <a:rPr lang="en-GB" sz="1200" dirty="0">
                <a:latin typeface="Arial" panose="020B0604020202020204" pitchFamily="34" charset="0"/>
                <a:cs typeface="Arial" panose="020B0604020202020204" pitchFamily="34" charset="0"/>
                <a:hlinkClick r:id="rId5"/>
              </a:rPr>
              <a:t>www.saltairecollection.org</a:t>
            </a:r>
            <a:endParaRPr lang="en-GB" sz="1400" dirty="0">
              <a:latin typeface="Arial" panose="020B0604020202020204" pitchFamily="34" charset="0"/>
            </a:endParaRPr>
          </a:p>
        </p:txBody>
      </p:sp>
      <p:sp>
        <p:nvSpPr>
          <p:cNvPr id="2" name="Oval Callout 1"/>
          <p:cNvSpPr/>
          <p:nvPr/>
        </p:nvSpPr>
        <p:spPr>
          <a:xfrm>
            <a:off x="5816044" y="1589576"/>
            <a:ext cx="439483" cy="433034"/>
          </a:xfrm>
          <a:prstGeom prst="wedgeEllipseCallout">
            <a:avLst>
              <a:gd name="adj1" fmla="val -61904"/>
              <a:gd name="adj2" fmla="val 2785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4" name="Oval Callout 33"/>
          <p:cNvSpPr/>
          <p:nvPr/>
        </p:nvSpPr>
        <p:spPr>
          <a:xfrm>
            <a:off x="4926766" y="1356250"/>
            <a:ext cx="439483" cy="433034"/>
          </a:xfrm>
          <a:prstGeom prst="wedgeEllipseCallout">
            <a:avLst>
              <a:gd name="adj1" fmla="val 90428"/>
              <a:gd name="adj2" fmla="val -2314"/>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pic>
        <p:nvPicPr>
          <p:cNvPr id="16" name="Picture 15"/>
          <p:cNvPicPr>
            <a:picLocks noChangeAspect="1"/>
          </p:cNvPicPr>
          <p:nvPr/>
        </p:nvPicPr>
        <p:blipFill>
          <a:blip r:embed="rId6"/>
          <a:stretch>
            <a:fillRect/>
          </a:stretch>
        </p:blipFill>
        <p:spPr>
          <a:xfrm>
            <a:off x="5654736" y="3586642"/>
            <a:ext cx="1824528" cy="1026297"/>
          </a:xfrm>
          <a:prstGeom prst="rect">
            <a:avLst/>
          </a:prstGeom>
        </p:spPr>
      </p:pic>
      <p:pic>
        <p:nvPicPr>
          <p:cNvPr id="18" name="Picture 17"/>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6155845" y="2648441"/>
            <a:ext cx="1249234" cy="938201"/>
          </a:xfrm>
          <a:prstGeom prst="rect">
            <a:avLst/>
          </a:prstGeom>
        </p:spPr>
      </p:pic>
      <p:pic>
        <p:nvPicPr>
          <p:cNvPr id="19" name="Picture 18"/>
          <p:cNvPicPr>
            <a:picLocks noChangeAspect="1"/>
          </p:cNvPicPr>
          <p:nvPr/>
        </p:nvPicPr>
        <p:blipFill>
          <a:blip r:embed="rId8"/>
          <a:stretch>
            <a:fillRect/>
          </a:stretch>
        </p:blipFill>
        <p:spPr>
          <a:xfrm>
            <a:off x="4156240" y="3157858"/>
            <a:ext cx="1036410" cy="1542422"/>
          </a:xfrm>
          <a:prstGeom prst="rect">
            <a:avLst/>
          </a:prstGeom>
        </p:spPr>
      </p:pic>
      <p:pic>
        <p:nvPicPr>
          <p:cNvPr id="20" name="Picture 19"/>
          <p:cNvPicPr>
            <a:picLocks noChangeAspect="1"/>
          </p:cNvPicPr>
          <p:nvPr/>
        </p:nvPicPr>
        <p:blipFill>
          <a:blip r:embed="rId9"/>
          <a:stretch>
            <a:fillRect/>
          </a:stretch>
        </p:blipFill>
        <p:spPr>
          <a:xfrm rot="20593934">
            <a:off x="4427732" y="5779538"/>
            <a:ext cx="1137812" cy="924138"/>
          </a:xfrm>
          <a:prstGeom prst="rect">
            <a:avLst/>
          </a:prstGeom>
        </p:spPr>
      </p:pic>
      <p:pic>
        <p:nvPicPr>
          <p:cNvPr id="24" name="Picture 23"/>
          <p:cNvPicPr>
            <a:picLocks noChangeAspect="1"/>
          </p:cNvPicPr>
          <p:nvPr/>
        </p:nvPicPr>
        <p:blipFill>
          <a:blip r:embed="rId10"/>
          <a:stretch>
            <a:fillRect/>
          </a:stretch>
        </p:blipFill>
        <p:spPr>
          <a:xfrm>
            <a:off x="4904918" y="4684705"/>
            <a:ext cx="1924870" cy="1082739"/>
          </a:xfrm>
          <a:prstGeom prst="rect">
            <a:avLst/>
          </a:prstGeom>
        </p:spPr>
      </p:pic>
      <p:pic>
        <p:nvPicPr>
          <p:cNvPr id="35" name="Picture 34"/>
          <p:cNvPicPr>
            <a:picLocks noChangeAspect="1"/>
          </p:cNvPicPr>
          <p:nvPr/>
        </p:nvPicPr>
        <p:blipFill>
          <a:blip r:embed="rId11"/>
          <a:stretch>
            <a:fillRect/>
          </a:stretch>
        </p:blipFill>
        <p:spPr>
          <a:xfrm>
            <a:off x="2645297" y="4950935"/>
            <a:ext cx="1626833" cy="915094"/>
          </a:xfrm>
          <a:prstGeom prst="rect">
            <a:avLst/>
          </a:prstGeom>
        </p:spPr>
      </p:pic>
      <p:pic>
        <p:nvPicPr>
          <p:cNvPr id="37" name="Picture 36"/>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2974349" y="4050507"/>
            <a:ext cx="1052519" cy="790464"/>
          </a:xfrm>
          <a:prstGeom prst="rect">
            <a:avLst/>
          </a:prstGeom>
        </p:spPr>
      </p:pic>
      <p:pic>
        <p:nvPicPr>
          <p:cNvPr id="36" name="Picture 35"/>
          <p:cNvPicPr>
            <a:picLocks noChangeAspect="1"/>
          </p:cNvPicPr>
          <p:nvPr/>
        </p:nvPicPr>
        <p:blipFill>
          <a:blip r:embed="rId12"/>
          <a:stretch>
            <a:fillRect/>
          </a:stretch>
        </p:blipFill>
        <p:spPr>
          <a:xfrm>
            <a:off x="1807488" y="2717324"/>
            <a:ext cx="1555457" cy="874945"/>
          </a:xfrm>
          <a:prstGeom prst="rect">
            <a:avLst/>
          </a:prstGeom>
        </p:spPr>
      </p:pic>
      <p:pic>
        <p:nvPicPr>
          <p:cNvPr id="39" name="Picture 38"/>
          <p:cNvPicPr>
            <a:picLocks noChangeAspect="1"/>
          </p:cNvPicPr>
          <p:nvPr/>
        </p:nvPicPr>
        <p:blipFill>
          <a:blip r:embed="rId13"/>
          <a:stretch>
            <a:fillRect/>
          </a:stretch>
        </p:blipFill>
        <p:spPr>
          <a:xfrm>
            <a:off x="2031497" y="4032757"/>
            <a:ext cx="658425" cy="457240"/>
          </a:xfrm>
          <a:prstGeom prst="rect">
            <a:avLst/>
          </a:prstGeom>
        </p:spPr>
      </p:pic>
      <p:pic>
        <p:nvPicPr>
          <p:cNvPr id="40" name="Picture 39"/>
          <p:cNvPicPr>
            <a:picLocks noChangeAspect="1"/>
          </p:cNvPicPr>
          <p:nvPr/>
        </p:nvPicPr>
        <p:blipFill>
          <a:blip r:embed="rId14"/>
          <a:stretch>
            <a:fillRect/>
          </a:stretch>
        </p:blipFill>
        <p:spPr>
          <a:xfrm>
            <a:off x="2684004" y="3752236"/>
            <a:ext cx="518205" cy="457240"/>
          </a:xfrm>
          <a:prstGeom prst="rect">
            <a:avLst/>
          </a:prstGeom>
        </p:spPr>
      </p:pic>
      <p:sp>
        <p:nvSpPr>
          <p:cNvPr id="41" name="Oval Callout 40"/>
          <p:cNvSpPr/>
          <p:nvPr/>
        </p:nvSpPr>
        <p:spPr>
          <a:xfrm>
            <a:off x="4150536" y="1341779"/>
            <a:ext cx="439483" cy="433034"/>
          </a:xfrm>
          <a:prstGeom prst="wedgeEllipseCallout">
            <a:avLst>
              <a:gd name="adj1" fmla="val -61904"/>
              <a:gd name="adj2" fmla="val 2785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pic>
        <p:nvPicPr>
          <p:cNvPr id="42" name="Picture 41"/>
          <p:cNvPicPr>
            <a:picLocks noChangeAspect="1"/>
          </p:cNvPicPr>
          <p:nvPr/>
        </p:nvPicPr>
        <p:blipFill>
          <a:blip r:embed="rId13"/>
          <a:stretch>
            <a:fillRect/>
          </a:stretch>
        </p:blipFill>
        <p:spPr>
          <a:xfrm>
            <a:off x="2974349" y="1617787"/>
            <a:ext cx="658425" cy="457240"/>
          </a:xfrm>
          <a:prstGeom prst="rect">
            <a:avLst/>
          </a:prstGeom>
        </p:spPr>
      </p:pic>
      <p:pic>
        <p:nvPicPr>
          <p:cNvPr id="27" name="Picture 26"/>
          <p:cNvPicPr>
            <a:picLocks noChangeAspect="1"/>
          </p:cNvPicPr>
          <p:nvPr/>
        </p:nvPicPr>
        <p:blipFill>
          <a:blip r:embed="rId15">
            <a:duotone>
              <a:prstClr val="black"/>
              <a:schemeClr val="accent5">
                <a:tint val="45000"/>
                <a:satMod val="400000"/>
              </a:schemeClr>
            </a:duotone>
          </a:blip>
          <a:stretch>
            <a:fillRect/>
          </a:stretch>
        </p:blipFill>
        <p:spPr>
          <a:xfrm rot="1574326">
            <a:off x="3641414" y="33359"/>
            <a:ext cx="743776" cy="999831"/>
          </a:xfrm>
          <a:prstGeom prst="rect">
            <a:avLst/>
          </a:prstGeom>
        </p:spPr>
      </p:pic>
      <p:pic>
        <p:nvPicPr>
          <p:cNvPr id="3" name="Picture 2"/>
          <p:cNvPicPr>
            <a:picLocks noChangeAspect="1"/>
          </p:cNvPicPr>
          <p:nvPr/>
        </p:nvPicPr>
        <p:blipFill>
          <a:blip r:embed="rId16"/>
          <a:stretch>
            <a:fillRect/>
          </a:stretch>
        </p:blipFill>
        <p:spPr>
          <a:xfrm>
            <a:off x="4778463" y="-33702"/>
            <a:ext cx="926672" cy="1133954"/>
          </a:xfrm>
          <a:prstGeom prst="rect">
            <a:avLst/>
          </a:prstGeom>
        </p:spPr>
      </p:pic>
      <p:sp>
        <p:nvSpPr>
          <p:cNvPr id="4" name="TextBox 3"/>
          <p:cNvSpPr txBox="1"/>
          <p:nvPr/>
        </p:nvSpPr>
        <p:spPr>
          <a:xfrm>
            <a:off x="7308624" y="6505210"/>
            <a:ext cx="4870692"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Pictures hand drawn by Rachel Wood on behalf of Saltaire Collection</a:t>
            </a:r>
          </a:p>
        </p:txBody>
      </p:sp>
    </p:spTree>
    <p:extLst>
      <p:ext uri="{BB962C8B-B14F-4D97-AF65-F5344CB8AC3E}">
        <p14:creationId xmlns:p14="http://schemas.microsoft.com/office/powerpoint/2010/main" val="1425744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335" y="640961"/>
            <a:ext cx="11439330" cy="882291"/>
          </a:xfrm>
          <a:noFill/>
        </p:spPr>
        <p:txBody>
          <a:bodyPr>
            <a:normAutofit/>
          </a:bodyPr>
          <a:lstStyle/>
          <a:p>
            <a:pPr algn="ctr"/>
            <a:r>
              <a:rPr lang="en-GB" sz="4800" b="1" dirty="0">
                <a:latin typeface="Arial" panose="020B0604020202020204" pitchFamily="34" charset="0"/>
                <a:cs typeface="Arial" panose="020B0604020202020204" pitchFamily="34" charset="0"/>
              </a:rPr>
              <a:t>Where is Bradford?</a:t>
            </a:r>
          </a:p>
        </p:txBody>
      </p:sp>
      <p:sp>
        <p:nvSpPr>
          <p:cNvPr id="4" name="TextBox 3"/>
          <p:cNvSpPr txBox="1"/>
          <p:nvPr/>
        </p:nvSpPr>
        <p:spPr>
          <a:xfrm>
            <a:off x="5430983" y="1944423"/>
            <a:ext cx="5018960" cy="4462760"/>
          </a:xfrm>
          <a:prstGeom prst="rect">
            <a:avLst/>
          </a:prstGeom>
          <a:noFill/>
          <a:ln>
            <a:solidFill>
              <a:schemeClr val="tx1"/>
            </a:solidFill>
          </a:ln>
        </p:spPr>
        <p:txBody>
          <a:bodyPr wrap="square" rtlCol="0">
            <a:spAutoFit/>
          </a:bodyPr>
          <a:lstStyle/>
          <a:p>
            <a:r>
              <a:rPr lang="en-GB" sz="3200" b="1" dirty="0">
                <a:solidFill>
                  <a:srgbClr val="00B0F0"/>
                </a:solidFill>
                <a:latin typeface="Arial" panose="020B0604020202020204" pitchFamily="34" charset="0"/>
                <a:cs typeface="Arial" panose="020B0604020202020204" pitchFamily="34" charset="0"/>
              </a:rPr>
              <a:t>TASK:</a:t>
            </a:r>
            <a:r>
              <a:rPr lang="en-GB" sz="2800" dirty="0">
                <a:solidFill>
                  <a:srgbClr val="00B0F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Use iPads, an atlas or a globe to find out where Bradford is, in the country</a:t>
            </a:r>
            <a:r>
              <a:rPr lang="en-GB" sz="2800" b="1" dirty="0">
                <a:solidFill>
                  <a:srgbClr val="002060"/>
                </a:solidFill>
                <a:latin typeface="Arial" panose="020B0604020202020204" pitchFamily="34" charset="0"/>
                <a:cs typeface="Arial" panose="020B0604020202020204" pitchFamily="34" charset="0"/>
              </a:rPr>
              <a:t>.</a:t>
            </a:r>
          </a:p>
          <a:p>
            <a:endParaRPr lang="en-GB" sz="2800" b="1" dirty="0">
              <a:solidFill>
                <a:srgbClr val="002060"/>
              </a:solidFill>
              <a:latin typeface="Arial" panose="020B0604020202020204" pitchFamily="34" charset="0"/>
              <a:cs typeface="Arial" panose="020B0604020202020204" pitchFamily="34" charset="0"/>
            </a:endParaRPr>
          </a:p>
          <a:p>
            <a:r>
              <a:rPr lang="en-GB" sz="2400" b="1" dirty="0">
                <a:solidFill>
                  <a:srgbClr val="002060"/>
                </a:solidFill>
                <a:latin typeface="Arial" panose="020B0604020202020204" pitchFamily="34" charset="0"/>
                <a:cs typeface="Arial" panose="020B0604020202020204" pitchFamily="34" charset="0"/>
              </a:rPr>
              <a:t>Which county is Bradford in?</a:t>
            </a:r>
          </a:p>
          <a:p>
            <a:endParaRPr lang="en-GB" sz="2400" b="1" dirty="0">
              <a:solidFill>
                <a:srgbClr val="002060"/>
              </a:solidFill>
              <a:latin typeface="Arial" panose="020B0604020202020204" pitchFamily="34" charset="0"/>
              <a:cs typeface="Arial" panose="020B0604020202020204" pitchFamily="34" charset="0"/>
            </a:endParaRPr>
          </a:p>
          <a:p>
            <a:r>
              <a:rPr lang="en-GB" sz="2400" b="1" dirty="0">
                <a:solidFill>
                  <a:srgbClr val="002060"/>
                </a:solidFill>
                <a:latin typeface="Arial" panose="020B0604020202020204" pitchFamily="34" charset="0"/>
                <a:cs typeface="Arial" panose="020B0604020202020204" pitchFamily="34" charset="0"/>
              </a:rPr>
              <a:t>Is Bradford a city, a town or a village? </a:t>
            </a:r>
          </a:p>
          <a:p>
            <a:endParaRPr lang="en-GB" sz="2400" b="1" dirty="0">
              <a:solidFill>
                <a:srgbClr val="002060"/>
              </a:solidFill>
              <a:latin typeface="Arial" panose="020B0604020202020204" pitchFamily="34" charset="0"/>
              <a:cs typeface="Arial" panose="020B0604020202020204" pitchFamily="34" charset="0"/>
            </a:endParaRPr>
          </a:p>
          <a:p>
            <a:r>
              <a:rPr lang="en-GB" sz="2400" b="1" dirty="0">
                <a:solidFill>
                  <a:srgbClr val="002060"/>
                </a:solidFill>
                <a:latin typeface="Arial" panose="020B0604020202020204" pitchFamily="34" charset="0"/>
                <a:cs typeface="Arial" panose="020B0604020202020204" pitchFamily="34" charset="0"/>
              </a:rPr>
              <a:t>How many miles is Bradford from your school?</a:t>
            </a:r>
          </a:p>
        </p:txBody>
      </p:sp>
      <p:pic>
        <p:nvPicPr>
          <p:cNvPr id="7" name="Picture 6"/>
          <p:cNvPicPr>
            <a:picLocks noChangeAspect="1"/>
          </p:cNvPicPr>
          <p:nvPr/>
        </p:nvPicPr>
        <p:blipFill>
          <a:blip r:embed="rId3"/>
          <a:stretch>
            <a:fillRect/>
          </a:stretch>
        </p:blipFill>
        <p:spPr>
          <a:xfrm>
            <a:off x="1050125" y="1944423"/>
            <a:ext cx="3920498" cy="4558719"/>
          </a:xfrm>
          <a:prstGeom prst="rect">
            <a:avLst/>
          </a:prstGeom>
        </p:spPr>
      </p:pic>
      <p:sp>
        <p:nvSpPr>
          <p:cNvPr id="3" name="TextBox 2"/>
          <p:cNvSpPr txBox="1"/>
          <p:nvPr/>
        </p:nvSpPr>
        <p:spPr>
          <a:xfrm>
            <a:off x="1050125" y="6503142"/>
            <a:ext cx="2555508"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Map courtesy of Saltaire Collection</a:t>
            </a:r>
          </a:p>
        </p:txBody>
      </p:sp>
    </p:spTree>
    <p:extLst>
      <p:ext uri="{BB962C8B-B14F-4D97-AF65-F5344CB8AC3E}">
        <p14:creationId xmlns:p14="http://schemas.microsoft.com/office/powerpoint/2010/main" val="849804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dwards\AppData\Local\Microsoft\Windows\Temporary Internet Files\Content.Outlook\G1GBGUPW\West-Yorkshire (1)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6600" y="738170"/>
            <a:ext cx="7672578" cy="45962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3223" y="5519665"/>
            <a:ext cx="5812973" cy="1200329"/>
          </a:xfrm>
          <a:prstGeom prst="rect">
            <a:avLst/>
          </a:prstGeom>
          <a:noFill/>
          <a:ln w="28575">
            <a:solidFill>
              <a:srgbClr val="00B0F0"/>
            </a:solidFill>
          </a:ln>
        </p:spPr>
        <p:txBody>
          <a:bodyPr wrap="square">
            <a:spAutoFit/>
          </a:bodyPr>
          <a:lstStyle/>
          <a:p>
            <a:r>
              <a:rPr lang="en-GB" sz="2400" dirty="0">
                <a:solidFill>
                  <a:srgbClr val="00B0F0"/>
                </a:solidFill>
                <a:latin typeface="Arial" pitchFamily="34" charset="0"/>
                <a:cs typeface="Arial" pitchFamily="34" charset="0"/>
              </a:rPr>
              <a:t>TASK</a:t>
            </a:r>
          </a:p>
          <a:p>
            <a:r>
              <a:rPr lang="en-GB" sz="2400" dirty="0">
                <a:latin typeface="Arial" pitchFamily="34" charset="0"/>
                <a:cs typeface="Arial" pitchFamily="34" charset="0"/>
              </a:rPr>
              <a:t>Can you pinpoint Bradford on this map?</a:t>
            </a:r>
          </a:p>
          <a:p>
            <a:r>
              <a:rPr lang="en-GB" sz="2400" dirty="0">
                <a:latin typeface="Arial" pitchFamily="34" charset="0"/>
                <a:cs typeface="Arial" pitchFamily="34" charset="0"/>
              </a:rPr>
              <a:t>Can you pinpoint </a:t>
            </a:r>
            <a:r>
              <a:rPr lang="en-GB" sz="2400" dirty="0" err="1">
                <a:latin typeface="Arial" pitchFamily="34" charset="0"/>
                <a:cs typeface="Arial" pitchFamily="34" charset="0"/>
              </a:rPr>
              <a:t>Saltaire</a:t>
            </a:r>
            <a:r>
              <a:rPr lang="en-GB" sz="2400" dirty="0">
                <a:latin typeface="Arial" pitchFamily="34" charset="0"/>
                <a:cs typeface="Arial" pitchFamily="34" charset="0"/>
              </a:rPr>
              <a:t> on this map?</a:t>
            </a:r>
          </a:p>
        </p:txBody>
      </p:sp>
    </p:spTree>
    <p:extLst>
      <p:ext uri="{BB962C8B-B14F-4D97-AF65-F5344CB8AC3E}">
        <p14:creationId xmlns:p14="http://schemas.microsoft.com/office/powerpoint/2010/main" val="2045350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edwards\AppData\Local\Microsoft\Windows\Temporary Internet Files\Content.Outlook\G1GBGUPW\UK (1) (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401" t="3561" r="5566" b="3158"/>
          <a:stretch/>
        </p:blipFill>
        <p:spPr bwMode="auto">
          <a:xfrm>
            <a:off x="7940477" y="743502"/>
            <a:ext cx="3247216" cy="57840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jedwards\AppData\Local\Microsoft\Windows\Temporary Internet Files\Content.Outlook\G1GBGUPW\Yorkshire (1)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307" y="3061513"/>
            <a:ext cx="5581319" cy="3465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3660" y="1461581"/>
            <a:ext cx="6198140" cy="1200329"/>
          </a:xfrm>
          <a:prstGeom prst="rect">
            <a:avLst/>
          </a:prstGeom>
          <a:noFill/>
          <a:ln w="28575">
            <a:solidFill>
              <a:srgbClr val="00B0F0"/>
            </a:solidFill>
          </a:ln>
        </p:spPr>
        <p:txBody>
          <a:bodyPr wrap="square">
            <a:spAutoFit/>
          </a:bodyPr>
          <a:lstStyle/>
          <a:p>
            <a:r>
              <a:rPr lang="en-GB" sz="2400" dirty="0">
                <a:solidFill>
                  <a:srgbClr val="00B0F0"/>
                </a:solidFill>
                <a:latin typeface="Arial" pitchFamily="34" charset="0"/>
                <a:cs typeface="Arial" pitchFamily="34" charset="0"/>
              </a:rPr>
              <a:t>TASK</a:t>
            </a:r>
          </a:p>
          <a:p>
            <a:pPr marL="457200" indent="-457200">
              <a:buFont typeface="+mj-lt"/>
              <a:buAutoNum type="arabicPeriod"/>
            </a:pPr>
            <a:r>
              <a:rPr lang="en-GB" sz="2400" dirty="0">
                <a:latin typeface="Arial" pitchFamily="34" charset="0"/>
                <a:cs typeface="Arial" pitchFamily="34" charset="0"/>
              </a:rPr>
              <a:t>Can you pinpoint </a:t>
            </a:r>
            <a:r>
              <a:rPr lang="en-GB" sz="2400" dirty="0" err="1">
                <a:latin typeface="Arial" pitchFamily="34" charset="0"/>
                <a:cs typeface="Arial" pitchFamily="34" charset="0"/>
              </a:rPr>
              <a:t>Saltaire</a:t>
            </a:r>
            <a:r>
              <a:rPr lang="en-GB" sz="2400" dirty="0">
                <a:latin typeface="Arial" pitchFamily="34" charset="0"/>
                <a:cs typeface="Arial" pitchFamily="34" charset="0"/>
              </a:rPr>
              <a:t> on this map?</a:t>
            </a:r>
          </a:p>
          <a:p>
            <a:pPr marL="457200" indent="-457200">
              <a:buFont typeface="+mj-lt"/>
              <a:buAutoNum type="arabicPeriod"/>
            </a:pPr>
            <a:r>
              <a:rPr lang="en-GB" sz="2400" dirty="0">
                <a:latin typeface="Arial" pitchFamily="34" charset="0"/>
                <a:cs typeface="Arial" pitchFamily="34" charset="0"/>
              </a:rPr>
              <a:t>In which county is </a:t>
            </a:r>
            <a:r>
              <a:rPr lang="en-GB" sz="2400" dirty="0" err="1">
                <a:latin typeface="Arial" pitchFamily="34" charset="0"/>
                <a:cs typeface="Arial" pitchFamily="34" charset="0"/>
              </a:rPr>
              <a:t>Saltaire</a:t>
            </a:r>
            <a:r>
              <a:rPr lang="en-GB" sz="2400" dirty="0">
                <a:latin typeface="Arial" pitchFamily="34" charset="0"/>
                <a:cs typeface="Arial" pitchFamily="34" charset="0"/>
              </a:rPr>
              <a:t> situated ?</a:t>
            </a:r>
          </a:p>
        </p:txBody>
      </p:sp>
    </p:spTree>
    <p:extLst>
      <p:ext uri="{BB962C8B-B14F-4D97-AF65-F5344CB8AC3E}">
        <p14:creationId xmlns:p14="http://schemas.microsoft.com/office/powerpoint/2010/main" val="79834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jedwards\AppData\Local\Microsoft\Windows\Temporary Internet Files\Content.Outlook\G1GBGUPW\UK-Map-Counties-Citie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5333" y="228601"/>
            <a:ext cx="4255840" cy="64290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7159" y="2877990"/>
            <a:ext cx="5144278" cy="2677656"/>
          </a:xfrm>
          <a:prstGeom prst="rect">
            <a:avLst/>
          </a:prstGeom>
          <a:noFill/>
          <a:ln w="28575">
            <a:solidFill>
              <a:srgbClr val="00B0F0"/>
            </a:solidFill>
          </a:ln>
        </p:spPr>
        <p:txBody>
          <a:bodyPr wrap="square">
            <a:spAutoFit/>
          </a:bodyPr>
          <a:lstStyle/>
          <a:p>
            <a:pPr marL="914400" lvl="1" indent="-457200">
              <a:buFont typeface="+mj-lt"/>
              <a:buAutoNum type="arabicPeriod"/>
            </a:pPr>
            <a:endParaRPr lang="en-GB" sz="2400" dirty="0">
              <a:latin typeface="Arial" pitchFamily="34" charset="0"/>
              <a:cs typeface="Arial" pitchFamily="34" charset="0"/>
            </a:endParaRPr>
          </a:p>
          <a:p>
            <a:pPr marL="457200" indent="-457200">
              <a:buFont typeface="+mj-lt"/>
              <a:buAutoNum type="arabicPeriod"/>
            </a:pPr>
            <a:r>
              <a:rPr lang="en-GB" sz="2400" dirty="0">
                <a:latin typeface="Arial" pitchFamily="34" charset="0"/>
                <a:cs typeface="Arial" pitchFamily="34" charset="0"/>
              </a:rPr>
              <a:t>Can you pinpoint on this </a:t>
            </a:r>
            <a:r>
              <a:rPr lang="en-GB" sz="2400" dirty="0" err="1">
                <a:latin typeface="Arial" pitchFamily="34" charset="0"/>
                <a:cs typeface="Arial" pitchFamily="34" charset="0"/>
              </a:rPr>
              <a:t>Saltaire</a:t>
            </a:r>
            <a:r>
              <a:rPr lang="en-GB" sz="2400" dirty="0">
                <a:latin typeface="Arial" pitchFamily="34" charset="0"/>
                <a:cs typeface="Arial" pitchFamily="34" charset="0"/>
              </a:rPr>
              <a:t> map?</a:t>
            </a:r>
          </a:p>
          <a:p>
            <a:pPr marL="457200" indent="-457200">
              <a:buFont typeface="+mj-lt"/>
              <a:buAutoNum type="arabicPeriod"/>
            </a:pPr>
            <a:endParaRPr lang="en-GB" sz="2400" dirty="0">
              <a:latin typeface="Arial" pitchFamily="34" charset="0"/>
              <a:cs typeface="Arial" pitchFamily="34" charset="0"/>
            </a:endParaRPr>
          </a:p>
          <a:p>
            <a:pPr marL="457200" indent="-457200">
              <a:buFont typeface="+mj-lt"/>
              <a:buAutoNum type="arabicPeriod"/>
            </a:pPr>
            <a:r>
              <a:rPr lang="en-GB" sz="2400" dirty="0">
                <a:latin typeface="Arial" pitchFamily="34" charset="0"/>
              </a:rPr>
              <a:t>How far is </a:t>
            </a:r>
            <a:r>
              <a:rPr lang="en-GB" sz="2400" dirty="0" err="1">
                <a:latin typeface="Arial" pitchFamily="34" charset="0"/>
              </a:rPr>
              <a:t>Saltaire</a:t>
            </a:r>
            <a:r>
              <a:rPr lang="en-GB" sz="2400" dirty="0">
                <a:latin typeface="Arial" pitchFamily="34" charset="0"/>
              </a:rPr>
              <a:t> from your school ? </a:t>
            </a:r>
            <a:endParaRPr lang="en-GB" sz="2400" cap="all" dirty="0">
              <a:latin typeface="Arial" pitchFamily="34" charset="0"/>
              <a:hlinkClick r:id="rId3"/>
            </a:endParaRPr>
          </a:p>
          <a:p>
            <a:endParaRPr lang="en-GB" sz="2400" dirty="0">
              <a:latin typeface="Arial" pitchFamily="34" charset="0"/>
              <a:cs typeface="Arial" pitchFamily="34" charset="0"/>
            </a:endParaRPr>
          </a:p>
        </p:txBody>
      </p:sp>
      <p:sp>
        <p:nvSpPr>
          <p:cNvPr id="8" name="Title 7"/>
          <p:cNvSpPr>
            <a:spLocks noGrp="1"/>
          </p:cNvSpPr>
          <p:nvPr>
            <p:ph type="title"/>
          </p:nvPr>
        </p:nvSpPr>
        <p:spPr>
          <a:xfrm>
            <a:off x="522514" y="1371600"/>
            <a:ext cx="9391612" cy="1143000"/>
          </a:xfrm>
        </p:spPr>
        <p:txBody>
          <a:bodyPr>
            <a:noAutofit/>
          </a:bodyPr>
          <a:lstStyle/>
          <a:p>
            <a:pPr algn="l"/>
            <a:r>
              <a:rPr lang="en-GB" sz="3600" dirty="0">
                <a:latin typeface="Arial" pitchFamily="34" charset="0"/>
                <a:cs typeface="Arial" pitchFamily="34" charset="0"/>
              </a:rPr>
              <a:t>Location of </a:t>
            </a:r>
            <a:r>
              <a:rPr lang="en-GB" sz="3600" dirty="0" err="1">
                <a:latin typeface="Arial" pitchFamily="34" charset="0"/>
                <a:cs typeface="Arial" pitchFamily="34" charset="0"/>
              </a:rPr>
              <a:t>Saltaire</a:t>
            </a:r>
            <a:endParaRPr lang="en-GB" sz="3600" dirty="0">
              <a:latin typeface="Arial" pitchFamily="34" charset="0"/>
              <a:cs typeface="Arial" pitchFamily="34" charset="0"/>
            </a:endParaRPr>
          </a:p>
        </p:txBody>
      </p:sp>
      <p:sp>
        <p:nvSpPr>
          <p:cNvPr id="2" name="Rectangle 1"/>
          <p:cNvSpPr/>
          <p:nvPr/>
        </p:nvSpPr>
        <p:spPr>
          <a:xfrm>
            <a:off x="4953001" y="468728"/>
            <a:ext cx="1483483" cy="707886"/>
          </a:xfrm>
          <a:prstGeom prst="rect">
            <a:avLst/>
          </a:prstGeom>
        </p:spPr>
        <p:txBody>
          <a:bodyPr wrap="none">
            <a:spAutoFit/>
          </a:bodyPr>
          <a:lstStyle/>
          <a:p>
            <a:r>
              <a:rPr lang="en-GB" sz="4000" dirty="0">
                <a:solidFill>
                  <a:srgbClr val="00B0F0"/>
                </a:solidFill>
                <a:latin typeface="Arial" pitchFamily="34" charset="0"/>
                <a:cs typeface="Arial" pitchFamily="34" charset="0"/>
              </a:rPr>
              <a:t>TASK</a:t>
            </a:r>
          </a:p>
        </p:txBody>
      </p:sp>
    </p:spTree>
    <p:extLst>
      <p:ext uri="{BB962C8B-B14F-4D97-AF65-F5344CB8AC3E}">
        <p14:creationId xmlns:p14="http://schemas.microsoft.com/office/powerpoint/2010/main" val="3468393486"/>
      </p:ext>
    </p:extLst>
  </p:cSld>
  <p:clrMapOvr>
    <a:masterClrMapping/>
  </p:clrMapOvr>
</p:sld>
</file>

<file path=ppt/theme/theme1.xml><?xml version="1.0" encoding="utf-8"?>
<a:theme xmlns:a="http://schemas.openxmlformats.org/drawingml/2006/main" name="H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0D0BC97-771C-4DB8-89F1-5B5B2C60D2FB}" vid="{1B3A3681-D1B6-42F5-8A96-D03154BE23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67B8FA9C4496643A3364BAD06B7A8E6" ma:contentTypeVersion="14" ma:contentTypeDescription="Create a new document." ma:contentTypeScope="" ma:versionID="bc65522e6926bd623cf5ab6ae3c30f73">
  <xsd:schema xmlns:xsd="http://www.w3.org/2001/XMLSchema" xmlns:xs="http://www.w3.org/2001/XMLSchema" xmlns:p="http://schemas.microsoft.com/office/2006/metadata/properties" xmlns:ns3="889b6155-cf3c-45bb-b42b-07061d98ac44" xmlns:ns4="202ec51b-5f43-4cc0-b714-70aa5cb8cc5b" targetNamespace="http://schemas.microsoft.com/office/2006/metadata/properties" ma:root="true" ma:fieldsID="98d32789e9b10bdc8c50c5055dd77445" ns3:_="" ns4:_="">
    <xsd:import namespace="889b6155-cf3c-45bb-b42b-07061d98ac44"/>
    <xsd:import namespace="202ec51b-5f43-4cc0-b714-70aa5cb8cc5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9b6155-cf3c-45bb-b42b-07061d98ac4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2ec51b-5f43-4cc0-b714-70aa5cb8cc5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512267-9A24-4814-9809-F3B805F7EE59}">
  <ds:schemaRefs>
    <ds:schemaRef ds:uri="http://www.w3.org/XML/1998/namespace"/>
    <ds:schemaRef ds:uri="http://schemas.microsoft.com/office/2006/documentManagement/types"/>
    <ds:schemaRef ds:uri="http://schemas.openxmlformats.org/package/2006/metadata/core-properties"/>
    <ds:schemaRef ds:uri="http://purl.org/dc/dcmitype/"/>
    <ds:schemaRef ds:uri="202ec51b-5f43-4cc0-b714-70aa5cb8cc5b"/>
    <ds:schemaRef ds:uri="889b6155-cf3c-45bb-b42b-07061d98ac44"/>
    <ds:schemaRef ds:uri="http://purl.org/dc/elements/1.1/"/>
    <ds:schemaRef ds:uri="http://schemas.microsoft.com/office/2006/metadata/properti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926486EC-51B6-4563-95B1-51CBB1838762}">
  <ds:schemaRefs>
    <ds:schemaRef ds:uri="http://schemas.microsoft.com/sharepoint/v3/contenttype/forms"/>
  </ds:schemaRefs>
</ds:datastoreItem>
</file>

<file path=customXml/itemProps3.xml><?xml version="1.0" encoding="utf-8"?>
<ds:datastoreItem xmlns:ds="http://schemas.openxmlformats.org/officeDocument/2006/customXml" ds:itemID="{8CE403C2-287C-4B6A-91B7-3AA4E9E11A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9b6155-cf3c-45bb-b42b-07061d98ac44"/>
    <ds:schemaRef ds:uri="202ec51b-5f43-4cc0-b714-70aa5cb8cc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HE Template</Template>
  <TotalTime>13556</TotalTime>
  <Words>2973</Words>
  <Application>Microsoft Office PowerPoint</Application>
  <PresentationFormat>Widescreen</PresentationFormat>
  <Paragraphs>354</Paragraphs>
  <Slides>38</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MS Gothic</vt:lpstr>
      <vt:lpstr>Arial</vt:lpstr>
      <vt:lpstr>Calibri</vt:lpstr>
      <vt:lpstr>Wingdings</vt:lpstr>
      <vt:lpstr>HE Powerpoint Template</vt:lpstr>
      <vt:lpstr>PowerPoint Presentation</vt:lpstr>
      <vt:lpstr>PowerPoint Presentation</vt:lpstr>
      <vt:lpstr>Introducing Titus Salt</vt:lpstr>
      <vt:lpstr> Key lesson components: </vt:lpstr>
      <vt:lpstr>PowerPoint Presentation</vt:lpstr>
      <vt:lpstr>Where is Bradford?</vt:lpstr>
      <vt:lpstr>PowerPoint Presentation</vt:lpstr>
      <vt:lpstr>PowerPoint Presentation</vt:lpstr>
      <vt:lpstr>Location of Saltaire</vt:lpstr>
      <vt:lpstr>PowerPoint Presentation</vt:lpstr>
      <vt:lpstr> Early life</vt:lpstr>
      <vt:lpstr> Early working life</vt:lpstr>
      <vt:lpstr> Marriage</vt:lpstr>
      <vt:lpstr> Salt’s unique idea - creating a new cloth</vt:lpstr>
      <vt:lpstr> Success</vt:lpstr>
      <vt:lpstr>PowerPoint Presentation</vt:lpstr>
      <vt:lpstr> 1850 – Another unique idea!</vt:lpstr>
      <vt:lpstr> Choosing a location</vt:lpstr>
      <vt:lpstr>PowerPoint Presentation</vt:lpstr>
      <vt:lpstr>PowerPoint Presentation</vt:lpstr>
      <vt:lpstr>PowerPoint Presentation</vt:lpstr>
      <vt:lpstr>PowerPoint Presentation</vt:lpstr>
      <vt:lpstr>PowerPoint Presentation</vt:lpstr>
      <vt:lpstr>The Mill Design </vt:lpstr>
      <vt:lpstr>Inside the Mill</vt:lpstr>
      <vt:lpstr>Grand Opening</vt:lpstr>
      <vt:lpstr> Salt’s Mills  Notable Architectural Features  </vt:lpstr>
      <vt:lpstr>The Mill Entrance on Victoria Road</vt:lpstr>
      <vt:lpstr>The Mill Entrance and Bellcote</vt:lpstr>
      <vt:lpstr>The Spinning Mill</vt:lpstr>
      <vt:lpstr>The Bell Tower</vt:lpstr>
      <vt:lpstr>The Chimney</vt:lpstr>
      <vt:lpstr>New Mill with Italianate Tower</vt:lpstr>
      <vt:lpstr>The Dining Hall</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dc:creator>
  <cp:lastModifiedBy>McHarg, Catherine</cp:lastModifiedBy>
  <cp:revision>173</cp:revision>
  <dcterms:created xsi:type="dcterms:W3CDTF">2020-06-26T20:12:56Z</dcterms:created>
  <dcterms:modified xsi:type="dcterms:W3CDTF">2021-10-19T11:03:08Z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0x010100D67B8FA9C4496643A3364BAD06B7A8E6</vt:lpwstr>
  </property>
</Properties>
</file>