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734"/>
    <a:srgbClr val="B65379"/>
    <a:srgbClr val="F6A548"/>
    <a:srgbClr val="79B963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6"/>
    <p:restoredTop sz="96289"/>
  </p:normalViewPr>
  <p:slideViewPr>
    <p:cSldViewPr snapToGrid="0">
      <p:cViewPr>
        <p:scale>
          <a:sx n="155" d="100"/>
          <a:sy n="155" d="100"/>
        </p:scale>
        <p:origin x="3096" y="6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5/9/25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B46D97-1833-232A-7776-01B5EAE34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Commonwealth War Graves Commission</a:t>
            </a:r>
          </a:p>
        </p:txBody>
      </p:sp>
      <p:pic>
        <p:nvPicPr>
          <p:cNvPr id="9" name="Picture 8" descr="The Commonwealth War Graves Commission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872" y="1014983"/>
            <a:ext cx="9564624" cy="454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E7238C82-A63C-884F-C6D7-76CEF54DE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Find Records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4B6995EC-D74A-9E9D-EE70-496EBB8EC7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5353" y="1331258"/>
            <a:ext cx="8633012" cy="4935071"/>
          </a:xfrm>
          <a:prstGeom prst="rect">
            <a:avLst/>
          </a:prstGeom>
        </p:spPr>
      </p:pic>
      <p:pic>
        <p:nvPicPr>
          <p:cNvPr id="5" name="Picture 4" descr="Click on Find Records">
            <a:extLst>
              <a:ext uri="{FF2B5EF4-FFF2-40B4-BE49-F238E27FC236}">
                <a16:creationId xmlns:a16="http://schemas.microsoft.com/office/drawing/2014/main" id="{1614F2FC-7432-C6D8-AD99-0EF547E083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64" y="1331258"/>
            <a:ext cx="4491317" cy="3173507"/>
          </a:xfrm>
          <a:prstGeom prst="rect">
            <a:avLst/>
          </a:prstGeom>
        </p:spPr>
      </p:pic>
      <p:pic>
        <p:nvPicPr>
          <p:cNvPr id="7" name="Picture 6" descr="A hand cursor.">
            <a:extLst>
              <a:ext uri="{FF2B5EF4-FFF2-40B4-BE49-F238E27FC236}">
                <a16:creationId xmlns:a16="http://schemas.microsoft.com/office/drawing/2014/main" id="{135E896A-209D-07A0-D86F-E8B92CAFFA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512" y="1953933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6F4779-6A7E-8BDC-62D2-A4F26BDAE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9A03F1C5-BF15-BFCF-0B4B-5ECD6BCF7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Find War Dead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F7107C6D-3EA2-6DF4-D4B7-A0E4B56AF6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8118" y="1264024"/>
            <a:ext cx="8700247" cy="5002305"/>
          </a:xfrm>
          <a:prstGeom prst="rect">
            <a:avLst/>
          </a:prstGeom>
        </p:spPr>
      </p:pic>
      <p:pic>
        <p:nvPicPr>
          <p:cNvPr id="8" name="Picture 7" descr="Click on Find War Dead">
            <a:extLst>
              <a:ext uri="{FF2B5EF4-FFF2-40B4-BE49-F238E27FC236}">
                <a16:creationId xmlns:a16="http://schemas.microsoft.com/office/drawing/2014/main" id="{65633AF5-44F8-0A8A-ACE9-2033B6FE92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40" y="2679192"/>
            <a:ext cx="4443984" cy="2596896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6F33C2C-5384-CF6D-DBC9-DC334E3E7C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176" y="3133509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71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6086CD-DBE4-9C43-C26F-82DC69147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1F71076-3199-6EF2-0E60-8D5D0B6CF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Last Name and Initials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32B36E52-33AB-35B1-20C2-1C1B4D7591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988" y="1169894"/>
            <a:ext cx="8928847" cy="5136777"/>
          </a:xfrm>
          <a:prstGeom prst="rect">
            <a:avLst/>
          </a:prstGeom>
        </p:spPr>
      </p:pic>
      <p:pic>
        <p:nvPicPr>
          <p:cNvPr id="5" name="Picture 4" descr="Fill in these boxes">
            <a:extLst>
              <a:ext uri="{FF2B5EF4-FFF2-40B4-BE49-F238E27FC236}">
                <a16:creationId xmlns:a16="http://schemas.microsoft.com/office/drawing/2014/main" id="{715DACB1-28D1-FB7B-10D4-7F909A12E6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953" y="2729752"/>
            <a:ext cx="7960660" cy="388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86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6007A0-47EB-86DC-C39B-F44EB6E04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2824381C-8D3B-2916-8796-A91E2B3C40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Search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33AD20E9-147C-D165-0D1F-8965942477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752" y="1102658"/>
            <a:ext cx="8982635" cy="5204013"/>
          </a:xfrm>
          <a:prstGeom prst="rect">
            <a:avLst/>
          </a:prstGeom>
        </p:spPr>
      </p:pic>
      <p:pic>
        <p:nvPicPr>
          <p:cNvPr id="5" name="Picture 4" descr="Click Search">
            <a:extLst>
              <a:ext uri="{FF2B5EF4-FFF2-40B4-BE49-F238E27FC236}">
                <a16:creationId xmlns:a16="http://schemas.microsoft.com/office/drawing/2014/main" id="{CB878430-DDDB-9D0B-E942-106FF81713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5694" y="4988858"/>
            <a:ext cx="6104965" cy="1479177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3E3EB155-E5AE-69E5-35DE-087A60F4DF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2504" y="5755342"/>
            <a:ext cx="419100" cy="368300"/>
          </a:xfrm>
          <a:prstGeom prst="rect">
            <a:avLst/>
          </a:prstGeom>
        </p:spPr>
      </p:pic>
      <p:pic>
        <p:nvPicPr>
          <p:cNvPr id="4" name="Picture 3" descr="Select War">
            <a:extLst>
              <a:ext uri="{FF2B5EF4-FFF2-40B4-BE49-F238E27FC236}">
                <a16:creationId xmlns:a16="http://schemas.microsoft.com/office/drawing/2014/main" id="{05D0C4CC-28FF-D72B-F55C-DC20759EB2F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89" t="8029" r="61557" b="40545"/>
          <a:stretch/>
        </p:blipFill>
        <p:spPr>
          <a:xfrm>
            <a:off x="510746" y="551328"/>
            <a:ext cx="4176584" cy="352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6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296FD0-D1B5-0377-1942-D463A11E3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DED3D448-EC96-0520-092E-0EF78716B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More Details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6D1DB5C6-DF88-BA92-8651-6D530AC20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988" y="1196788"/>
            <a:ext cx="8875059" cy="5190565"/>
          </a:xfrm>
          <a:prstGeom prst="rect">
            <a:avLst/>
          </a:prstGeom>
        </p:spPr>
      </p:pic>
      <p:pic>
        <p:nvPicPr>
          <p:cNvPr id="5" name="Picture 4" descr="Click green box for more information">
            <a:extLst>
              <a:ext uri="{FF2B5EF4-FFF2-40B4-BE49-F238E27FC236}">
                <a16:creationId xmlns:a16="http://schemas.microsoft.com/office/drawing/2014/main" id="{A09AEDF7-DCEB-FEA6-B1EB-15D02C64D3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4388" y="4168588"/>
            <a:ext cx="5190565" cy="2380130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E1108469-CDA8-EF7F-11B7-B5DF94B704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2216" y="4740358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8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FCAE4-EA2B-5298-8AB0-4BE378544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DAF22B64-094A-37C3-08B7-0BE10678A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Scroll Down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8195EC62-89C7-0B46-4860-BD6BB8E9C3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9858" y="1116106"/>
            <a:ext cx="9063317" cy="5230906"/>
          </a:xfrm>
          <a:prstGeom prst="rect">
            <a:avLst/>
          </a:prstGeom>
        </p:spPr>
      </p:pic>
      <p:pic>
        <p:nvPicPr>
          <p:cNvPr id="5" name="Picture 4" descr="Scroll Down">
            <a:extLst>
              <a:ext uri="{FF2B5EF4-FFF2-40B4-BE49-F238E27FC236}">
                <a16:creationId xmlns:a16="http://schemas.microsoft.com/office/drawing/2014/main" id="{AA3D571B-6B29-B8D9-2E50-9C2D0AA346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3765" y="1116106"/>
            <a:ext cx="2891118" cy="4840941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40645EB-AE8E-0899-2715-E711AC859B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2811" y="2372062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67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8DD71-F01A-7D2B-31AD-6E7C49DD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33B881ED-642C-6353-158B-6E9540FB6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Download Certificate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ACBB5387-A542-9138-C70A-848F98154B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752" y="1169894"/>
            <a:ext cx="8928847" cy="5150224"/>
          </a:xfrm>
          <a:prstGeom prst="rect">
            <a:avLst/>
          </a:prstGeom>
        </p:spPr>
      </p:pic>
      <p:pic>
        <p:nvPicPr>
          <p:cNvPr id="8" name="Picture 7" descr="Download Certificate">
            <a:extLst>
              <a:ext uri="{FF2B5EF4-FFF2-40B4-BE49-F238E27FC236}">
                <a16:creationId xmlns:a16="http://schemas.microsoft.com/office/drawing/2014/main" id="{28CF395A-A1CD-4A0D-CB7E-36D3DA641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3744" y="4133088"/>
            <a:ext cx="6208776" cy="2258568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3212EB7-E716-FC46-A34B-D3C4CAAD8B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035" y="4722070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33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C52C7-FE39-D1BB-35AB-8FB4ABCBE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E8A80345-4830-5563-FD76-D189CF0BA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Ernest Henry Gillett</a:t>
            </a:r>
          </a:p>
        </p:txBody>
      </p:sp>
      <p:pic>
        <p:nvPicPr>
          <p:cNvPr id="3" name="Picture 2" descr="A screenshot of the certificate for Ernest Henry Gillett. ">
            <a:extLst>
              <a:ext uri="{FF2B5EF4-FFF2-40B4-BE49-F238E27FC236}">
                <a16:creationId xmlns:a16="http://schemas.microsoft.com/office/drawing/2014/main" id="{39C40C4B-87E3-F6B0-FB27-9B42FBD983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1906" y="1210235"/>
            <a:ext cx="8565776" cy="519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84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291</TotalTime>
  <Words>25</Words>
  <Application>Microsoft Macintosh PowerPoint</Application>
  <PresentationFormat>Widescreen</PresentationFormat>
  <Paragraphs>10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 Light</vt:lpstr>
      <vt:lpstr>Aptos</vt:lpstr>
      <vt:lpstr>Arial</vt:lpstr>
      <vt:lpstr>Calibri</vt:lpstr>
      <vt:lpstr>Office Theme</vt:lpstr>
      <vt:lpstr>The Commonwealth War Graves Commission</vt:lpstr>
      <vt:lpstr>Find Records</vt:lpstr>
      <vt:lpstr>Find War Dead</vt:lpstr>
      <vt:lpstr>Last Name and Initials</vt:lpstr>
      <vt:lpstr>Search</vt:lpstr>
      <vt:lpstr>More Details</vt:lpstr>
      <vt:lpstr>Scroll Down</vt:lpstr>
      <vt:lpstr>Download Certificate</vt:lpstr>
      <vt:lpstr>Ernest Henry Gillett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Teacher's Pet Classroom Resources</cp:lastModifiedBy>
  <cp:revision>44</cp:revision>
  <dcterms:created xsi:type="dcterms:W3CDTF">2022-12-09T08:02:53Z</dcterms:created>
  <dcterms:modified xsi:type="dcterms:W3CDTF">2025-05-09T09:58:05Z</dcterms:modified>
</cp:coreProperties>
</file>