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62" r:id="rId5"/>
    <p:sldId id="375" r:id="rId6"/>
    <p:sldId id="364" r:id="rId7"/>
    <p:sldId id="385" r:id="rId8"/>
    <p:sldId id="386" r:id="rId9"/>
    <p:sldId id="376" r:id="rId10"/>
    <p:sldId id="377" r:id="rId11"/>
    <p:sldId id="381" r:id="rId12"/>
    <p:sldId id="382" r:id="rId13"/>
    <p:sldId id="378" r:id="rId14"/>
    <p:sldId id="383" r:id="rId15"/>
    <p:sldId id="379" r:id="rId16"/>
    <p:sldId id="387" r:id="rId17"/>
    <p:sldId id="388" r:id="rId18"/>
    <p:sldId id="384" r:id="rId19"/>
    <p:sldId id="389" r:id="rId20"/>
    <p:sldId id="390" r:id="rId21"/>
    <p:sldId id="3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2C52B3-00A7-7B8C-C890-E6C05AC322EC}" name="Lam, Angela" initials="LA" userId="S::angela.lam@historicengland.org.uk::46b424b5-1ebe-420a-bf15-40e751be50ea" providerId="AD"/>
  <p188:author id="{B41FC8FF-5477-433A-DD58-11F5029A4DC4}" name="McHarg, Catherine" initials="MC" userId="S::catherine.mcharg@historicengland.org.uk::88b8f76c-9ae3-4745-88eb-fe0667a22a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ese, Emily-Ann" initials="CE" lastIdx="5" clrIdx="0">
    <p:extLst>
      <p:ext uri="{19B8F6BF-5375-455C-9EA6-DF929625EA0E}">
        <p15:presenceInfo xmlns:p15="http://schemas.microsoft.com/office/powerpoint/2012/main" userId="S::Emily-Ann.Cheese@historicengland.org.uk::876ce6bc-6da5-4efb-a3e9-dc8197e35e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625"/>
    <a:srgbClr val="F5B292"/>
    <a:srgbClr val="FBECCC"/>
    <a:srgbClr val="F5C946"/>
    <a:srgbClr val="7EB5A9"/>
    <a:srgbClr val="40907F"/>
    <a:srgbClr val="7AA62C"/>
    <a:srgbClr val="ADD0F0"/>
    <a:srgbClr val="F192B4"/>
    <a:srgbClr val="99B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4753AE-5966-486E-A2CB-572DD1CA42E9}" v="53" dt="2025-01-31T11:32:41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8" autoAdjust="0"/>
    <p:restoredTop sz="94816" autoAdjust="0"/>
  </p:normalViewPr>
  <p:slideViewPr>
    <p:cSldViewPr snapToGrid="0">
      <p:cViewPr>
        <p:scale>
          <a:sx n="60" d="100"/>
          <a:sy n="60" d="100"/>
        </p:scale>
        <p:origin x="677" y="374"/>
      </p:cViewPr>
      <p:guideLst>
        <p:guide orient="horz" pos="4110"/>
        <p:guide pos="3749"/>
      </p:guideLst>
    </p:cSldViewPr>
  </p:slideViewPr>
  <p:outlineViewPr>
    <p:cViewPr>
      <p:scale>
        <a:sx n="33" d="100"/>
        <a:sy n="33" d="100"/>
      </p:scale>
      <p:origin x="0" y="-187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38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Harg, Catherine" userId="88b8f76c-9ae3-4745-88eb-fe0667a22af5" providerId="ADAL" clId="{954753AE-5966-486E-A2CB-572DD1CA42E9}"/>
    <pc:docChg chg="undo custSel addSld delSld modSld sldOrd">
      <pc:chgData name="McHarg, Catherine" userId="88b8f76c-9ae3-4745-88eb-fe0667a22af5" providerId="ADAL" clId="{954753AE-5966-486E-A2CB-572DD1CA42E9}" dt="2025-01-31T11:34:21.203" v="943" actId="13244"/>
      <pc:docMkLst>
        <pc:docMk/>
      </pc:docMkLst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602609153" sldId="283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2353640299" sldId="285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333057673" sldId="286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708060320" sldId="287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359891337" sldId="289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1958285999" sldId="291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2076478782" sldId="292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1668708215" sldId="309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2605245185" sldId="310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2739499449" sldId="343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659483176" sldId="356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1693127398" sldId="358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3850329531" sldId="360"/>
        </pc:sldMkLst>
      </pc:sldChg>
      <pc:sldChg chg="del">
        <pc:chgData name="McHarg, Catherine" userId="88b8f76c-9ae3-4745-88eb-fe0667a22af5" providerId="ADAL" clId="{954753AE-5966-486E-A2CB-572DD1CA42E9}" dt="2025-01-31T11:24:34.926" v="573" actId="47"/>
        <pc:sldMkLst>
          <pc:docMk/>
          <pc:sldMk cId="825104220" sldId="361"/>
        </pc:sldMkLst>
      </pc:sldChg>
      <pc:sldChg chg="modSp mod">
        <pc:chgData name="McHarg, Catherine" userId="88b8f76c-9ae3-4745-88eb-fe0667a22af5" providerId="ADAL" clId="{954753AE-5966-486E-A2CB-572DD1CA42E9}" dt="2025-01-31T11:31:07.850" v="892" actId="207"/>
        <pc:sldMkLst>
          <pc:docMk/>
          <pc:sldMk cId="3094589677" sldId="362"/>
        </pc:sldMkLst>
        <pc:spChg chg="mod">
          <ac:chgData name="McHarg, Catherine" userId="88b8f76c-9ae3-4745-88eb-fe0667a22af5" providerId="ADAL" clId="{954753AE-5966-486E-A2CB-572DD1CA42E9}" dt="2025-01-31T11:31:07.850" v="892" actId="207"/>
          <ac:spMkLst>
            <pc:docMk/>
            <pc:sldMk cId="3094589677" sldId="362"/>
            <ac:spMk id="2" creationId="{B4CBBBC2-8584-047C-E0CD-229B909F79F2}"/>
          </ac:spMkLst>
        </pc:spChg>
      </pc:sldChg>
      <pc:sldChg chg="modSp mod">
        <pc:chgData name="McHarg, Catherine" userId="88b8f76c-9ae3-4745-88eb-fe0667a22af5" providerId="ADAL" clId="{954753AE-5966-486E-A2CB-572DD1CA42E9}" dt="2025-01-31T11:31:14.933" v="894" actId="207"/>
        <pc:sldMkLst>
          <pc:docMk/>
          <pc:sldMk cId="4256847934" sldId="375"/>
        </pc:sldMkLst>
        <pc:spChg chg="mod">
          <ac:chgData name="McHarg, Catherine" userId="88b8f76c-9ae3-4745-88eb-fe0667a22af5" providerId="ADAL" clId="{954753AE-5966-486E-A2CB-572DD1CA42E9}" dt="2025-01-31T11:31:14.933" v="894" actId="207"/>
          <ac:spMkLst>
            <pc:docMk/>
            <pc:sldMk cId="4256847934" sldId="375"/>
            <ac:spMk id="2" creationId="{099A7168-94AD-3C44-451B-B39B20AC05A8}"/>
          </ac:spMkLst>
        </pc:spChg>
      </pc:sldChg>
      <pc:sldChg chg="modNotesTx">
        <pc:chgData name="McHarg, Catherine" userId="88b8f76c-9ae3-4745-88eb-fe0667a22af5" providerId="ADAL" clId="{954753AE-5966-486E-A2CB-572DD1CA42E9}" dt="2025-01-31T10:51:42.396" v="317"/>
        <pc:sldMkLst>
          <pc:docMk/>
          <pc:sldMk cId="3847856502" sldId="376"/>
        </pc:sldMkLst>
      </pc:sldChg>
      <pc:sldChg chg="del">
        <pc:chgData name="McHarg, Catherine" userId="88b8f76c-9ae3-4745-88eb-fe0667a22af5" providerId="ADAL" clId="{954753AE-5966-486E-A2CB-572DD1CA42E9}" dt="2025-01-31T11:04:52.304" v="338" actId="47"/>
        <pc:sldMkLst>
          <pc:docMk/>
          <pc:sldMk cId="2980449400" sldId="380"/>
        </pc:sldMkLst>
      </pc:sldChg>
      <pc:sldChg chg="modSp modNotesTx">
        <pc:chgData name="McHarg, Catherine" userId="88b8f76c-9ae3-4745-88eb-fe0667a22af5" providerId="ADAL" clId="{954753AE-5966-486E-A2CB-572DD1CA42E9}" dt="2025-01-31T11:29:53.098" v="874" actId="20577"/>
        <pc:sldMkLst>
          <pc:docMk/>
          <pc:sldMk cId="209436797" sldId="381"/>
        </pc:sldMkLst>
        <pc:spChg chg="mod">
          <ac:chgData name="McHarg, Catherine" userId="88b8f76c-9ae3-4745-88eb-fe0667a22af5" providerId="ADAL" clId="{954753AE-5966-486E-A2CB-572DD1CA42E9}" dt="2025-01-31T11:29:53.098" v="874" actId="20577"/>
          <ac:spMkLst>
            <pc:docMk/>
            <pc:sldMk cId="209436797" sldId="381"/>
            <ac:spMk id="2" creationId="{50C364F2-A4D4-C652-C6BB-762B6129A2CA}"/>
          </ac:spMkLst>
        </pc:spChg>
      </pc:sldChg>
      <pc:sldChg chg="addSp modSp mod modNotesTx">
        <pc:chgData name="McHarg, Catherine" userId="88b8f76c-9ae3-4745-88eb-fe0667a22af5" providerId="ADAL" clId="{954753AE-5966-486E-A2CB-572DD1CA42E9}" dt="2025-01-31T11:34:11.619" v="942" actId="13244"/>
        <pc:sldMkLst>
          <pc:docMk/>
          <pc:sldMk cId="2510355865" sldId="382"/>
        </pc:sldMkLst>
        <pc:spChg chg="add mod ord">
          <ac:chgData name="McHarg, Catherine" userId="88b8f76c-9ae3-4745-88eb-fe0667a22af5" providerId="ADAL" clId="{954753AE-5966-486E-A2CB-572DD1CA42E9}" dt="2025-01-31T11:34:11.619" v="942" actId="13244"/>
          <ac:spMkLst>
            <pc:docMk/>
            <pc:sldMk cId="2510355865" sldId="382"/>
            <ac:spMk id="2" creationId="{5B5F5D93-AE3E-146F-7BA7-E6953460A02D}"/>
          </ac:spMkLst>
        </pc:spChg>
      </pc:sldChg>
      <pc:sldChg chg="modSp mod">
        <pc:chgData name="McHarg, Catherine" userId="88b8f76c-9ae3-4745-88eb-fe0667a22af5" providerId="ADAL" clId="{954753AE-5966-486E-A2CB-572DD1CA42E9}" dt="2025-01-31T11:34:05.372" v="941" actId="207"/>
        <pc:sldMkLst>
          <pc:docMk/>
          <pc:sldMk cId="2351148955" sldId="383"/>
        </pc:sldMkLst>
        <pc:spChg chg="mod">
          <ac:chgData name="McHarg, Catherine" userId="88b8f76c-9ae3-4745-88eb-fe0667a22af5" providerId="ADAL" clId="{954753AE-5966-486E-A2CB-572DD1CA42E9}" dt="2025-01-31T11:34:05.372" v="941" actId="207"/>
          <ac:spMkLst>
            <pc:docMk/>
            <pc:sldMk cId="2351148955" sldId="383"/>
            <ac:spMk id="4" creationId="{54D53F7D-216E-56CE-5D6D-67777A4689A5}"/>
          </ac:spMkLst>
        </pc:spChg>
      </pc:sldChg>
      <pc:sldChg chg="addSp delSp modSp add mod ord">
        <pc:chgData name="McHarg, Catherine" userId="88b8f76c-9ae3-4745-88eb-fe0667a22af5" providerId="ADAL" clId="{954753AE-5966-486E-A2CB-572DD1CA42E9}" dt="2025-01-31T11:31:41.693" v="897" actId="207"/>
        <pc:sldMkLst>
          <pc:docMk/>
          <pc:sldMk cId="3826834550" sldId="385"/>
        </pc:sldMkLst>
        <pc:spChg chg="add mod">
          <ac:chgData name="McHarg, Catherine" userId="88b8f76c-9ae3-4745-88eb-fe0667a22af5" providerId="ADAL" clId="{954753AE-5966-486E-A2CB-572DD1CA42E9}" dt="2025-01-31T11:28:53.768" v="836" actId="962"/>
          <ac:spMkLst>
            <pc:docMk/>
            <pc:sldMk cId="3826834550" sldId="385"/>
            <ac:spMk id="2" creationId="{B25095C6-A1EE-6BC4-E555-EA7872D13312}"/>
          </ac:spMkLst>
        </pc:spChg>
        <pc:spChg chg="mod">
          <ac:chgData name="McHarg, Catherine" userId="88b8f76c-9ae3-4745-88eb-fe0667a22af5" providerId="ADAL" clId="{954753AE-5966-486E-A2CB-572DD1CA42E9}" dt="2025-01-31T10:43:55.803" v="226" actId="1076"/>
          <ac:spMkLst>
            <pc:docMk/>
            <pc:sldMk cId="3826834550" sldId="385"/>
            <ac:spMk id="3" creationId="{32BF1358-2990-125B-345A-036AB3F9C39C}"/>
          </ac:spMkLst>
        </pc:spChg>
        <pc:spChg chg="mod">
          <ac:chgData name="McHarg, Catherine" userId="88b8f76c-9ae3-4745-88eb-fe0667a22af5" providerId="ADAL" clId="{954753AE-5966-486E-A2CB-572DD1CA42E9}" dt="2025-01-31T11:31:41.693" v="897" actId="207"/>
          <ac:spMkLst>
            <pc:docMk/>
            <pc:sldMk cId="3826834550" sldId="385"/>
            <ac:spMk id="4" creationId="{54D53F7D-216E-56CE-5D6D-67777A4689A5}"/>
          </ac:spMkLst>
        </pc:spChg>
        <pc:graphicFrameChg chg="del">
          <ac:chgData name="McHarg, Catherine" userId="88b8f76c-9ae3-4745-88eb-fe0667a22af5" providerId="ADAL" clId="{954753AE-5966-486E-A2CB-572DD1CA42E9}" dt="2025-01-31T10:37:21.834" v="1" actId="478"/>
          <ac:graphicFrameMkLst>
            <pc:docMk/>
            <pc:sldMk cId="3826834550" sldId="385"/>
            <ac:graphicFrameMk id="8" creationId="{116A887E-5D2A-726D-23BE-3C03309F3EEC}"/>
          </ac:graphicFrameMkLst>
        </pc:graphicFrameChg>
      </pc:sldChg>
      <pc:sldChg chg="addSp delSp modSp add mod ord modNotesTx">
        <pc:chgData name="McHarg, Catherine" userId="88b8f76c-9ae3-4745-88eb-fe0667a22af5" providerId="ADAL" clId="{954753AE-5966-486E-A2CB-572DD1CA42E9}" dt="2025-01-31T11:31:49.483" v="901" actId="20577"/>
        <pc:sldMkLst>
          <pc:docMk/>
          <pc:sldMk cId="2636043008" sldId="386"/>
        </pc:sldMkLst>
        <pc:spChg chg="del">
          <ac:chgData name="McHarg, Catherine" userId="88b8f76c-9ae3-4745-88eb-fe0667a22af5" providerId="ADAL" clId="{954753AE-5966-486E-A2CB-572DD1CA42E9}" dt="2025-01-31T10:48:34.884" v="238" actId="478"/>
          <ac:spMkLst>
            <pc:docMk/>
            <pc:sldMk cId="2636043008" sldId="386"/>
            <ac:spMk id="2" creationId="{B25095C6-A1EE-6BC4-E555-EA7872D13312}"/>
          </ac:spMkLst>
        </pc:spChg>
        <pc:spChg chg="mod">
          <ac:chgData name="McHarg, Catherine" userId="88b8f76c-9ae3-4745-88eb-fe0667a22af5" providerId="ADAL" clId="{954753AE-5966-486E-A2CB-572DD1CA42E9}" dt="2025-01-31T11:31:49.483" v="901" actId="20577"/>
          <ac:spMkLst>
            <pc:docMk/>
            <pc:sldMk cId="2636043008" sldId="386"/>
            <ac:spMk id="4" creationId="{54D53F7D-216E-56CE-5D6D-67777A4689A5}"/>
          </ac:spMkLst>
        </pc:spChg>
        <pc:spChg chg="add del mod">
          <ac:chgData name="McHarg, Catherine" userId="88b8f76c-9ae3-4745-88eb-fe0667a22af5" providerId="ADAL" clId="{954753AE-5966-486E-A2CB-572DD1CA42E9}" dt="2025-01-31T10:48:30.088" v="237" actId="478"/>
          <ac:spMkLst>
            <pc:docMk/>
            <pc:sldMk cId="2636043008" sldId="386"/>
            <ac:spMk id="5" creationId="{C2948EA5-8A03-03A2-7335-44DD3511E675}"/>
          </ac:spMkLst>
        </pc:spChg>
        <pc:spChg chg="add mod">
          <ac:chgData name="McHarg, Catherine" userId="88b8f76c-9ae3-4745-88eb-fe0667a22af5" providerId="ADAL" clId="{954753AE-5966-486E-A2CB-572DD1CA42E9}" dt="2025-01-31T10:50:34.733" v="256" actId="164"/>
          <ac:spMkLst>
            <pc:docMk/>
            <pc:sldMk cId="2636043008" sldId="386"/>
            <ac:spMk id="6" creationId="{779537C7-ED45-D95E-0DC1-D868A5FE0A36}"/>
          </ac:spMkLst>
        </pc:spChg>
        <pc:spChg chg="add mod ord">
          <ac:chgData name="McHarg, Catherine" userId="88b8f76c-9ae3-4745-88eb-fe0667a22af5" providerId="ADAL" clId="{954753AE-5966-486E-A2CB-572DD1CA42E9}" dt="2025-01-31T10:50:34.733" v="256" actId="164"/>
          <ac:spMkLst>
            <pc:docMk/>
            <pc:sldMk cId="2636043008" sldId="386"/>
            <ac:spMk id="7" creationId="{318AD58A-0416-45B0-3FFC-AE616E5A1B16}"/>
          </ac:spMkLst>
        </pc:spChg>
        <pc:grpChg chg="add mod">
          <ac:chgData name="McHarg, Catherine" userId="88b8f76c-9ae3-4745-88eb-fe0667a22af5" providerId="ADAL" clId="{954753AE-5966-486E-A2CB-572DD1CA42E9}" dt="2025-01-31T11:29:09.828" v="840" actId="962"/>
          <ac:grpSpMkLst>
            <pc:docMk/>
            <pc:sldMk cId="2636043008" sldId="386"/>
            <ac:grpSpMk id="8" creationId="{9C40FF0C-BFE5-CD8E-318C-2E0B4191391F}"/>
          </ac:grpSpMkLst>
        </pc:grpChg>
      </pc:sldChg>
      <pc:sldChg chg="modSp add mod">
        <pc:chgData name="McHarg, Catherine" userId="88b8f76c-9ae3-4745-88eb-fe0667a22af5" providerId="ADAL" clId="{954753AE-5966-486E-A2CB-572DD1CA42E9}" dt="2025-01-31T11:32:01.118" v="903"/>
        <pc:sldMkLst>
          <pc:docMk/>
          <pc:sldMk cId="3407254140" sldId="387"/>
        </pc:sldMkLst>
        <pc:spChg chg="mod">
          <ac:chgData name="McHarg, Catherine" userId="88b8f76c-9ae3-4745-88eb-fe0667a22af5" providerId="ADAL" clId="{954753AE-5966-486E-A2CB-572DD1CA42E9}" dt="2025-01-31T11:29:18.655" v="842" actId="962"/>
          <ac:spMkLst>
            <pc:docMk/>
            <pc:sldMk cId="3407254140" sldId="387"/>
            <ac:spMk id="2" creationId="{B25095C6-A1EE-6BC4-E555-EA7872D13312}"/>
          </ac:spMkLst>
        </pc:spChg>
        <pc:spChg chg="mod">
          <ac:chgData name="McHarg, Catherine" userId="88b8f76c-9ae3-4745-88eb-fe0667a22af5" providerId="ADAL" clId="{954753AE-5966-486E-A2CB-572DD1CA42E9}" dt="2025-01-31T11:32:01.118" v="903"/>
          <ac:spMkLst>
            <pc:docMk/>
            <pc:sldMk cId="3407254140" sldId="387"/>
            <ac:spMk id="4" creationId="{54D53F7D-216E-56CE-5D6D-67777A4689A5}"/>
          </ac:spMkLst>
        </pc:spChg>
      </pc:sldChg>
      <pc:sldChg chg="modSp add mod">
        <pc:chgData name="McHarg, Catherine" userId="88b8f76c-9ae3-4745-88eb-fe0667a22af5" providerId="ADAL" clId="{954753AE-5966-486E-A2CB-572DD1CA42E9}" dt="2025-01-31T11:32:11.366" v="906" actId="20577"/>
        <pc:sldMkLst>
          <pc:docMk/>
          <pc:sldMk cId="3691648271" sldId="388"/>
        </pc:sldMkLst>
        <pc:spChg chg="mod">
          <ac:chgData name="McHarg, Catherine" userId="88b8f76c-9ae3-4745-88eb-fe0667a22af5" providerId="ADAL" clId="{954753AE-5966-486E-A2CB-572DD1CA42E9}" dt="2025-01-31T11:32:11.366" v="906" actId="20577"/>
          <ac:spMkLst>
            <pc:docMk/>
            <pc:sldMk cId="3691648271" sldId="388"/>
            <ac:spMk id="4" creationId="{54D53F7D-216E-56CE-5D6D-67777A4689A5}"/>
          </ac:spMkLst>
        </pc:spChg>
        <pc:grpChg chg="mod">
          <ac:chgData name="McHarg, Catherine" userId="88b8f76c-9ae3-4745-88eb-fe0667a22af5" providerId="ADAL" clId="{954753AE-5966-486E-A2CB-572DD1CA42E9}" dt="2025-01-31T11:29:26.991" v="848" actId="962"/>
          <ac:grpSpMkLst>
            <pc:docMk/>
            <pc:sldMk cId="3691648271" sldId="388"/>
            <ac:grpSpMk id="8" creationId="{9C40FF0C-BFE5-CD8E-318C-2E0B4191391F}"/>
          </ac:grpSpMkLst>
        </pc:grpChg>
      </pc:sldChg>
      <pc:sldChg chg="add del">
        <pc:chgData name="McHarg, Catherine" userId="88b8f76c-9ae3-4745-88eb-fe0667a22af5" providerId="ADAL" clId="{954753AE-5966-486E-A2CB-572DD1CA42E9}" dt="2025-01-31T10:52:26.178" v="319" actId="47"/>
        <pc:sldMkLst>
          <pc:docMk/>
          <pc:sldMk cId="1781329037" sldId="389"/>
        </pc:sldMkLst>
      </pc:sldChg>
      <pc:sldChg chg="addSp delSp modSp add mod ord delAnim modNotesTx">
        <pc:chgData name="McHarg, Catherine" userId="88b8f76c-9ae3-4745-88eb-fe0667a22af5" providerId="ADAL" clId="{954753AE-5966-486E-A2CB-572DD1CA42E9}" dt="2025-01-31T11:34:21.203" v="943" actId="13244"/>
        <pc:sldMkLst>
          <pc:docMk/>
          <pc:sldMk cId="2743188783" sldId="389"/>
        </pc:sldMkLst>
        <pc:spChg chg="mod">
          <ac:chgData name="McHarg, Catherine" userId="88b8f76c-9ae3-4745-88eb-fe0667a22af5" providerId="ADAL" clId="{954753AE-5966-486E-A2CB-572DD1CA42E9}" dt="2025-01-31T11:07:04.879" v="417" actId="20577"/>
          <ac:spMkLst>
            <pc:docMk/>
            <pc:sldMk cId="2743188783" sldId="389"/>
            <ac:spMk id="2" creationId="{8F1A5F8A-6ACA-9FB5-DA0B-BE88A1F68D95}"/>
          </ac:spMkLst>
        </pc:spChg>
        <pc:spChg chg="del">
          <ac:chgData name="McHarg, Catherine" userId="88b8f76c-9ae3-4745-88eb-fe0667a22af5" providerId="ADAL" clId="{954753AE-5966-486E-A2CB-572DD1CA42E9}" dt="2025-01-31T11:07:22.083" v="427" actId="478"/>
          <ac:spMkLst>
            <pc:docMk/>
            <pc:sldMk cId="2743188783" sldId="389"/>
            <ac:spMk id="4" creationId="{BBB41967-FB8B-909E-B924-BB40F77B3E2E}"/>
          </ac:spMkLst>
        </pc:spChg>
        <pc:spChg chg="del">
          <ac:chgData name="McHarg, Catherine" userId="88b8f76c-9ae3-4745-88eb-fe0667a22af5" providerId="ADAL" clId="{954753AE-5966-486E-A2CB-572DD1CA42E9}" dt="2025-01-31T11:07:25.247" v="429" actId="478"/>
          <ac:spMkLst>
            <pc:docMk/>
            <pc:sldMk cId="2743188783" sldId="389"/>
            <ac:spMk id="5" creationId="{942CEEF8-FFEA-D4A2-DBE2-C57E45D17CE5}"/>
          </ac:spMkLst>
        </pc:spChg>
        <pc:spChg chg="del mod">
          <ac:chgData name="McHarg, Catherine" userId="88b8f76c-9ae3-4745-88eb-fe0667a22af5" providerId="ADAL" clId="{954753AE-5966-486E-A2CB-572DD1CA42E9}" dt="2025-01-31T11:07:13.063" v="421" actId="478"/>
          <ac:spMkLst>
            <pc:docMk/>
            <pc:sldMk cId="2743188783" sldId="389"/>
            <ac:spMk id="6" creationId="{D26889ED-A9ED-E647-A937-60F2E29B99A4}"/>
          </ac:spMkLst>
        </pc:spChg>
        <pc:spChg chg="del mod">
          <ac:chgData name="McHarg, Catherine" userId="88b8f76c-9ae3-4745-88eb-fe0667a22af5" providerId="ADAL" clId="{954753AE-5966-486E-A2CB-572DD1CA42E9}" dt="2025-01-31T11:07:17.949" v="425" actId="478"/>
          <ac:spMkLst>
            <pc:docMk/>
            <pc:sldMk cId="2743188783" sldId="389"/>
            <ac:spMk id="7" creationId="{1EE1C8BA-5A04-2F9A-A1A4-057E17A44F9F}"/>
          </ac:spMkLst>
        </pc:spChg>
        <pc:spChg chg="del">
          <ac:chgData name="McHarg, Catherine" userId="88b8f76c-9ae3-4745-88eb-fe0667a22af5" providerId="ADAL" clId="{954753AE-5966-486E-A2CB-572DD1CA42E9}" dt="2025-01-31T11:07:29.350" v="431" actId="478"/>
          <ac:spMkLst>
            <pc:docMk/>
            <pc:sldMk cId="2743188783" sldId="389"/>
            <ac:spMk id="8" creationId="{274D2046-183A-7618-69A6-8661D86EC97A}"/>
          </ac:spMkLst>
        </pc:spChg>
        <pc:spChg chg="mod">
          <ac:chgData name="McHarg, Catherine" userId="88b8f76c-9ae3-4745-88eb-fe0667a22af5" providerId="ADAL" clId="{954753AE-5966-486E-A2CB-572DD1CA42E9}" dt="2025-01-31T11:07:51.396" v="433"/>
          <ac:spMkLst>
            <pc:docMk/>
            <pc:sldMk cId="2743188783" sldId="389"/>
            <ac:spMk id="9" creationId="{1E4B6CAF-6949-316A-A000-265251E95B5A}"/>
          </ac:spMkLst>
        </pc:spChg>
        <pc:spChg chg="del">
          <ac:chgData name="McHarg, Catherine" userId="88b8f76c-9ae3-4745-88eb-fe0667a22af5" providerId="ADAL" clId="{954753AE-5966-486E-A2CB-572DD1CA42E9}" dt="2025-01-31T11:07:24.271" v="428" actId="478"/>
          <ac:spMkLst>
            <pc:docMk/>
            <pc:sldMk cId="2743188783" sldId="389"/>
            <ac:spMk id="10" creationId="{BA0A918C-FFC3-C6D2-AD59-B89034D5E69C}"/>
          </ac:spMkLst>
        </pc:spChg>
        <pc:spChg chg="mod">
          <ac:chgData name="McHarg, Catherine" userId="88b8f76c-9ae3-4745-88eb-fe0667a22af5" providerId="ADAL" clId="{954753AE-5966-486E-A2CB-572DD1CA42E9}" dt="2025-01-31T11:07:51.396" v="433"/>
          <ac:spMkLst>
            <pc:docMk/>
            <pc:sldMk cId="2743188783" sldId="389"/>
            <ac:spMk id="11" creationId="{34C61DC3-92BF-040F-9879-5226DA816D39}"/>
          </ac:spMkLst>
        </pc:spChg>
        <pc:spChg chg="del mod">
          <ac:chgData name="McHarg, Catherine" userId="88b8f76c-9ae3-4745-88eb-fe0667a22af5" providerId="ADAL" clId="{954753AE-5966-486E-A2CB-572DD1CA42E9}" dt="2025-01-31T11:07:15.306" v="423" actId="478"/>
          <ac:spMkLst>
            <pc:docMk/>
            <pc:sldMk cId="2743188783" sldId="389"/>
            <ac:spMk id="12" creationId="{5A03C9C3-074F-D3C0-81D0-4273F3DE4E27}"/>
          </ac:spMkLst>
        </pc:spChg>
        <pc:spChg chg="del">
          <ac:chgData name="McHarg, Catherine" userId="88b8f76c-9ae3-4745-88eb-fe0667a22af5" providerId="ADAL" clId="{954753AE-5966-486E-A2CB-572DD1CA42E9}" dt="2025-01-31T11:07:27.593" v="430" actId="478"/>
          <ac:spMkLst>
            <pc:docMk/>
            <pc:sldMk cId="2743188783" sldId="389"/>
            <ac:spMk id="14" creationId="{C159B6C2-31BE-AC48-E569-39874C456209}"/>
          </ac:spMkLst>
        </pc:spChg>
        <pc:spChg chg="del">
          <ac:chgData name="McHarg, Catherine" userId="88b8f76c-9ae3-4745-88eb-fe0667a22af5" providerId="ADAL" clId="{954753AE-5966-486E-A2CB-572DD1CA42E9}" dt="2025-01-31T11:07:20.073" v="426" actId="478"/>
          <ac:spMkLst>
            <pc:docMk/>
            <pc:sldMk cId="2743188783" sldId="389"/>
            <ac:spMk id="16" creationId="{5BBF9FF2-3E61-2CB9-46C8-53E85D0785B9}"/>
          </ac:spMkLst>
        </pc:spChg>
        <pc:spChg chg="mod">
          <ac:chgData name="McHarg, Catherine" userId="88b8f76c-9ae3-4745-88eb-fe0667a22af5" providerId="ADAL" clId="{954753AE-5966-486E-A2CB-572DD1CA42E9}" dt="2025-01-31T11:08:33.885" v="437"/>
          <ac:spMkLst>
            <pc:docMk/>
            <pc:sldMk cId="2743188783" sldId="389"/>
            <ac:spMk id="17" creationId="{A62475A2-F794-8F64-17A6-C48F37941BFA}"/>
          </ac:spMkLst>
        </pc:spChg>
        <pc:spChg chg="del">
          <ac:chgData name="McHarg, Catherine" userId="88b8f76c-9ae3-4745-88eb-fe0667a22af5" providerId="ADAL" clId="{954753AE-5966-486E-A2CB-572DD1CA42E9}" dt="2025-01-31T11:07:31.607" v="432" actId="478"/>
          <ac:spMkLst>
            <pc:docMk/>
            <pc:sldMk cId="2743188783" sldId="389"/>
            <ac:spMk id="18" creationId="{011C68AD-88DF-5ACE-5EA0-17BF07E9C8F2}"/>
          </ac:spMkLst>
        </pc:spChg>
        <pc:spChg chg="mod">
          <ac:chgData name="McHarg, Catherine" userId="88b8f76c-9ae3-4745-88eb-fe0667a22af5" providerId="ADAL" clId="{954753AE-5966-486E-A2CB-572DD1CA42E9}" dt="2025-01-31T11:10:59.499" v="454" actId="27636"/>
          <ac:spMkLst>
            <pc:docMk/>
            <pc:sldMk cId="2743188783" sldId="389"/>
            <ac:spMk id="19" creationId="{1284ADDF-D036-EED5-823D-5BA8D3F4AD21}"/>
          </ac:spMkLst>
        </pc:spChg>
        <pc:spChg chg="del mod">
          <ac:chgData name="McHarg, Catherine" userId="88b8f76c-9ae3-4745-88eb-fe0667a22af5" providerId="ADAL" clId="{954753AE-5966-486E-A2CB-572DD1CA42E9}" dt="2025-01-31T11:07:10.118" v="419" actId="478"/>
          <ac:spMkLst>
            <pc:docMk/>
            <pc:sldMk cId="2743188783" sldId="389"/>
            <ac:spMk id="20" creationId="{ED96F526-7EFD-C095-CE33-62391465A20B}"/>
          </ac:spMkLst>
        </pc:spChg>
        <pc:grpChg chg="add del mod">
          <ac:chgData name="McHarg, Catherine" userId="88b8f76c-9ae3-4745-88eb-fe0667a22af5" providerId="ADAL" clId="{954753AE-5966-486E-A2CB-572DD1CA42E9}" dt="2025-01-31T11:08:33.021" v="436" actId="478"/>
          <ac:grpSpMkLst>
            <pc:docMk/>
            <pc:sldMk cId="2743188783" sldId="389"/>
            <ac:grpSpMk id="3" creationId="{28FBDC75-D29D-A970-45E3-04BB4BC2F4AE}"/>
          </ac:grpSpMkLst>
        </pc:grpChg>
        <pc:grpChg chg="add mod">
          <ac:chgData name="McHarg, Catherine" userId="88b8f76c-9ae3-4745-88eb-fe0667a22af5" providerId="ADAL" clId="{954753AE-5966-486E-A2CB-572DD1CA42E9}" dt="2025-01-31T11:10:03.864" v="452" actId="1076"/>
          <ac:grpSpMkLst>
            <pc:docMk/>
            <pc:sldMk cId="2743188783" sldId="389"/>
            <ac:grpSpMk id="15" creationId="{691A686B-2169-8F96-8A71-CF680C86A867}"/>
          </ac:grpSpMkLst>
        </pc:grpChg>
        <pc:picChg chg="mod">
          <ac:chgData name="McHarg, Catherine" userId="88b8f76c-9ae3-4745-88eb-fe0667a22af5" providerId="ADAL" clId="{954753AE-5966-486E-A2CB-572DD1CA42E9}" dt="2025-01-31T11:07:51.396" v="433"/>
          <ac:picMkLst>
            <pc:docMk/>
            <pc:sldMk cId="2743188783" sldId="389"/>
            <ac:picMk id="13" creationId="{95237876-5AFA-7EC0-8FF1-0FC78A7A5A89}"/>
          </ac:picMkLst>
        </pc:picChg>
        <pc:picChg chg="mod">
          <ac:chgData name="McHarg, Catherine" userId="88b8f76c-9ae3-4745-88eb-fe0667a22af5" providerId="ADAL" clId="{954753AE-5966-486E-A2CB-572DD1CA42E9}" dt="2025-01-31T11:08:33.885" v="437"/>
          <ac:picMkLst>
            <pc:docMk/>
            <pc:sldMk cId="2743188783" sldId="389"/>
            <ac:picMk id="21" creationId="{1260CD03-4B71-4F57-A941-F18F806DAAA7}"/>
          </ac:picMkLst>
        </pc:picChg>
        <pc:picChg chg="add mod modCrop">
          <ac:chgData name="McHarg, Catherine" userId="88b8f76c-9ae3-4745-88eb-fe0667a22af5" providerId="ADAL" clId="{954753AE-5966-486E-A2CB-572DD1CA42E9}" dt="2025-01-31T11:09:50.943" v="450" actId="14100"/>
          <ac:picMkLst>
            <pc:docMk/>
            <pc:sldMk cId="2743188783" sldId="389"/>
            <ac:picMk id="22" creationId="{7A12535D-D27B-E1D0-8116-E0C6EE934056}"/>
          </ac:picMkLst>
        </pc:picChg>
        <pc:picChg chg="add mod ord modCrop">
          <ac:chgData name="McHarg, Catherine" userId="88b8f76c-9ae3-4745-88eb-fe0667a22af5" providerId="ADAL" clId="{954753AE-5966-486E-A2CB-572DD1CA42E9}" dt="2025-01-31T11:34:21.203" v="943" actId="13244"/>
          <ac:picMkLst>
            <pc:docMk/>
            <pc:sldMk cId="2743188783" sldId="389"/>
            <ac:picMk id="24" creationId="{858995F6-E4CF-B127-1512-04DDFFB701B4}"/>
          </ac:picMkLst>
        </pc:picChg>
        <pc:picChg chg="add del mod">
          <ac:chgData name="McHarg, Catherine" userId="88b8f76c-9ae3-4745-88eb-fe0667a22af5" providerId="ADAL" clId="{954753AE-5966-486E-A2CB-572DD1CA42E9}" dt="2025-01-31T11:20:37.959" v="467" actId="478"/>
          <ac:picMkLst>
            <pc:docMk/>
            <pc:sldMk cId="2743188783" sldId="389"/>
            <ac:picMk id="26" creationId="{433317E2-2581-8D17-3B21-935163D64F8D}"/>
          </ac:picMkLst>
        </pc:picChg>
      </pc:sldChg>
      <pc:sldChg chg="addSp delSp modSp add mod modNotesTx">
        <pc:chgData name="McHarg, Catherine" userId="88b8f76c-9ae3-4745-88eb-fe0667a22af5" providerId="ADAL" clId="{954753AE-5966-486E-A2CB-572DD1CA42E9}" dt="2025-01-31T11:28:10.326" v="700" actId="962"/>
        <pc:sldMkLst>
          <pc:docMk/>
          <pc:sldMk cId="2549402608" sldId="390"/>
        </pc:sldMkLst>
        <pc:spChg chg="mod">
          <ac:chgData name="McHarg, Catherine" userId="88b8f76c-9ae3-4745-88eb-fe0667a22af5" providerId="ADAL" clId="{954753AE-5966-486E-A2CB-572DD1CA42E9}" dt="2025-01-31T11:22:00.421" v="556" actId="20577"/>
          <ac:spMkLst>
            <pc:docMk/>
            <pc:sldMk cId="2549402608" sldId="390"/>
            <ac:spMk id="2" creationId="{8F1A5F8A-6ACA-9FB5-DA0B-BE88A1F68D95}"/>
          </ac:spMkLst>
        </pc:spChg>
        <pc:grpChg chg="del">
          <ac:chgData name="McHarg, Catherine" userId="88b8f76c-9ae3-4745-88eb-fe0667a22af5" providerId="ADAL" clId="{954753AE-5966-486E-A2CB-572DD1CA42E9}" dt="2025-01-31T11:22:05.176" v="558" actId="478"/>
          <ac:grpSpMkLst>
            <pc:docMk/>
            <pc:sldMk cId="2549402608" sldId="390"/>
            <ac:grpSpMk id="15" creationId="{691A686B-2169-8F96-8A71-CF680C86A867}"/>
          </ac:grpSpMkLst>
        </pc:grpChg>
        <pc:picChg chg="add mod modCrop">
          <ac:chgData name="McHarg, Catherine" userId="88b8f76c-9ae3-4745-88eb-fe0667a22af5" providerId="ADAL" clId="{954753AE-5966-486E-A2CB-572DD1CA42E9}" dt="2025-01-31T11:28:10.326" v="700" actId="962"/>
          <ac:picMkLst>
            <pc:docMk/>
            <pc:sldMk cId="2549402608" sldId="390"/>
            <ac:picMk id="4" creationId="{A73FEDD1-CD03-4AF6-3073-C1E5FEC42C79}"/>
          </ac:picMkLst>
        </pc:picChg>
        <pc:picChg chg="del">
          <ac:chgData name="McHarg, Catherine" userId="88b8f76c-9ae3-4745-88eb-fe0667a22af5" providerId="ADAL" clId="{954753AE-5966-486E-A2CB-572DD1CA42E9}" dt="2025-01-31T11:22:06.350" v="559" actId="478"/>
          <ac:picMkLst>
            <pc:docMk/>
            <pc:sldMk cId="2549402608" sldId="390"/>
            <ac:picMk id="22" creationId="{7A12535D-D27B-E1D0-8116-E0C6EE934056}"/>
          </ac:picMkLst>
        </pc:picChg>
        <pc:picChg chg="del">
          <ac:chgData name="McHarg, Catherine" userId="88b8f76c-9ae3-4745-88eb-fe0667a22af5" providerId="ADAL" clId="{954753AE-5966-486E-A2CB-572DD1CA42E9}" dt="2025-01-31T11:22:04.041" v="557" actId="478"/>
          <ac:picMkLst>
            <pc:docMk/>
            <pc:sldMk cId="2549402608" sldId="390"/>
            <ac:picMk id="24" creationId="{858995F6-E4CF-B127-1512-04DDFFB701B4}"/>
          </ac:picMkLst>
        </pc:picChg>
      </pc:sldChg>
      <pc:sldChg chg="modSp new mod">
        <pc:chgData name="McHarg, Catherine" userId="88b8f76c-9ae3-4745-88eb-fe0667a22af5" providerId="ADAL" clId="{954753AE-5966-486E-A2CB-572DD1CA42E9}" dt="2025-01-31T11:26:31.097" v="620" actId="20577"/>
        <pc:sldMkLst>
          <pc:docMk/>
          <pc:sldMk cId="3506948784" sldId="391"/>
        </pc:sldMkLst>
        <pc:spChg chg="mod">
          <ac:chgData name="McHarg, Catherine" userId="88b8f76c-9ae3-4745-88eb-fe0667a22af5" providerId="ADAL" clId="{954753AE-5966-486E-A2CB-572DD1CA42E9}" dt="2025-01-31T11:25:42.199" v="601" actId="20577"/>
          <ac:spMkLst>
            <pc:docMk/>
            <pc:sldMk cId="3506948784" sldId="391"/>
            <ac:spMk id="2" creationId="{6DD6B279-C28B-85DA-D112-1D4E427FCF3E}"/>
          </ac:spMkLst>
        </pc:spChg>
        <pc:spChg chg="mod">
          <ac:chgData name="McHarg, Catherine" userId="88b8f76c-9ae3-4745-88eb-fe0667a22af5" providerId="ADAL" clId="{954753AE-5966-486E-A2CB-572DD1CA42E9}" dt="2025-01-31T11:26:31.097" v="620" actId="20577"/>
          <ac:spMkLst>
            <pc:docMk/>
            <pc:sldMk cId="3506948784" sldId="391"/>
            <ac:spMk id="3" creationId="{91DE3F55-198F-4FCB-59F2-52055EDBA30B}"/>
          </ac:spMkLst>
        </pc:spChg>
      </pc:sldChg>
      <pc:sldChg chg="modSp add del">
        <pc:chgData name="McHarg, Catherine" userId="88b8f76c-9ae3-4745-88eb-fe0667a22af5" providerId="ADAL" clId="{954753AE-5966-486E-A2CB-572DD1CA42E9}" dt="2025-01-31T11:32:24.568" v="907" actId="47"/>
        <pc:sldMkLst>
          <pc:docMk/>
          <pc:sldMk cId="1135596487" sldId="392"/>
        </pc:sldMkLst>
        <pc:spChg chg="mod">
          <ac:chgData name="McHarg, Catherine" userId="88b8f76c-9ae3-4745-88eb-fe0667a22af5" providerId="ADAL" clId="{954753AE-5966-486E-A2CB-572DD1CA42E9}" dt="2025-01-31T11:30:26.681" v="888" actId="20577"/>
          <ac:spMkLst>
            <pc:docMk/>
            <pc:sldMk cId="1135596487" sldId="392"/>
            <ac:spMk id="2" creationId="{50C364F2-A4D4-C652-C6BB-762B6129A2CA}"/>
          </ac:spMkLst>
        </pc:spChg>
      </pc:sldChg>
      <pc:sldChg chg="add del">
        <pc:chgData name="McHarg, Catherine" userId="88b8f76c-9ae3-4745-88eb-fe0667a22af5" providerId="ADAL" clId="{954753AE-5966-486E-A2CB-572DD1CA42E9}" dt="2025-01-31T11:32:41.215" v="909"/>
        <pc:sldMkLst>
          <pc:docMk/>
          <pc:sldMk cId="2026855123" sldId="392"/>
        </pc:sldMkLst>
      </pc:sldChg>
      <pc:sldMasterChg chg="delSldLayout">
        <pc:chgData name="McHarg, Catherine" userId="88b8f76c-9ae3-4745-88eb-fe0667a22af5" providerId="ADAL" clId="{954753AE-5966-486E-A2CB-572DD1CA42E9}" dt="2025-01-31T11:24:34.926" v="573" actId="47"/>
        <pc:sldMasterMkLst>
          <pc:docMk/>
          <pc:sldMasterMk cId="2215143578" sldId="2147483648"/>
        </pc:sldMasterMkLst>
        <pc:sldLayoutChg chg="del">
          <pc:chgData name="McHarg, Catherine" userId="88b8f76c-9ae3-4745-88eb-fe0667a22af5" providerId="ADAL" clId="{954753AE-5966-486E-A2CB-572DD1CA42E9}" dt="2025-01-31T11:24:34.926" v="573" actId="47"/>
          <pc:sldLayoutMkLst>
            <pc:docMk/>
            <pc:sldMasterMk cId="2215143578" sldId="2147483648"/>
            <pc:sldLayoutMk cId="1429220050" sldId="2147483670"/>
          </pc:sldLayoutMkLst>
        </pc:sldLayoutChg>
      </pc:sldMasterChg>
    </pc:docChg>
  </pc:docChgLst>
  <pc:docChgLst>
    <pc:chgData name="McHarg, Catherine" userId="88b8f76c-9ae3-4745-88eb-fe0667a22af5" providerId="ADAL" clId="{6374DD46-8CCC-4300-A2C5-A83B720309A6}"/>
    <pc:docChg chg="undo custSel addSld modSld">
      <pc:chgData name="McHarg, Catherine" userId="88b8f76c-9ae3-4745-88eb-fe0667a22af5" providerId="ADAL" clId="{6374DD46-8CCC-4300-A2C5-A83B720309A6}" dt="2025-01-09T16:24:16.173" v="53"/>
      <pc:docMkLst>
        <pc:docMk/>
      </pc:docMkLst>
      <pc:sldChg chg="modSp mod modNotesTx">
        <pc:chgData name="McHarg, Catherine" userId="88b8f76c-9ae3-4745-88eb-fe0667a22af5" providerId="ADAL" clId="{6374DD46-8CCC-4300-A2C5-A83B720309A6}" dt="2025-01-09T16:24:12.223" v="49"/>
        <pc:sldMkLst>
          <pc:docMk/>
          <pc:sldMk cId="3094589677" sldId="362"/>
        </pc:sldMkLst>
        <pc:picChg chg="mod">
          <ac:chgData name="McHarg, Catherine" userId="88b8f76c-9ae3-4745-88eb-fe0667a22af5" providerId="ADAL" clId="{6374DD46-8CCC-4300-A2C5-A83B720309A6}" dt="2025-01-09T16:23:43.608" v="42" actId="962"/>
          <ac:picMkLst>
            <pc:docMk/>
            <pc:sldMk cId="3094589677" sldId="362"/>
            <ac:picMk id="6" creationId="{9B159169-C7A8-72AD-4456-5715BED1C492}"/>
          </ac:picMkLst>
        </pc:picChg>
      </pc:sldChg>
      <pc:sldChg chg="modSp mod modNotesTx">
        <pc:chgData name="McHarg, Catherine" userId="88b8f76c-9ae3-4745-88eb-fe0667a22af5" providerId="ADAL" clId="{6374DD46-8CCC-4300-A2C5-A83B720309A6}" dt="2025-01-09T16:24:16.173" v="53"/>
        <pc:sldMkLst>
          <pc:docMk/>
          <pc:sldMk cId="281793986" sldId="364"/>
        </pc:sldMkLst>
        <pc:picChg chg="mod">
          <ac:chgData name="McHarg, Catherine" userId="88b8f76c-9ae3-4745-88eb-fe0667a22af5" providerId="ADAL" clId="{6374DD46-8CCC-4300-A2C5-A83B720309A6}" dt="2025-01-09T16:23:56.489" v="45" actId="962"/>
          <ac:picMkLst>
            <pc:docMk/>
            <pc:sldMk cId="281793986" sldId="364"/>
            <ac:picMk id="4" creationId="{BC747782-7D9E-E58C-C335-15067A81E791}"/>
          </ac:picMkLst>
        </pc:picChg>
      </pc:sldChg>
      <pc:sldChg chg="modSp mod">
        <pc:chgData name="McHarg, Catherine" userId="88b8f76c-9ae3-4745-88eb-fe0667a22af5" providerId="ADAL" clId="{6374DD46-8CCC-4300-A2C5-A83B720309A6}" dt="2025-01-09T16:18:03.893" v="23" actId="1076"/>
        <pc:sldMkLst>
          <pc:docMk/>
          <pc:sldMk cId="2337909910" sldId="378"/>
        </pc:sldMkLst>
        <pc:graphicFrameChg chg="mod modGraphic">
          <ac:chgData name="McHarg, Catherine" userId="88b8f76c-9ae3-4745-88eb-fe0667a22af5" providerId="ADAL" clId="{6374DD46-8CCC-4300-A2C5-A83B720309A6}" dt="2025-01-09T16:18:03.893" v="23" actId="1076"/>
          <ac:graphicFrameMkLst>
            <pc:docMk/>
            <pc:sldMk cId="2337909910" sldId="378"/>
            <ac:graphicFrameMk id="8" creationId="{116A887E-5D2A-726D-23BE-3C03309F3EEC}"/>
          </ac:graphicFrameMkLst>
        </pc:graphicFrameChg>
      </pc:sldChg>
      <pc:sldChg chg="modSp mod">
        <pc:chgData name="McHarg, Catherine" userId="88b8f76c-9ae3-4745-88eb-fe0667a22af5" providerId="ADAL" clId="{6374DD46-8CCC-4300-A2C5-A83B720309A6}" dt="2025-01-09T16:19:30.364" v="35" actId="14100"/>
        <pc:sldMkLst>
          <pc:docMk/>
          <pc:sldMk cId="2980449400" sldId="380"/>
        </pc:sldMkLst>
        <pc:graphicFrameChg chg="mod modGraphic">
          <ac:chgData name="McHarg, Catherine" userId="88b8f76c-9ae3-4745-88eb-fe0667a22af5" providerId="ADAL" clId="{6374DD46-8CCC-4300-A2C5-A83B720309A6}" dt="2025-01-09T16:19:30.364" v="35" actId="14100"/>
          <ac:graphicFrameMkLst>
            <pc:docMk/>
            <pc:sldMk cId="2980449400" sldId="380"/>
            <ac:graphicFrameMk id="8" creationId="{116A887E-5D2A-726D-23BE-3C03309F3EEC}"/>
          </ac:graphicFrameMkLst>
        </pc:graphicFrameChg>
      </pc:sldChg>
      <pc:sldChg chg="addSp delSp modSp mod">
        <pc:chgData name="McHarg, Catherine" userId="88b8f76c-9ae3-4745-88eb-fe0667a22af5" providerId="ADAL" clId="{6374DD46-8CCC-4300-A2C5-A83B720309A6}" dt="2025-01-09T16:16:03.601" v="8" actId="962"/>
        <pc:sldMkLst>
          <pc:docMk/>
          <pc:sldMk cId="209436797" sldId="381"/>
        </pc:sldMkLst>
        <pc:spChg chg="del">
          <ac:chgData name="McHarg, Catherine" userId="88b8f76c-9ae3-4745-88eb-fe0667a22af5" providerId="ADAL" clId="{6374DD46-8CCC-4300-A2C5-A83B720309A6}" dt="2025-01-09T16:15:17.416" v="0" actId="931"/>
          <ac:spMkLst>
            <pc:docMk/>
            <pc:sldMk cId="209436797" sldId="381"/>
            <ac:spMk id="3" creationId="{7B17F989-781F-F9AD-A41B-2DB27FBA9E7F}"/>
          </ac:spMkLst>
        </pc:spChg>
        <pc:picChg chg="add mod modCrop">
          <ac:chgData name="McHarg, Catherine" userId="88b8f76c-9ae3-4745-88eb-fe0667a22af5" providerId="ADAL" clId="{6374DD46-8CCC-4300-A2C5-A83B720309A6}" dt="2025-01-09T16:16:03.601" v="8" actId="962"/>
          <ac:picMkLst>
            <pc:docMk/>
            <pc:sldMk cId="209436797" sldId="381"/>
            <ac:picMk id="5" creationId="{2F8E153F-B075-BDAC-FAA1-739AE49B28D3}"/>
          </ac:picMkLst>
        </pc:picChg>
      </pc:sldChg>
      <pc:sldChg chg="addSp delSp modSp add mod modClrScheme chgLayout">
        <pc:chgData name="McHarg, Catherine" userId="88b8f76c-9ae3-4745-88eb-fe0667a22af5" providerId="ADAL" clId="{6374DD46-8CCC-4300-A2C5-A83B720309A6}" dt="2025-01-09T16:16:37.467" v="12" actId="1076"/>
        <pc:sldMkLst>
          <pc:docMk/>
          <pc:sldMk cId="2510355865" sldId="382"/>
        </pc:sldMkLst>
        <pc:spChg chg="del mod ord">
          <ac:chgData name="McHarg, Catherine" userId="88b8f76c-9ae3-4745-88eb-fe0667a22af5" providerId="ADAL" clId="{6374DD46-8CCC-4300-A2C5-A83B720309A6}" dt="2025-01-09T16:16:22.431" v="10" actId="700"/>
          <ac:spMkLst>
            <pc:docMk/>
            <pc:sldMk cId="2510355865" sldId="382"/>
            <ac:spMk id="2" creationId="{50C364F2-A4D4-C652-C6BB-762B6129A2CA}"/>
          </ac:spMkLst>
        </pc:spChg>
        <pc:spChg chg="add del mod ord">
          <ac:chgData name="McHarg, Catherine" userId="88b8f76c-9ae3-4745-88eb-fe0667a22af5" providerId="ADAL" clId="{6374DD46-8CCC-4300-A2C5-A83B720309A6}" dt="2025-01-09T16:16:30.992" v="11" actId="478"/>
          <ac:spMkLst>
            <pc:docMk/>
            <pc:sldMk cId="2510355865" sldId="382"/>
            <ac:spMk id="3" creationId="{A70B5802-34BE-24B9-B300-823277DCE03F}"/>
          </ac:spMkLst>
        </pc:spChg>
        <pc:picChg chg="mod ord">
          <ac:chgData name="McHarg, Catherine" userId="88b8f76c-9ae3-4745-88eb-fe0667a22af5" providerId="ADAL" clId="{6374DD46-8CCC-4300-A2C5-A83B720309A6}" dt="2025-01-09T16:16:37.467" v="12" actId="1076"/>
          <ac:picMkLst>
            <pc:docMk/>
            <pc:sldMk cId="2510355865" sldId="382"/>
            <ac:picMk id="5" creationId="{2F8E153F-B075-BDAC-FAA1-739AE49B28D3}"/>
          </ac:picMkLst>
        </pc:picChg>
      </pc:sldChg>
      <pc:sldChg chg="modSp add mod modClrScheme chgLayout">
        <pc:chgData name="McHarg, Catherine" userId="88b8f76c-9ae3-4745-88eb-fe0667a22af5" providerId="ADAL" clId="{6374DD46-8CCC-4300-A2C5-A83B720309A6}" dt="2025-01-09T16:18:12.993" v="25" actId="700"/>
        <pc:sldMkLst>
          <pc:docMk/>
          <pc:sldMk cId="2351148955" sldId="383"/>
        </pc:sldMkLst>
        <pc:spChg chg="mod ord">
          <ac:chgData name="McHarg, Catherine" userId="88b8f76c-9ae3-4745-88eb-fe0667a22af5" providerId="ADAL" clId="{6374DD46-8CCC-4300-A2C5-A83B720309A6}" dt="2025-01-09T16:18:12.993" v="25" actId="700"/>
          <ac:spMkLst>
            <pc:docMk/>
            <pc:sldMk cId="2351148955" sldId="383"/>
            <ac:spMk id="4" creationId="{54D53F7D-216E-56CE-5D6D-67777A4689A5}"/>
          </ac:spMkLst>
        </pc:spChg>
      </pc:sldChg>
      <pc:sldChg chg="modSp add mod modClrScheme chgLayout">
        <pc:chgData name="McHarg, Catherine" userId="88b8f76c-9ae3-4745-88eb-fe0667a22af5" providerId="ADAL" clId="{6374DD46-8CCC-4300-A2C5-A83B720309A6}" dt="2025-01-09T16:19:39.744" v="37" actId="700"/>
        <pc:sldMkLst>
          <pc:docMk/>
          <pc:sldMk cId="326690623" sldId="384"/>
        </pc:sldMkLst>
        <pc:spChg chg="mod ord">
          <ac:chgData name="McHarg, Catherine" userId="88b8f76c-9ae3-4745-88eb-fe0667a22af5" providerId="ADAL" clId="{6374DD46-8CCC-4300-A2C5-A83B720309A6}" dt="2025-01-09T16:19:39.744" v="37" actId="700"/>
          <ac:spMkLst>
            <pc:docMk/>
            <pc:sldMk cId="326690623" sldId="384"/>
            <ac:spMk id="4" creationId="{54D53F7D-216E-56CE-5D6D-67777A4689A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944299-672F-11EE-16BA-E31C18584D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8AE45-B4D7-0013-3592-80BC1DD14A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9F94-C859-B74E-8120-19D32CC83F4F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E9E07-0643-32BA-F461-AD6FCB4DE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F9C54-3384-9C1B-B200-63D107E22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668D-9747-7B40-AB07-D99BCB2A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673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3990-A5BB-0244-AEBF-938B6F8000C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FFB68-4C17-3C4E-8F1F-E2E74032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services-skills/education/educational-images/the-beach-weston-super-mare-2663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services-skills/educatio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415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DP134715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services-skills/education/educational-images/the-beach-weston-super-mare-266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415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415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B98/0241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Copyright Crown </a:t>
            </a:r>
            <a:r>
              <a:rPr lang="en-GB" b="0" i="0" dirty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copyright.NMR</a:t>
            </a: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258Z/27 - </a:t>
            </a:r>
            <a:r>
              <a:rPr lang="en-GB" sz="18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https://historicengland.org.uk/services-skills/education/educational-images/the-beach-weston-super-mare-2663</a:t>
            </a:r>
            <a:r>
              <a:rPr lang="en-GB" sz="18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1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42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17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Differentiated version for higher ability/age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03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dirty="0">
                <a:latin typeface="Source Sans Pro" pitchFamily="34" charset="0"/>
              </a:rPr>
              <a:t>Find more teaching resources at: </a:t>
            </a:r>
            <a:r>
              <a:rPr lang="en-GB" sz="1200" dirty="0">
                <a:latin typeface="Source Sans Pro" pitchFamily="34" charset="0"/>
                <a:hlinkClick r:id="rId3"/>
              </a:rPr>
              <a:t>HistoricEngland.org.uk/Education</a:t>
            </a:r>
            <a:endParaRPr lang="en-GB" sz="1200" dirty="0">
              <a:latin typeface="Source Sans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Left = PPT stock image, Right  = </a:t>
            </a: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Source: Historic England Archive Ref: BB98/02415 Date: 1896 – 1920 - </a:t>
            </a:r>
            <a:r>
              <a:rPr lang="en-GB" sz="18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https://historicengland.org.uk/images-books/photos/item/BB98/02415</a:t>
            </a:r>
            <a:r>
              <a:rPr lang="en-GB" sz="18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9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Source: Historic England Archive Ref: </a:t>
            </a:r>
            <a:r>
              <a:rPr lang="en-GB" b="0" i="0" dirty="0">
                <a:solidFill>
                  <a:srgbClr val="1A1A1A"/>
                </a:solidFill>
                <a:effectLst/>
                <a:latin typeface="articulat-cf"/>
              </a:rPr>
              <a:t>DP134715</a:t>
            </a: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Date: </a:t>
            </a:r>
            <a:r>
              <a:rPr lang="en-GB" b="0" i="0" dirty="0">
                <a:solidFill>
                  <a:srgbClr val="1A1A1A"/>
                </a:solidFill>
                <a:effectLst/>
                <a:latin typeface="articulat-cf"/>
              </a:rPr>
              <a:t>6 Dec 2012 </a:t>
            </a: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- </a:t>
            </a:r>
            <a:r>
              <a:rPr lang="en-GB" sz="18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https://historicengland.org.uk/images-books/photos/item/DP134715</a:t>
            </a:r>
            <a:r>
              <a:rPr lang="en-GB" sz="18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2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 Copyright Crown </a:t>
            </a:r>
            <a:r>
              <a:rPr lang="en-GB" b="0" i="0" dirty="0" err="1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copyright.NMR</a:t>
            </a: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 ref: 258Z</a:t>
            </a:r>
            <a:r>
              <a:rPr lang="en-GB" b="0" i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/27 - </a:t>
            </a:r>
            <a:r>
              <a:rPr lang="en-GB" sz="1800" u="sng" kern="10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https://historicengland.org.uk/services-skills/education/educational-images/the-beach-weston-super-mare-2663</a:t>
            </a:r>
            <a:r>
              <a:rPr lang="en-GB" sz="1800" kern="1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6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2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Differentiated version for higher ability/age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1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Differentiated version for higher ability/age children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8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Source: Historic England Archive Ref: BB98/02415 Date: 1896 – 1920 - </a:t>
            </a:r>
            <a:r>
              <a:rPr lang="en-GB" sz="18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https://historicengland.org.uk/images-books/photos/item/BB98/02415</a:t>
            </a:r>
            <a:r>
              <a:rPr lang="en-GB" sz="18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13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Source: Historic England Archive Ref: BB98/02415 Date: 1896 – 1920 - </a:t>
            </a:r>
            <a:r>
              <a:rPr lang="en-GB" sz="18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https://historicengland.org.uk/images-books/photos/item/BB98/02415</a:t>
            </a:r>
            <a:r>
              <a:rPr lang="en-GB" sz="18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Image: Source: Historic England Archive Ref: BB98/02415 Date: 1896 – 1920 - </a:t>
            </a:r>
            <a:r>
              <a:rPr lang="en-GB" sz="18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https://historicengland.org.uk/images-books/photos/item/BB98/02415</a:t>
            </a:r>
            <a:r>
              <a:rPr lang="en-GB" sz="1800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4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mailto:contact@historicengland.org.uk?subject=Education%20Resources" TargetMode="External"/><Relationship Id="rId4" Type="http://schemas.openxmlformats.org/officeDocument/2006/relationships/hyperlink" Target="http://www.historicengland.org.uk/education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ont Cover -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63036-2AAB-6E04-89BC-E62DFBB8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0462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69C1781-720E-1D93-58A4-0181FF07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" y="0"/>
            <a:ext cx="4122821" cy="6858000"/>
            <a:chOff x="0" y="0"/>
            <a:chExt cx="1825933" cy="340805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3C66558-6BC5-3EAF-D9D4-3E5DD05AC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825933" cy="3408051"/>
            </a:xfrm>
            <a:custGeom>
              <a:avLst/>
              <a:gdLst/>
              <a:ahLst/>
              <a:cxnLst/>
              <a:rect l="l" t="t" r="r" b="b"/>
              <a:pathLst>
                <a:path w="1825933" h="3408051">
                  <a:moveTo>
                    <a:pt x="0" y="0"/>
                  </a:moveTo>
                  <a:lnTo>
                    <a:pt x="1825933" y="0"/>
                  </a:lnTo>
                  <a:lnTo>
                    <a:pt x="1825933" y="3408051"/>
                  </a:lnTo>
                  <a:lnTo>
                    <a:pt x="0" y="3408051"/>
                  </a:lnTo>
                  <a:close/>
                </a:path>
              </a:pathLst>
            </a:custGeom>
            <a:solidFill>
              <a:srgbClr val="EC6625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" name="Picture 4" descr="Historic England logo">
            <a:extLst>
              <a:ext uri="{FF2B5EF4-FFF2-40B4-BE49-F238E27FC236}">
                <a16:creationId xmlns:a16="http://schemas.microsoft.com/office/drawing/2014/main" id="{F77E6D1A-3889-6FDB-E8F1-345B1A144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763"/>
          <a:stretch>
            <a:fillRect/>
          </a:stretch>
        </p:blipFill>
        <p:spPr>
          <a:xfrm>
            <a:off x="365709" y="552891"/>
            <a:ext cx="2209809" cy="77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E87A62-87CE-37A0-C03A-E79436DB79B7}"/>
              </a:ext>
            </a:extLst>
          </p:cNvPr>
          <p:cNvSpPr txBox="1"/>
          <p:nvPr userDrawn="1"/>
        </p:nvSpPr>
        <p:spPr>
          <a:xfrm>
            <a:off x="365709" y="1693087"/>
            <a:ext cx="3857005" cy="707886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en-US" sz="4000" b="1" i="0" baseline="0" dirty="0">
                <a:latin typeface="Arial" panose="020B0604020202020204" pitchFamily="34" charset="0"/>
              </a:rPr>
              <a:t>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67521-F3A6-44BC-B943-55AC31C435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09" y="2559090"/>
            <a:ext cx="3578970" cy="2410371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here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86F0CE02-6F25-7873-FF45-05A1A8F28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2819" y="0"/>
            <a:ext cx="8069181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9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4961834" cy="1099374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8" y="1780413"/>
            <a:ext cx="5905354" cy="426647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DBE7C6AD-9EF4-C8BD-F254-F9A43B87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20733588">
            <a:off x="5851663" y="42543"/>
            <a:ext cx="3533443" cy="38219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F10C154-B5F4-2AB9-E4DC-9B98B67E4E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733588">
            <a:off x="6138793" y="244200"/>
            <a:ext cx="2945160" cy="276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Washi">
            <a:extLst>
              <a:ext uri="{FF2B5EF4-FFF2-40B4-BE49-F238E27FC236}">
                <a16:creationId xmlns:a16="http://schemas.microsoft.com/office/drawing/2014/main" id="{3D843452-DDC2-464B-128D-56EE03D7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97031" y="1148588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FD7BA617-E113-D9F9-7D00-48C4957582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13845" y="1211200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67B0742A-D5AC-E9BC-AC04-0EAB1A6E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68507">
            <a:off x="7916434" y="2772772"/>
            <a:ext cx="3554984" cy="38452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AECF7057-A67D-92F7-5C78-311852F7C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268507">
            <a:off x="8441820" y="3060311"/>
            <a:ext cx="2878832" cy="27640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EC0D0A2A-79D8-C43B-BA57-BBEFE892C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96050" y="6057900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5E7A1B5F-101B-7A92-3AEC-2AF04A484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6128" y="6179553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2820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4320194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" name="AutoShape 5">
            <a:extLst>
              <a:ext uri="{FF2B5EF4-FFF2-40B4-BE49-F238E27FC236}">
                <a16:creationId xmlns:a16="http://schemas.microsoft.com/office/drawing/2014/main" id="{0686A806-8B99-4CCF-73F4-B0B3B2E13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80028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- Title+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77169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10B67-A54C-2859-F342-DD804B0F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-1032572"/>
            <a:ext cx="10515600" cy="982193"/>
          </a:xfrm>
        </p:spPr>
        <p:txBody>
          <a:bodyPr/>
          <a:lstStyle>
            <a:lvl1pPr>
              <a:defRPr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539926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05685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858C5593-7A4D-F1CA-FAE6-FE2094900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5" y="759956"/>
            <a:ext cx="10996613" cy="710288"/>
          </a:xfrm>
          <a:prstGeom prst="rect">
            <a:avLst/>
          </a:prstGeom>
        </p:spPr>
        <p:txBody>
          <a:bodyPr lIns="0"/>
          <a:lstStyle>
            <a:lvl1pPr algn="ctr"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– Big Statements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C80B6-5158-96C5-F3E2-F3233BB9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2158706"/>
            <a:ext cx="10971915" cy="3631732"/>
          </a:xfrm>
          <a:prstGeom prst="rect">
            <a:avLst/>
          </a:prstGeom>
        </p:spPr>
        <p:txBody>
          <a:bodyPr lIns="0" rIns="90000"/>
          <a:lstStyle>
            <a:lvl1pPr marL="0" indent="0" algn="ctr">
              <a:buFontTx/>
              <a:buNone/>
              <a:defRPr sz="3200"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9869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6069-348B-8FA0-F7CB-6D53057E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85" y="-1049337"/>
            <a:ext cx="10515600" cy="992187"/>
          </a:xfrm>
        </p:spPr>
        <p:txBody>
          <a:bodyPr/>
          <a:lstStyle>
            <a:lvl1pPr>
              <a:defRPr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6002128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33371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8">
            <a:extLst>
              <a:ext uri="{FF2B5EF4-FFF2-40B4-BE49-F238E27FC236}">
                <a16:creationId xmlns:a16="http://schemas.microsoft.com/office/drawing/2014/main" id="{69542118-A086-8DBB-1902-845F881F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5580905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6" y="1411704"/>
            <a:ext cx="5324852" cy="498160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F6B04-3C74-61E5-A8E9-58BFA80B0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A8D4281E-727A-E0FF-DF59-20BE3AF4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06738" y="6173927"/>
            <a:ext cx="3643313" cy="57943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EBB73BC-55F3-4270-D904-0E40AD5957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6304" y="6256477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30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A9F01D6F-7A5D-7A07-82DF-165C6B94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83" y="142007"/>
            <a:ext cx="4837111" cy="260001"/>
          </a:xfrm>
          <a:prstGeom prst="rect">
            <a:avLst/>
          </a:prstGeom>
        </p:spPr>
        <p:txBody>
          <a:bodyPr lIns="0" rIns="90000"/>
          <a:lstStyle>
            <a:lvl1pPr algn="ctr">
              <a:defRPr sz="18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3E1C4C-1657-08AF-3752-DB99B3A9D1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3182" y="715139"/>
            <a:ext cx="4837112" cy="449262"/>
          </a:xfrm>
          <a:prstGeom prst="rect">
            <a:avLst/>
          </a:prstGeom>
        </p:spPr>
        <p:txBody>
          <a:bodyPr/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59B9C638-F0C7-4816-ADAB-9BC6297F08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3982" y="1183537"/>
            <a:ext cx="3775513" cy="4085161"/>
          </a:xfrm>
          <a:prstGeom prst="rect">
            <a:avLst/>
          </a:prstGeom>
          <a:ln w="38100" cap="sq">
            <a:solidFill>
              <a:srgbClr val="EC6625"/>
            </a:solidFill>
          </a:ln>
        </p:spPr>
        <p:txBody>
          <a:bodyPr/>
          <a:lstStyle>
            <a:lvl1pPr>
              <a:defRPr>
                <a:solidFill>
                  <a:srgbClr val="EC662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FD5CCA4-0816-0EAE-30F9-330997DCC17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26502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1AB78D4-44BE-8D7A-6700-D52C0D73AA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00736" y="165652"/>
            <a:ext cx="4837103" cy="267677"/>
          </a:xfrm>
          <a:prstGeom prst="rect">
            <a:avLst/>
          </a:prstGeom>
        </p:spPr>
        <p:txBody>
          <a:bodyPr lIns="0" tIns="0"/>
          <a:lstStyle>
            <a:lvl1pPr algn="ctr">
              <a:defRPr lang="en-US" sz="1800" b="1" i="0" kern="1200" baseline="0" dirty="0">
                <a:solidFill>
                  <a:srgbClr val="EC6625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481F48B-D76F-FA6B-6B47-5936D5CD00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00736" y="715139"/>
            <a:ext cx="4837103" cy="449263"/>
          </a:xfrm>
          <a:prstGeom prst="rect">
            <a:avLst/>
          </a:prstGeom>
        </p:spPr>
        <p:txBody>
          <a:bodyPr/>
          <a:lstStyle>
            <a:lvl1pPr algn="ctr">
              <a:defRPr lang="en-GB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EC6DD91D-C862-8ACA-5535-A9F4C42D36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1531" y="1194646"/>
            <a:ext cx="3775513" cy="4085161"/>
          </a:xfrm>
          <a:prstGeom prst="rect">
            <a:avLst/>
          </a:prstGeom>
          <a:ln w="38100" cap="sq">
            <a:solidFill>
              <a:srgbClr val="EC6625"/>
            </a:solidFill>
          </a:ln>
        </p:spPr>
        <p:txBody>
          <a:bodyPr/>
          <a:lstStyle>
            <a:lvl1pPr>
              <a:defRPr>
                <a:solidFill>
                  <a:srgbClr val="EC662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785154F-0EA4-256D-CB79-16180119B43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414051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7E0E7-5DA6-F4EB-0192-5AEE9092535E}"/>
              </a:ext>
            </a:extLst>
          </p:cNvPr>
          <p:cNvCxnSpPr>
            <a:cxnSpLocks/>
          </p:cNvCxnSpPr>
          <p:nvPr userDrawn="1"/>
        </p:nvCxnSpPr>
        <p:spPr>
          <a:xfrm>
            <a:off x="0" y="570323"/>
            <a:ext cx="12192000" cy="0"/>
          </a:xfrm>
          <a:prstGeom prst="line">
            <a:avLst/>
          </a:prstGeom>
          <a:ln w="15875">
            <a:solidFill>
              <a:srgbClr val="EC66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issors icon">
            <a:extLst>
              <a:ext uri="{FF2B5EF4-FFF2-40B4-BE49-F238E27FC236}">
                <a16:creationId xmlns:a16="http://schemas.microsoft.com/office/drawing/2014/main" id="{6F72EBA6-F59E-F096-F2DA-C54BD75E2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5931494" y="213191"/>
            <a:ext cx="329010" cy="255213"/>
          </a:xfrm>
          <a:prstGeom prst="rect">
            <a:avLst/>
          </a:prstGeom>
        </p:spPr>
      </p:pic>
      <p:cxnSp>
        <p:nvCxnSpPr>
          <p:cNvPr id="19" name="Straight Connector 18" descr="Dotted Line">
            <a:extLst>
              <a:ext uri="{FF2B5EF4-FFF2-40B4-BE49-F238E27FC236}">
                <a16:creationId xmlns:a16="http://schemas.microsoft.com/office/drawing/2014/main" id="{7D055D7C-91E0-EBF4-9F57-37C2B0E02D9D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89460"/>
            <a:ext cx="0" cy="6337120"/>
          </a:xfrm>
          <a:prstGeom prst="line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75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8">
            <a:extLst>
              <a:ext uri="{FF2B5EF4-FFF2-40B4-BE49-F238E27FC236}">
                <a16:creationId xmlns:a16="http://schemas.microsoft.com/office/drawing/2014/main" id="{293A6F18-5388-F9FC-054F-BCCF55E2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420267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546" y="1399707"/>
            <a:ext cx="11362908" cy="192171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256E01-267D-D2C4-531F-70FF91F10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338" y="3429000"/>
            <a:ext cx="11363325" cy="31194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ic-Tw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185" y="1408082"/>
            <a:ext cx="3775513" cy="4085161"/>
          </a:xfrm>
          <a:prstGeom prst="rect">
            <a:avLst/>
          </a:prstGeom>
          <a:ln w="50800" cap="sq">
            <a:solidFill>
              <a:srgbClr val="EC6625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70CF50-F2D9-0FC2-CE98-BE9A4373513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5862" y="1447425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A080D-EE25-C150-E234-3CA7E62CEFD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546598" y="3710012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9FE13C11-8856-F5C3-4CAA-470BB5409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80706" y="1386419"/>
            <a:ext cx="3775513" cy="4085161"/>
          </a:xfrm>
          <a:prstGeom prst="rect">
            <a:avLst/>
          </a:prstGeom>
          <a:ln w="50800" cap="sq">
            <a:solidFill>
              <a:srgbClr val="EC662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Arrow">
            <a:extLst>
              <a:ext uri="{FF2B5EF4-FFF2-40B4-BE49-F238E27FC236}">
                <a16:creationId xmlns:a16="http://schemas.microsoft.com/office/drawing/2014/main" id="{2405DC80-D4F9-AF03-87B4-5FD807E2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0481903">
            <a:off x="5890120" y="720270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1" name="Arrow">
            <a:extLst>
              <a:ext uri="{FF2B5EF4-FFF2-40B4-BE49-F238E27FC236}">
                <a16:creationId xmlns:a16="http://schemas.microsoft.com/office/drawing/2014/main" id="{490A7667-F713-501A-63AF-EEAD14526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9839628">
            <a:off x="3322173" y="5443789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0" name="AutoShape 5">
            <a:extLst>
              <a:ext uri="{FF2B5EF4-FFF2-40B4-BE49-F238E27FC236}">
                <a16:creationId xmlns:a16="http://schemas.microsoft.com/office/drawing/2014/main" id="{6F01D4DD-FAF6-D59B-C700-66E45D95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00587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383AC8C-9FEF-1752-1DF9-79280F5C5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7" y="365126"/>
            <a:ext cx="10996613" cy="717226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>
              <a:lnSpc>
                <a:spcPct val="100000"/>
              </a:lnSpc>
              <a:defRPr sz="3200" b="1" i="0" baseline="0">
                <a:solidFill>
                  <a:srgbClr val="EC6625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F7F29-C05D-47B8-95BB-4F65B64C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88" y="1389063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pPr lvl="0"/>
            <a:r>
              <a:rPr lang="en-GB" dirty="0"/>
              <a:t>Key stage: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2924A-B63A-E950-7027-25979926085A}"/>
              </a:ext>
            </a:extLst>
          </p:cNvPr>
          <p:cNvSpPr txBox="1"/>
          <p:nvPr userDrawn="1"/>
        </p:nvSpPr>
        <p:spPr>
          <a:xfrm>
            <a:off x="357186" y="1861564"/>
            <a:ext cx="82296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baseline="0" dirty="0">
                <a:solidFill>
                  <a:srgbClr val="1917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links:</a:t>
            </a:r>
            <a:endParaRPr lang="en-US" sz="2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99DACC-5A6A-BE68-0E51-6447F4EC6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6" y="2429353"/>
            <a:ext cx="10996613" cy="3392103"/>
          </a:xfrm>
          <a:prstGeom prst="rect">
            <a:avLst/>
          </a:prstGeom>
        </p:spPr>
        <p:txBody>
          <a:bodyPr lIns="0" rIns="90000"/>
          <a:lstStyle>
            <a:lvl1pPr marL="0" indent="0" algn="l">
              <a:buFontTx/>
              <a:buNone/>
              <a:defRPr sz="2000" b="0" i="0" baseline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 baseline="0">
                <a:latin typeface="Arial" panose="020B0604020202020204" pitchFamily="34" charset="0"/>
              </a:defRPr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 dirty="0"/>
              <a:t>Click to edit curriculum links.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5A495-96CF-60C4-401B-4D1F86AF16AD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D3104B1F-1AA8-952F-2D5F-AD59684EF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5FF42A0-2B22-9A4D-5106-8ED5B94E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205FFBF-5408-C844-0E3B-D5D353C06527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239144C5-C2E0-CF18-E233-F8758440FD2C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pic>
        <p:nvPicPr>
          <p:cNvPr id="18" name="Picture 7" descr="Historic England logo">
            <a:extLst>
              <a:ext uri="{FF2B5EF4-FFF2-40B4-BE49-F238E27FC236}">
                <a16:creationId xmlns:a16="http://schemas.microsoft.com/office/drawing/2014/main" id="{01A08B8C-ABF2-20A3-5D1C-95CA417988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Pic-Thre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5" name="Polaroid 1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6" y="1255125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1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3647" y="1411496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0" name="Washi">
            <a:extLst>
              <a:ext uri="{FF2B5EF4-FFF2-40B4-BE49-F238E27FC236}">
                <a16:creationId xmlns:a16="http://schemas.microsoft.com/office/drawing/2014/main" id="{68DAFA26-B1D9-C74E-55A7-71DDCA28D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65507" y="3731741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04AA8EC4-47E9-F593-B708-794FEFA658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21383919">
            <a:off x="1100444" y="3865091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D6D5F453-CE35-87E0-FC81-F5D5D79C5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870" y="4542450"/>
            <a:ext cx="3251585" cy="1646477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Polaroid 2">
            <a:extLst>
              <a:ext uri="{FF2B5EF4-FFF2-40B4-BE49-F238E27FC236}">
                <a16:creationId xmlns:a16="http://schemas.microsoft.com/office/drawing/2014/main" id="{0C5B97FC-AB4E-1DB1-74F5-C823905C4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5654" y="1285653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Picture 2">
            <a:extLst>
              <a:ext uri="{FF2B5EF4-FFF2-40B4-BE49-F238E27FC236}">
                <a16:creationId xmlns:a16="http://schemas.microsoft.com/office/drawing/2014/main" id="{81CDE749-F5AA-654D-BBBB-7ACE205579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5413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3" name="Washi">
            <a:extLst>
              <a:ext uri="{FF2B5EF4-FFF2-40B4-BE49-F238E27FC236}">
                <a16:creationId xmlns:a16="http://schemas.microsoft.com/office/drawing/2014/main" id="{D1F788DE-674D-9F5F-697C-9723C3D82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3450" y="3758075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25C52C7-8BDD-D376-3E1E-92884E9DA8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21383919">
            <a:off x="5018387" y="3891425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BA456B3-BB9F-16E3-E3F4-07C61BB5FD9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255428" y="4549703"/>
            <a:ext cx="3259495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Polaroid 3">
            <a:extLst>
              <a:ext uri="{FF2B5EF4-FFF2-40B4-BE49-F238E27FC236}">
                <a16:creationId xmlns:a16="http://schemas.microsoft.com/office/drawing/2014/main" id="{FDF09B61-4E47-EA9C-608B-975D7A5BD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7224" y="1276969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Picture 3">
            <a:extLst>
              <a:ext uri="{FF2B5EF4-FFF2-40B4-BE49-F238E27FC236}">
                <a16:creationId xmlns:a16="http://schemas.microsoft.com/office/drawing/2014/main" id="{B09CC26C-3F88-BC76-6D25-8A833EFEA4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685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Washi 3">
            <a:extLst>
              <a:ext uri="{FF2B5EF4-FFF2-40B4-BE49-F238E27FC236}">
                <a16:creationId xmlns:a16="http://schemas.microsoft.com/office/drawing/2014/main" id="{0E7352E7-3CC4-489C-AB1C-12552E4C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2619" y="3715787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6" name="Text Washi 3">
            <a:extLst>
              <a:ext uri="{FF2B5EF4-FFF2-40B4-BE49-F238E27FC236}">
                <a16:creationId xmlns:a16="http://schemas.microsoft.com/office/drawing/2014/main" id="{46F6435A-4A38-0C36-BAA1-5EF431299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21383919">
            <a:off x="8497556" y="3849137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2C53A28A-6631-911A-6522-1F821C55EED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63896" y="4549703"/>
            <a:ext cx="3259494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31681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C572-26AF-0076-FD55-E69E186A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913835"/>
          </a:xfrm>
        </p:spPr>
        <p:txBody>
          <a:bodyPr/>
          <a:lstStyle>
            <a:lvl1pPr>
              <a:defRPr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EF481FE-D554-7D5C-11A7-101603AF94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494" y="308635"/>
            <a:ext cx="2444971" cy="1934836"/>
          </a:xfrm>
          <a:custGeom>
            <a:avLst/>
            <a:gdLst>
              <a:gd name="connsiteX0" fmla="*/ 2788316 w 4149725"/>
              <a:gd name="connsiteY0" fmla="*/ 381 h 3467217"/>
              <a:gd name="connsiteX1" fmla="*/ 4024737 w 4149725"/>
              <a:gd name="connsiteY1" fmla="*/ 1272374 h 3467217"/>
              <a:gd name="connsiteX2" fmla="*/ 2427276 w 4149725"/>
              <a:gd name="connsiteY2" fmla="*/ 3440737 h 3467217"/>
              <a:gd name="connsiteX3" fmla="*/ 2101551 w 4149725"/>
              <a:gd name="connsiteY3" fmla="*/ 3461487 h 3467217"/>
              <a:gd name="connsiteX4" fmla="*/ 1831999 w 4149725"/>
              <a:gd name="connsiteY4" fmla="*/ 3467217 h 3467217"/>
              <a:gd name="connsiteX5" fmla="*/ 1795576 w 4149725"/>
              <a:gd name="connsiteY5" fmla="*/ 3467217 h 3467217"/>
              <a:gd name="connsiteX6" fmla="*/ 1549345 w 4149725"/>
              <a:gd name="connsiteY6" fmla="*/ 3458882 h 3467217"/>
              <a:gd name="connsiteX7" fmla="*/ 61571 w 4149725"/>
              <a:gd name="connsiteY7" fmla="*/ 1762783 h 3467217"/>
              <a:gd name="connsiteX8" fmla="*/ 2766 w 4149725"/>
              <a:gd name="connsiteY8" fmla="*/ 1303081 h 3467217"/>
              <a:gd name="connsiteX9" fmla="*/ 0 w 4149725"/>
              <a:gd name="connsiteY9" fmla="*/ 1221180 h 3467217"/>
              <a:gd name="connsiteX10" fmla="*/ 0 w 4149725"/>
              <a:gd name="connsiteY10" fmla="*/ 1044568 h 3467217"/>
              <a:gd name="connsiteX11" fmla="*/ 5362 w 4149725"/>
              <a:gd name="connsiteY11" fmla="*/ 945509 h 3467217"/>
              <a:gd name="connsiteX12" fmla="*/ 1366367 w 4149725"/>
              <a:gd name="connsiteY12" fmla="*/ 140557 h 3467217"/>
              <a:gd name="connsiteX13" fmla="*/ 2788316 w 4149725"/>
              <a:gd name="connsiteY13" fmla="*/ 381 h 346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9725" h="3467217">
                <a:moveTo>
                  <a:pt x="2788316" y="381"/>
                </a:moveTo>
                <a:cubicBezTo>
                  <a:pt x="3575094" y="-10601"/>
                  <a:pt x="4218058" y="211214"/>
                  <a:pt x="4024737" y="1272374"/>
                </a:cubicBezTo>
                <a:cubicBezTo>
                  <a:pt x="4300672" y="2354137"/>
                  <a:pt x="4258462" y="3292128"/>
                  <a:pt x="2427276" y="3440737"/>
                </a:cubicBezTo>
                <a:cubicBezTo>
                  <a:pt x="2312827" y="3450025"/>
                  <a:pt x="2204372" y="3456968"/>
                  <a:pt x="2101551" y="3461487"/>
                </a:cubicBezTo>
                <a:lnTo>
                  <a:pt x="1831999" y="3467217"/>
                </a:lnTo>
                <a:lnTo>
                  <a:pt x="1795576" y="3467217"/>
                </a:lnTo>
                <a:lnTo>
                  <a:pt x="1549345" y="3458882"/>
                </a:lnTo>
                <a:cubicBezTo>
                  <a:pt x="486889" y="3387486"/>
                  <a:pt x="254775" y="2879815"/>
                  <a:pt x="61571" y="1762783"/>
                </a:cubicBezTo>
                <a:cubicBezTo>
                  <a:pt x="31847" y="1590932"/>
                  <a:pt x="12190" y="1438496"/>
                  <a:pt x="2766" y="1303081"/>
                </a:cubicBezTo>
                <a:lnTo>
                  <a:pt x="0" y="1221180"/>
                </a:lnTo>
                <a:lnTo>
                  <a:pt x="0" y="1044568"/>
                </a:lnTo>
                <a:lnTo>
                  <a:pt x="5362" y="945509"/>
                </a:lnTo>
                <a:cubicBezTo>
                  <a:pt x="72622" y="322919"/>
                  <a:pt x="514286" y="226936"/>
                  <a:pt x="1366367" y="140557"/>
                </a:cubicBezTo>
                <a:cubicBezTo>
                  <a:pt x="1792408" y="97367"/>
                  <a:pt x="2316248" y="6971"/>
                  <a:pt x="2788316" y="3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6F4889F-F488-9EF0-93A4-9666726685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4804" y="308634"/>
            <a:ext cx="3025476" cy="2743200"/>
          </a:xfrm>
          <a:custGeom>
            <a:avLst/>
            <a:gdLst>
              <a:gd name="connsiteX0" fmla="*/ 1510826 w 3025476"/>
              <a:gd name="connsiteY0" fmla="*/ 1 h 2743200"/>
              <a:gd name="connsiteX1" fmla="*/ 2284123 w 3025476"/>
              <a:gd name="connsiteY1" fmla="*/ 178326 h 2743200"/>
              <a:gd name="connsiteX2" fmla="*/ 2793488 w 3025476"/>
              <a:gd name="connsiteY2" fmla="*/ 2372415 h 2743200"/>
              <a:gd name="connsiteX3" fmla="*/ 403525 w 3025476"/>
              <a:gd name="connsiteY3" fmla="*/ 2497667 h 2743200"/>
              <a:gd name="connsiteX4" fmla="*/ 183168 w 3025476"/>
              <a:gd name="connsiteY4" fmla="*/ 394671 h 2743200"/>
              <a:gd name="connsiteX5" fmla="*/ 1510826 w 3025476"/>
              <a:gd name="connsiteY5" fmla="*/ 1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476" h="2743200">
                <a:moveTo>
                  <a:pt x="1510826" y="1"/>
                </a:moveTo>
                <a:cubicBezTo>
                  <a:pt x="1828822" y="-121"/>
                  <a:pt x="2120978" y="54717"/>
                  <a:pt x="2284123" y="178326"/>
                </a:cubicBezTo>
                <a:cubicBezTo>
                  <a:pt x="2719176" y="507950"/>
                  <a:pt x="3380786" y="841509"/>
                  <a:pt x="2793488" y="2372415"/>
                </a:cubicBezTo>
                <a:cubicBezTo>
                  <a:pt x="2614918" y="2862038"/>
                  <a:pt x="838578" y="2827291"/>
                  <a:pt x="403525" y="2497667"/>
                </a:cubicBezTo>
                <a:cubicBezTo>
                  <a:pt x="-31529" y="2168043"/>
                  <a:pt x="-130266" y="781227"/>
                  <a:pt x="183168" y="394671"/>
                </a:cubicBezTo>
                <a:cubicBezTo>
                  <a:pt x="379063" y="153073"/>
                  <a:pt x="980832" y="204"/>
                  <a:pt x="1510826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DB1708DE-2876-9669-5DAB-51C5E2F3A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38963" y="134998"/>
            <a:ext cx="3486999" cy="2395552"/>
          </a:xfrm>
          <a:custGeom>
            <a:avLst/>
            <a:gdLst>
              <a:gd name="connsiteX0" fmla="*/ 3560583 w 4649036"/>
              <a:gd name="connsiteY0" fmla="*/ 1 h 4064878"/>
              <a:gd name="connsiteX1" fmla="*/ 4453893 w 4649036"/>
              <a:gd name="connsiteY1" fmla="*/ 3334471 h 4064878"/>
              <a:gd name="connsiteX2" fmla="*/ 227015 w 4649036"/>
              <a:gd name="connsiteY2" fmla="*/ 3388139 h 4064878"/>
              <a:gd name="connsiteX3" fmla="*/ 2376 w 4649036"/>
              <a:gd name="connsiteY3" fmla="*/ 1974758 h 4064878"/>
              <a:gd name="connsiteX4" fmla="*/ 0 w 4649036"/>
              <a:gd name="connsiteY4" fmla="*/ 1879718 h 4064878"/>
              <a:gd name="connsiteX5" fmla="*/ 0 w 4649036"/>
              <a:gd name="connsiteY5" fmla="*/ 1751537 h 4064878"/>
              <a:gd name="connsiteX6" fmla="*/ 2680 w 4649036"/>
              <a:gd name="connsiteY6" fmla="*/ 1657229 h 4064878"/>
              <a:gd name="connsiteX7" fmla="*/ 3560583 w 4649036"/>
              <a:gd name="connsiteY7" fmla="*/ 1 h 406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036" h="4064878">
                <a:moveTo>
                  <a:pt x="3560583" y="1"/>
                </a:moveTo>
                <a:cubicBezTo>
                  <a:pt x="4577187" y="-1606"/>
                  <a:pt x="4898077" y="2906354"/>
                  <a:pt x="4453893" y="3334471"/>
                </a:cubicBezTo>
                <a:cubicBezTo>
                  <a:pt x="3894222" y="3782051"/>
                  <a:pt x="650182" y="4697659"/>
                  <a:pt x="227015" y="3388139"/>
                </a:cubicBezTo>
                <a:cubicBezTo>
                  <a:pt x="105560" y="2832619"/>
                  <a:pt x="21394" y="2366228"/>
                  <a:pt x="2376" y="1974758"/>
                </a:cubicBezTo>
                <a:lnTo>
                  <a:pt x="0" y="1879718"/>
                </a:lnTo>
                <a:lnTo>
                  <a:pt x="0" y="1751537"/>
                </a:lnTo>
                <a:lnTo>
                  <a:pt x="2680" y="1657229"/>
                </a:lnTo>
                <a:cubicBezTo>
                  <a:pt x="69985" y="507827"/>
                  <a:pt x="926555" y="123430"/>
                  <a:pt x="3560583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C0FB81A-5F99-A83C-B0CB-826458F737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2308" y="2654405"/>
            <a:ext cx="4727624" cy="3452813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E6AE3BC-5F4B-E8C5-775E-9C907806C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0314" y="2967038"/>
            <a:ext cx="5047470" cy="353103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7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7492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n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8">
            <a:extLst>
              <a:ext uri="{FF2B5EF4-FFF2-40B4-BE49-F238E27FC236}">
                <a16:creationId xmlns:a16="http://schemas.microsoft.com/office/drawing/2014/main" id="{6EE332A7-64A0-F7AC-66DE-349EAA89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5188A52-A560-F221-5934-A54112C03111}"/>
              </a:ext>
            </a:extLst>
          </p:cNvPr>
          <p:cNvGrpSpPr/>
          <p:nvPr userDrawn="1"/>
        </p:nvGrpSpPr>
        <p:grpSpPr>
          <a:xfrm rot="-5400000">
            <a:off x="8449493" y="3115493"/>
            <a:ext cx="6858000" cy="627015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7902E11-CBD6-1C9C-F7EA-083EA2C66C6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76FB1245-27FD-F4F7-82EC-8888D8CFC3C5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OUT</a:t>
            </a:r>
          </a:p>
        </p:txBody>
      </p:sp>
    </p:spTree>
    <p:extLst>
      <p:ext uri="{BB962C8B-B14F-4D97-AF65-F5344CB8AC3E}">
        <p14:creationId xmlns:p14="http://schemas.microsoft.com/office/powerpoint/2010/main" val="1080843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3FF02-0301-DF84-92E0-8321102B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28A1918-E2A7-EBB9-C28A-C2CC1463B9B0}"/>
              </a:ext>
            </a:extLst>
          </p:cNvPr>
          <p:cNvSpPr txBox="1"/>
          <p:nvPr userDrawn="1"/>
        </p:nvSpPr>
        <p:spPr>
          <a:xfrm>
            <a:off x="172728" y="170820"/>
            <a:ext cx="5872948" cy="77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Source Sans Pro Bold"/>
              </a:rPr>
              <a:t>What questions do you want to ask?</a:t>
            </a:r>
          </a:p>
          <a:p>
            <a:pPr algn="ctr">
              <a:lnSpc>
                <a:spcPts val="2239"/>
              </a:lnSpc>
            </a:pPr>
            <a:endParaRPr lang="en-US" sz="2599" dirty="0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EB986A1-83F6-37D2-BB8B-C71E4DC6F8D3}"/>
              </a:ext>
            </a:extLst>
          </p:cNvPr>
          <p:cNvSpPr txBox="1"/>
          <p:nvPr userDrawn="1"/>
        </p:nvSpPr>
        <p:spPr>
          <a:xfrm>
            <a:off x="1698735" y="1073554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infer?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BB9F31F-B590-3EAD-D5AA-0FFEDA23E77D}"/>
              </a:ext>
            </a:extLst>
          </p:cNvPr>
          <p:cNvSpPr txBox="1"/>
          <p:nvPr userDrawn="1"/>
        </p:nvSpPr>
        <p:spPr>
          <a:xfrm>
            <a:off x="2366892" y="2098003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see?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A9E11-F418-56A1-2859-F3281D9A9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749" y="1033769"/>
            <a:ext cx="8632004" cy="518209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A662A-6637-47DD-BC6A-70B7339D6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966" y="174661"/>
            <a:ext cx="11270751" cy="6503541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70751"/>
                      <a:gd name="connsiteY0" fmla="*/ 0 h 6503541"/>
                      <a:gd name="connsiteX1" fmla="*/ 11270751 w 11270751"/>
                      <a:gd name="connsiteY1" fmla="*/ 0 h 6503541"/>
                      <a:gd name="connsiteX2" fmla="*/ 11270751 w 11270751"/>
                      <a:gd name="connsiteY2" fmla="*/ 6503541 h 6503541"/>
                      <a:gd name="connsiteX3" fmla="*/ 0 w 11270751"/>
                      <a:gd name="connsiteY3" fmla="*/ 6503541 h 6503541"/>
                      <a:gd name="connsiteX4" fmla="*/ 0 w 11270751"/>
                      <a:gd name="connsiteY4" fmla="*/ 0 h 6503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0751" h="6503541" extrusionOk="0">
                        <a:moveTo>
                          <a:pt x="0" y="0"/>
                        </a:moveTo>
                        <a:cubicBezTo>
                          <a:pt x="4092115" y="118645"/>
                          <a:pt x="5781703" y="116012"/>
                          <a:pt x="11270751" y="0"/>
                        </a:cubicBezTo>
                        <a:cubicBezTo>
                          <a:pt x="11137869" y="1071026"/>
                          <a:pt x="11355702" y="4371912"/>
                          <a:pt x="11270751" y="6503541"/>
                        </a:cubicBezTo>
                        <a:cubicBezTo>
                          <a:pt x="7904284" y="6638141"/>
                          <a:pt x="5425909" y="6346345"/>
                          <a:pt x="0" y="6503541"/>
                        </a:cubicBezTo>
                        <a:cubicBezTo>
                          <a:pt x="-20187" y="3551173"/>
                          <a:pt x="-152480" y="907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92522-9D74-AE0E-F519-9C39507E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16493" y="2101844"/>
            <a:ext cx="7030588" cy="372238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3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416AA-2391-2D1B-F0B8-BB5B9107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1016135"/>
          </a:xfrm>
        </p:spPr>
        <p:txBody>
          <a:bodyPr/>
          <a:lstStyle>
            <a:lvl1pPr>
              <a:defRPr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0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40320725-1898-A86A-ED6B-74F787FC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Picture 10">
            <a:extLst>
              <a:ext uri="{FF2B5EF4-FFF2-40B4-BE49-F238E27FC236}">
                <a16:creationId xmlns:a16="http://schemas.microsoft.com/office/drawing/2014/main" id="{EC168A8E-E3C7-B41A-726B-1B6D37933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1877">
            <a:off x="89072" y="298489"/>
            <a:ext cx="6021134" cy="6299999"/>
          </a:xfrm>
          <a:custGeom>
            <a:avLst/>
            <a:gdLst>
              <a:gd name="connsiteX0" fmla="*/ 8808595 w 8829787"/>
              <a:gd name="connsiteY0" fmla="*/ 3482560 h 6161228"/>
              <a:gd name="connsiteX1" fmla="*/ 8829667 w 8829787"/>
              <a:gd name="connsiteY1" fmla="*/ 4542806 h 6161228"/>
              <a:gd name="connsiteX2" fmla="*/ 8664598 w 8829787"/>
              <a:gd name="connsiteY2" fmla="*/ 4860106 h 6161228"/>
              <a:gd name="connsiteX3" fmla="*/ 7252730 w 8829787"/>
              <a:gd name="connsiteY3" fmla="*/ 5161927 h 6161228"/>
              <a:gd name="connsiteX4" fmla="*/ 6732937 w 8829787"/>
              <a:gd name="connsiteY4" fmla="*/ 5270274 h 6161228"/>
              <a:gd name="connsiteX5" fmla="*/ 5805739 w 8829787"/>
              <a:gd name="connsiteY5" fmla="*/ 5440532 h 6161228"/>
              <a:gd name="connsiteX6" fmla="*/ 4801276 w 8829787"/>
              <a:gd name="connsiteY6" fmla="*/ 5564357 h 6161228"/>
              <a:gd name="connsiteX7" fmla="*/ 3284043 w 8829787"/>
              <a:gd name="connsiteY7" fmla="*/ 5734615 h 6161228"/>
              <a:gd name="connsiteX8" fmla="*/ 2525427 w 8829787"/>
              <a:gd name="connsiteY8" fmla="*/ 5827483 h 6161228"/>
              <a:gd name="connsiteX9" fmla="*/ 980098 w 8829787"/>
              <a:gd name="connsiteY9" fmla="*/ 6113827 h 6161228"/>
              <a:gd name="connsiteX10" fmla="*/ 509475 w 8829787"/>
              <a:gd name="connsiteY10" fmla="*/ 6137044 h 6161228"/>
              <a:gd name="connsiteX11" fmla="*/ 365479 w 8829787"/>
              <a:gd name="connsiteY11" fmla="*/ 6067393 h 6161228"/>
              <a:gd name="connsiteX12" fmla="*/ 235531 w 8829787"/>
              <a:gd name="connsiteY12" fmla="*/ 5781049 h 6161228"/>
              <a:gd name="connsiteX13" fmla="*/ 7243 w 8829787"/>
              <a:gd name="connsiteY13" fmla="*/ 2840221 h 6161228"/>
              <a:gd name="connsiteX14" fmla="*/ 52901 w 8829787"/>
              <a:gd name="connsiteY14" fmla="*/ 2035363 h 6161228"/>
              <a:gd name="connsiteX15" fmla="*/ 165288 w 8829787"/>
              <a:gd name="connsiteY15" fmla="*/ 1222765 h 6161228"/>
              <a:gd name="connsiteX16" fmla="*/ 368991 w 8829787"/>
              <a:gd name="connsiteY16" fmla="*/ 936422 h 6161228"/>
              <a:gd name="connsiteX17" fmla="*/ 755323 w 8829787"/>
              <a:gd name="connsiteY17" fmla="*/ 936422 h 6161228"/>
              <a:gd name="connsiteX18" fmla="*/ 1612278 w 8829787"/>
              <a:gd name="connsiteY18" fmla="*/ 874509 h 6161228"/>
              <a:gd name="connsiteX19" fmla="*/ 2286604 w 8829787"/>
              <a:gd name="connsiteY19" fmla="*/ 828075 h 6161228"/>
              <a:gd name="connsiteX20" fmla="*/ 4407919 w 8829787"/>
              <a:gd name="connsiteY20" fmla="*/ 704251 h 6161228"/>
              <a:gd name="connsiteX21" fmla="*/ 5482625 w 8829787"/>
              <a:gd name="connsiteY21" fmla="*/ 503036 h 6161228"/>
              <a:gd name="connsiteX22" fmla="*/ 6121829 w 8829787"/>
              <a:gd name="connsiteY22" fmla="*/ 371473 h 6161228"/>
              <a:gd name="connsiteX23" fmla="*/ 7010394 w 8829787"/>
              <a:gd name="connsiteY23" fmla="*/ 131563 h 6161228"/>
              <a:gd name="connsiteX24" fmla="*/ 7459944 w 8829787"/>
              <a:gd name="connsiteY24" fmla="*/ 54173 h 6161228"/>
              <a:gd name="connsiteX25" fmla="*/ 8380117 w 8829787"/>
              <a:gd name="connsiteY25" fmla="*/ 0 h 6161228"/>
              <a:gd name="connsiteX26" fmla="*/ 8538162 w 8829787"/>
              <a:gd name="connsiteY26" fmla="*/ 30956 h 6161228"/>
              <a:gd name="connsiteX27" fmla="*/ 8629477 w 8829787"/>
              <a:gd name="connsiteY27" fmla="*/ 208954 h 6161228"/>
              <a:gd name="connsiteX28" fmla="*/ 8762937 w 8829787"/>
              <a:gd name="connsiteY28" fmla="*/ 1896060 h 6161228"/>
              <a:gd name="connsiteX29" fmla="*/ 8798059 w 8829787"/>
              <a:gd name="connsiteY29" fmla="*/ 2778309 h 6161228"/>
              <a:gd name="connsiteX30" fmla="*/ 8798059 w 8829787"/>
              <a:gd name="connsiteY30" fmla="*/ 3467082 h 6161228"/>
              <a:gd name="connsiteX31" fmla="*/ 8808595 w 8829787"/>
              <a:gd name="connsiteY31" fmla="*/ 3467082 h 616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829787" h="6161228">
                <a:moveTo>
                  <a:pt x="8808595" y="3482560"/>
                </a:moveTo>
                <a:cubicBezTo>
                  <a:pt x="8815619" y="3830816"/>
                  <a:pt x="8822643" y="4186811"/>
                  <a:pt x="8829667" y="4542806"/>
                </a:cubicBezTo>
                <a:cubicBezTo>
                  <a:pt x="8833180" y="4705325"/>
                  <a:pt x="8759425" y="4852366"/>
                  <a:pt x="8664598" y="4860106"/>
                </a:cubicBezTo>
                <a:cubicBezTo>
                  <a:pt x="8190463" y="4906540"/>
                  <a:pt x="7719840" y="5007147"/>
                  <a:pt x="7252730" y="5161927"/>
                </a:cubicBezTo>
                <a:cubicBezTo>
                  <a:pt x="7080636" y="5216101"/>
                  <a:pt x="6905030" y="5239318"/>
                  <a:pt x="6732937" y="5270274"/>
                </a:cubicBezTo>
                <a:cubicBezTo>
                  <a:pt x="6423871" y="5332186"/>
                  <a:pt x="6114805" y="5394098"/>
                  <a:pt x="5805739" y="5440532"/>
                </a:cubicBezTo>
                <a:cubicBezTo>
                  <a:pt x="5472089" y="5494705"/>
                  <a:pt x="5134926" y="5548878"/>
                  <a:pt x="4801276" y="5564357"/>
                </a:cubicBezTo>
                <a:cubicBezTo>
                  <a:pt x="4295532" y="5595312"/>
                  <a:pt x="3786275" y="5634007"/>
                  <a:pt x="3284043" y="5734615"/>
                </a:cubicBezTo>
                <a:cubicBezTo>
                  <a:pt x="3031171" y="5781049"/>
                  <a:pt x="2778299" y="5788788"/>
                  <a:pt x="2525427" y="5827483"/>
                </a:cubicBezTo>
                <a:cubicBezTo>
                  <a:pt x="2009147" y="5904873"/>
                  <a:pt x="1492866" y="5951308"/>
                  <a:pt x="980098" y="6113827"/>
                </a:cubicBezTo>
                <a:cubicBezTo>
                  <a:pt x="825565" y="6168000"/>
                  <a:pt x="667520" y="6175739"/>
                  <a:pt x="509475" y="6137044"/>
                </a:cubicBezTo>
                <a:cubicBezTo>
                  <a:pt x="460306" y="6121566"/>
                  <a:pt x="411136" y="6098349"/>
                  <a:pt x="365479" y="6067393"/>
                </a:cubicBezTo>
                <a:cubicBezTo>
                  <a:pt x="295236" y="6013220"/>
                  <a:pt x="249579" y="5935829"/>
                  <a:pt x="235531" y="5781049"/>
                </a:cubicBezTo>
                <a:cubicBezTo>
                  <a:pt x="165288" y="4798194"/>
                  <a:pt x="88022" y="3823077"/>
                  <a:pt x="7243" y="2840221"/>
                </a:cubicBezTo>
                <a:cubicBezTo>
                  <a:pt x="-10317" y="2569355"/>
                  <a:pt x="3731" y="2290750"/>
                  <a:pt x="52901" y="2035363"/>
                </a:cubicBezTo>
                <a:cubicBezTo>
                  <a:pt x="98558" y="1772236"/>
                  <a:pt x="154752" y="1509109"/>
                  <a:pt x="165288" y="1222765"/>
                </a:cubicBezTo>
                <a:cubicBezTo>
                  <a:pt x="172313" y="1037029"/>
                  <a:pt x="253091" y="936422"/>
                  <a:pt x="368991" y="936422"/>
                </a:cubicBezTo>
                <a:cubicBezTo>
                  <a:pt x="498939" y="936422"/>
                  <a:pt x="625375" y="944161"/>
                  <a:pt x="755323" y="936422"/>
                </a:cubicBezTo>
                <a:cubicBezTo>
                  <a:pt x="1039804" y="920944"/>
                  <a:pt x="1327797" y="897726"/>
                  <a:pt x="1612278" y="874509"/>
                </a:cubicBezTo>
                <a:cubicBezTo>
                  <a:pt x="1837054" y="859031"/>
                  <a:pt x="2061829" y="820336"/>
                  <a:pt x="2286604" y="828075"/>
                </a:cubicBezTo>
                <a:cubicBezTo>
                  <a:pt x="2996050" y="843553"/>
                  <a:pt x="3701985" y="773902"/>
                  <a:pt x="4407919" y="704251"/>
                </a:cubicBezTo>
                <a:cubicBezTo>
                  <a:pt x="4766155" y="673295"/>
                  <a:pt x="5124390" y="572688"/>
                  <a:pt x="5482625" y="503036"/>
                </a:cubicBezTo>
                <a:cubicBezTo>
                  <a:pt x="5696864" y="464341"/>
                  <a:pt x="5907591" y="425646"/>
                  <a:pt x="6121829" y="371473"/>
                </a:cubicBezTo>
                <a:cubicBezTo>
                  <a:pt x="6420359" y="294083"/>
                  <a:pt x="6715377" y="208954"/>
                  <a:pt x="7010394" y="131563"/>
                </a:cubicBezTo>
                <a:cubicBezTo>
                  <a:pt x="7157902" y="92868"/>
                  <a:pt x="7308923" y="69651"/>
                  <a:pt x="7459944" y="54173"/>
                </a:cubicBezTo>
                <a:cubicBezTo>
                  <a:pt x="7765498" y="30956"/>
                  <a:pt x="8074564" y="15478"/>
                  <a:pt x="8380117" y="0"/>
                </a:cubicBezTo>
                <a:cubicBezTo>
                  <a:pt x="8432799" y="0"/>
                  <a:pt x="8485480" y="15478"/>
                  <a:pt x="8538162" y="30956"/>
                </a:cubicBezTo>
                <a:cubicBezTo>
                  <a:pt x="8583820" y="38695"/>
                  <a:pt x="8622453" y="108346"/>
                  <a:pt x="8629477" y="208954"/>
                </a:cubicBezTo>
                <a:cubicBezTo>
                  <a:pt x="8671622" y="773902"/>
                  <a:pt x="8720792" y="1331112"/>
                  <a:pt x="8762937" y="1896060"/>
                </a:cubicBezTo>
                <a:cubicBezTo>
                  <a:pt x="8784010" y="2190143"/>
                  <a:pt x="8791034" y="2484226"/>
                  <a:pt x="8798059" y="2778309"/>
                </a:cubicBezTo>
                <a:cubicBezTo>
                  <a:pt x="8805083" y="3010479"/>
                  <a:pt x="8798059" y="3234911"/>
                  <a:pt x="8798059" y="3467082"/>
                </a:cubicBezTo>
                <a:lnTo>
                  <a:pt x="8808595" y="3467082"/>
                </a:lnTo>
                <a:close/>
              </a:path>
            </a:pathLst>
          </a:custGeom>
          <a:solidFill>
            <a:srgbClr val="EC6625"/>
          </a:solidFill>
          <a:ln w="243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7E152C8-1564-9CD4-2ABE-55064C112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885" y="365126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 baseline="0">
                <a:solidFill>
                  <a:srgbClr val="EC6625"/>
                </a:solidFill>
              </a:defRPr>
            </a:lvl1pPr>
          </a:lstStyle>
          <a:p>
            <a:pPr lvl="0"/>
            <a:r>
              <a:rPr lang="en-GB" dirty="0"/>
              <a:t>How to use this PPT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65FCCB3-3076-2340-5BC6-BD76E591FA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7141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3A5F7B0-87B9-D779-448F-83341593B1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885" y="945469"/>
            <a:ext cx="5247950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r>
              <a:rPr lang="en-GB" sz="2400" b="1" dirty="0">
                <a:cs typeface="Arial"/>
              </a:rPr>
              <a:t>Accompanying Resources: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A4F0D21-6282-06E8-999E-BB08C0F3C3D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77886" y="1470244"/>
            <a:ext cx="5247950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02263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 sz="24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14652" y="1075414"/>
            <a:ext cx="5048013" cy="5460246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37" y="1386985"/>
            <a:ext cx="4151741" cy="39851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1F4DD1BE-B6E0-CBE2-78DB-2ABB2921D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17447" y="5692944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5548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7" name="Picture 5">
            <a:extLst>
              <a:ext uri="{FF2B5EF4-FFF2-40B4-BE49-F238E27FC236}">
                <a16:creationId xmlns:a16="http://schemas.microsoft.com/office/drawing/2014/main" id="{B7BB9657-BC72-7070-9EFC-2C2344D5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81" y="1205909"/>
            <a:ext cx="5836444" cy="5337766"/>
          </a:xfrm>
          <a:custGeom>
            <a:avLst/>
            <a:gdLst>
              <a:gd name="connsiteX0" fmla="*/ 2014951 w 4369304"/>
              <a:gd name="connsiteY0" fmla="*/ 4041708 h 4114026"/>
              <a:gd name="connsiteX1" fmla="*/ 1431807 w 4369304"/>
              <a:gd name="connsiteY1" fmla="*/ 4043255 h 4114026"/>
              <a:gd name="connsiteX2" fmla="*/ 1024998 w 4369304"/>
              <a:gd name="connsiteY2" fmla="*/ 4092757 h 4114026"/>
              <a:gd name="connsiteX3" fmla="*/ 817727 w 4369304"/>
              <a:gd name="connsiteY3" fmla="*/ 4111319 h 4114026"/>
              <a:gd name="connsiteX4" fmla="*/ 398544 w 4369304"/>
              <a:gd name="connsiteY4" fmla="*/ 4109773 h 4114026"/>
              <a:gd name="connsiteX5" fmla="*/ 185085 w 4369304"/>
              <a:gd name="connsiteY5" fmla="*/ 4077287 h 4114026"/>
              <a:gd name="connsiteX6" fmla="*/ 117026 w 4369304"/>
              <a:gd name="connsiteY6" fmla="*/ 3995301 h 4114026"/>
              <a:gd name="connsiteX7" fmla="*/ 70622 w 4369304"/>
              <a:gd name="connsiteY7" fmla="*/ 3767904 h 4114026"/>
              <a:gd name="connsiteX8" fmla="*/ 30405 w 4369304"/>
              <a:gd name="connsiteY8" fmla="*/ 3340955 h 4114026"/>
              <a:gd name="connsiteX9" fmla="*/ 1016 w 4369304"/>
              <a:gd name="connsiteY9" fmla="*/ 2784065 h 4114026"/>
              <a:gd name="connsiteX10" fmla="*/ 2563 w 4369304"/>
              <a:gd name="connsiteY10" fmla="*/ 2357115 h 4114026"/>
              <a:gd name="connsiteX11" fmla="*/ 18031 w 4369304"/>
              <a:gd name="connsiteY11" fmla="*/ 1815694 h 4114026"/>
              <a:gd name="connsiteX12" fmla="*/ 21124 w 4369304"/>
              <a:gd name="connsiteY12" fmla="*/ 1418136 h 4114026"/>
              <a:gd name="connsiteX13" fmla="*/ 47420 w 4369304"/>
              <a:gd name="connsiteY13" fmla="*/ 969530 h 4114026"/>
              <a:gd name="connsiteX14" fmla="*/ 155696 w 4369304"/>
              <a:gd name="connsiteY14" fmla="*/ 308997 h 4114026"/>
              <a:gd name="connsiteX15" fmla="*/ 233036 w 4369304"/>
              <a:gd name="connsiteY15" fmla="*/ 194525 h 4114026"/>
              <a:gd name="connsiteX16" fmla="*/ 429480 w 4369304"/>
              <a:gd name="connsiteY16" fmla="*/ 140383 h 4114026"/>
              <a:gd name="connsiteX17" fmla="*/ 605815 w 4369304"/>
              <a:gd name="connsiteY17" fmla="*/ 101710 h 4114026"/>
              <a:gd name="connsiteX18" fmla="*/ 943018 w 4369304"/>
              <a:gd name="connsiteY18" fmla="*/ 61490 h 4114026"/>
              <a:gd name="connsiteX19" fmla="*/ 1526162 w 4369304"/>
              <a:gd name="connsiteY19" fmla="*/ 93975 h 4114026"/>
              <a:gd name="connsiteX20" fmla="*/ 1833975 w 4369304"/>
              <a:gd name="connsiteY20" fmla="*/ 128007 h 4114026"/>
              <a:gd name="connsiteX21" fmla="*/ 2621297 w 4369304"/>
              <a:gd name="connsiteY21" fmla="*/ 118726 h 4114026"/>
              <a:gd name="connsiteX22" fmla="*/ 3040480 w 4369304"/>
              <a:gd name="connsiteY22" fmla="*/ 90881 h 4114026"/>
              <a:gd name="connsiteX23" fmla="*/ 3309624 w 4369304"/>
              <a:gd name="connsiteY23" fmla="*/ 53755 h 4114026"/>
              <a:gd name="connsiteX24" fmla="*/ 3736541 w 4369304"/>
              <a:gd name="connsiteY24" fmla="*/ 25911 h 4114026"/>
              <a:gd name="connsiteX25" fmla="*/ 4089211 w 4369304"/>
              <a:gd name="connsiteY25" fmla="*/ 1160 h 4114026"/>
              <a:gd name="connsiteX26" fmla="*/ 4158817 w 4369304"/>
              <a:gd name="connsiteY26" fmla="*/ 10442 h 4114026"/>
              <a:gd name="connsiteX27" fmla="*/ 4231517 w 4369304"/>
              <a:gd name="connsiteY27" fmla="*/ 120273 h 4114026"/>
              <a:gd name="connsiteX28" fmla="*/ 4260906 w 4369304"/>
              <a:gd name="connsiteY28" fmla="*/ 287340 h 4114026"/>
              <a:gd name="connsiteX29" fmla="*/ 4327419 w 4369304"/>
              <a:gd name="connsiteY29" fmla="*/ 650865 h 4114026"/>
              <a:gd name="connsiteX30" fmla="*/ 4367636 w 4369304"/>
              <a:gd name="connsiteY30" fmla="*/ 1071627 h 4114026"/>
              <a:gd name="connsiteX31" fmla="*/ 4362995 w 4369304"/>
              <a:gd name="connsiteY31" fmla="*/ 1305212 h 4114026"/>
              <a:gd name="connsiteX32" fmla="*/ 4347527 w 4369304"/>
              <a:gd name="connsiteY32" fmla="*/ 1792490 h 4114026"/>
              <a:gd name="connsiteX33" fmla="*/ 4332059 w 4369304"/>
              <a:gd name="connsiteY33" fmla="*/ 2171485 h 4114026"/>
              <a:gd name="connsiteX34" fmla="*/ 4328966 w 4369304"/>
              <a:gd name="connsiteY34" fmla="*/ 2760861 h 4114026"/>
              <a:gd name="connsiteX35" fmla="*/ 4305764 w 4369304"/>
              <a:gd name="connsiteY35" fmla="*/ 3384268 h 4114026"/>
              <a:gd name="connsiteX36" fmla="*/ 4285655 w 4369304"/>
              <a:gd name="connsiteY36" fmla="*/ 3628681 h 4114026"/>
              <a:gd name="connsiteX37" fmla="*/ 4256266 w 4369304"/>
              <a:gd name="connsiteY37" fmla="*/ 3795748 h 4114026"/>
              <a:gd name="connsiteX38" fmla="*/ 4177379 w 4369304"/>
              <a:gd name="connsiteY38" fmla="*/ 3885470 h 4114026"/>
              <a:gd name="connsiteX39" fmla="*/ 3540097 w 4369304"/>
              <a:gd name="connsiteY39" fmla="*/ 3934971 h 4114026"/>
              <a:gd name="connsiteX40" fmla="*/ 3236924 w 4369304"/>
              <a:gd name="connsiteY40" fmla="*/ 3973644 h 4114026"/>
              <a:gd name="connsiteX41" fmla="*/ 3111633 w 4369304"/>
              <a:gd name="connsiteY41" fmla="*/ 3987566 h 4114026"/>
              <a:gd name="connsiteX42" fmla="*/ 2861051 w 4369304"/>
              <a:gd name="connsiteY42" fmla="*/ 4030880 h 4114026"/>
              <a:gd name="connsiteX43" fmla="*/ 2621297 w 4369304"/>
              <a:gd name="connsiteY43" fmla="*/ 4061818 h 4114026"/>
              <a:gd name="connsiteX44" fmla="*/ 2016498 w 4369304"/>
              <a:gd name="connsiteY44" fmla="*/ 4050990 h 4114026"/>
              <a:gd name="connsiteX45" fmla="*/ 2014951 w 4369304"/>
              <a:gd name="connsiteY45" fmla="*/ 4041708 h 411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69304" h="4114026">
                <a:moveTo>
                  <a:pt x="2014951" y="4041708"/>
                </a:moveTo>
                <a:cubicBezTo>
                  <a:pt x="1820054" y="4041708"/>
                  <a:pt x="1626704" y="4035521"/>
                  <a:pt x="1431807" y="4043255"/>
                </a:cubicBezTo>
                <a:cubicBezTo>
                  <a:pt x="1295689" y="4049443"/>
                  <a:pt x="1161117" y="4075740"/>
                  <a:pt x="1024998" y="4092757"/>
                </a:cubicBezTo>
                <a:cubicBezTo>
                  <a:pt x="955392" y="4100491"/>
                  <a:pt x="887333" y="4111319"/>
                  <a:pt x="817727" y="4111319"/>
                </a:cubicBezTo>
                <a:cubicBezTo>
                  <a:pt x="678515" y="4114413"/>
                  <a:pt x="537756" y="4115960"/>
                  <a:pt x="398544" y="4109773"/>
                </a:cubicBezTo>
                <a:cubicBezTo>
                  <a:pt x="327391" y="4106679"/>
                  <a:pt x="256238" y="4088116"/>
                  <a:pt x="185085" y="4077287"/>
                </a:cubicBezTo>
                <a:cubicBezTo>
                  <a:pt x="152603" y="4071100"/>
                  <a:pt x="132494" y="4041708"/>
                  <a:pt x="117026" y="3995301"/>
                </a:cubicBezTo>
                <a:cubicBezTo>
                  <a:pt x="92277" y="3921049"/>
                  <a:pt x="76809" y="3845250"/>
                  <a:pt x="70622" y="3767904"/>
                </a:cubicBezTo>
                <a:cubicBezTo>
                  <a:pt x="56701" y="3625587"/>
                  <a:pt x="44326" y="3483271"/>
                  <a:pt x="30405" y="3340955"/>
                </a:cubicBezTo>
                <a:cubicBezTo>
                  <a:pt x="11844" y="3156872"/>
                  <a:pt x="2563" y="2969695"/>
                  <a:pt x="1016" y="2784065"/>
                </a:cubicBezTo>
                <a:cubicBezTo>
                  <a:pt x="-531" y="2641748"/>
                  <a:pt x="-531" y="2499432"/>
                  <a:pt x="2563" y="2357115"/>
                </a:cubicBezTo>
                <a:cubicBezTo>
                  <a:pt x="5656" y="2176126"/>
                  <a:pt x="13390" y="1996684"/>
                  <a:pt x="18031" y="1815694"/>
                </a:cubicBezTo>
                <a:cubicBezTo>
                  <a:pt x="21124" y="1682659"/>
                  <a:pt x="21124" y="1551171"/>
                  <a:pt x="21124" y="1418136"/>
                </a:cubicBezTo>
                <a:cubicBezTo>
                  <a:pt x="21124" y="1266539"/>
                  <a:pt x="36592" y="1119581"/>
                  <a:pt x="47420" y="969530"/>
                </a:cubicBezTo>
                <a:cubicBezTo>
                  <a:pt x="64435" y="740587"/>
                  <a:pt x="106199" y="524018"/>
                  <a:pt x="155696" y="308997"/>
                </a:cubicBezTo>
                <a:cubicBezTo>
                  <a:pt x="169617" y="247120"/>
                  <a:pt x="192819" y="209994"/>
                  <a:pt x="233036" y="194525"/>
                </a:cubicBezTo>
                <a:cubicBezTo>
                  <a:pt x="296455" y="168227"/>
                  <a:pt x="362967" y="149664"/>
                  <a:pt x="429480" y="140383"/>
                </a:cubicBezTo>
                <a:cubicBezTo>
                  <a:pt x="489805" y="131101"/>
                  <a:pt x="548584" y="118726"/>
                  <a:pt x="605815" y="101710"/>
                </a:cubicBezTo>
                <a:cubicBezTo>
                  <a:pt x="715638" y="67678"/>
                  <a:pt x="830101" y="55302"/>
                  <a:pt x="943018" y="61490"/>
                </a:cubicBezTo>
                <a:cubicBezTo>
                  <a:pt x="1137915" y="70771"/>
                  <a:pt x="1331265" y="80053"/>
                  <a:pt x="1526162" y="93975"/>
                </a:cubicBezTo>
                <a:cubicBezTo>
                  <a:pt x="1628251" y="101710"/>
                  <a:pt x="1730340" y="126460"/>
                  <a:pt x="1833975" y="128007"/>
                </a:cubicBezTo>
                <a:cubicBezTo>
                  <a:pt x="2096932" y="131101"/>
                  <a:pt x="2358341" y="126460"/>
                  <a:pt x="2621297" y="118726"/>
                </a:cubicBezTo>
                <a:cubicBezTo>
                  <a:pt x="2760509" y="115632"/>
                  <a:pt x="2901268" y="103257"/>
                  <a:pt x="3040480" y="90881"/>
                </a:cubicBezTo>
                <a:cubicBezTo>
                  <a:pt x="3130195" y="83147"/>
                  <a:pt x="3219909" y="69225"/>
                  <a:pt x="3309624" y="53755"/>
                </a:cubicBezTo>
                <a:cubicBezTo>
                  <a:pt x="3451929" y="29005"/>
                  <a:pt x="3594235" y="27458"/>
                  <a:pt x="3736541" y="25911"/>
                </a:cubicBezTo>
                <a:cubicBezTo>
                  <a:pt x="3854098" y="24364"/>
                  <a:pt x="3971654" y="25911"/>
                  <a:pt x="4089211" y="1160"/>
                </a:cubicBezTo>
                <a:cubicBezTo>
                  <a:pt x="4112413" y="-1934"/>
                  <a:pt x="4137162" y="1160"/>
                  <a:pt x="4158817" y="10442"/>
                </a:cubicBezTo>
                <a:cubicBezTo>
                  <a:pt x="4194394" y="24364"/>
                  <a:pt x="4220689" y="61490"/>
                  <a:pt x="4231517" y="120273"/>
                </a:cubicBezTo>
                <a:cubicBezTo>
                  <a:pt x="4242345" y="175962"/>
                  <a:pt x="4250079" y="231651"/>
                  <a:pt x="4260906" y="287340"/>
                </a:cubicBezTo>
                <a:cubicBezTo>
                  <a:pt x="4282562" y="407999"/>
                  <a:pt x="4310404" y="527112"/>
                  <a:pt x="4327419" y="650865"/>
                </a:cubicBezTo>
                <a:cubicBezTo>
                  <a:pt x="4345980" y="790088"/>
                  <a:pt x="4358355" y="930858"/>
                  <a:pt x="4367636" y="1071627"/>
                </a:cubicBezTo>
                <a:cubicBezTo>
                  <a:pt x="4372276" y="1148973"/>
                  <a:pt x="4366089" y="1227866"/>
                  <a:pt x="4362995" y="1305212"/>
                </a:cubicBezTo>
                <a:cubicBezTo>
                  <a:pt x="4358355" y="1467638"/>
                  <a:pt x="4353714" y="1630064"/>
                  <a:pt x="4347527" y="1792490"/>
                </a:cubicBezTo>
                <a:cubicBezTo>
                  <a:pt x="4342887" y="1919338"/>
                  <a:pt x="4333606" y="2044638"/>
                  <a:pt x="4332059" y="2171485"/>
                </a:cubicBezTo>
                <a:cubicBezTo>
                  <a:pt x="4328966" y="2367944"/>
                  <a:pt x="4325872" y="2564402"/>
                  <a:pt x="4328966" y="2760861"/>
                </a:cubicBezTo>
                <a:cubicBezTo>
                  <a:pt x="4333606" y="2969695"/>
                  <a:pt x="4325872" y="3176981"/>
                  <a:pt x="4305764" y="3384268"/>
                </a:cubicBezTo>
                <a:cubicBezTo>
                  <a:pt x="4298030" y="3464708"/>
                  <a:pt x="4294936" y="3548242"/>
                  <a:pt x="4285655" y="3628681"/>
                </a:cubicBezTo>
                <a:cubicBezTo>
                  <a:pt x="4277921" y="3684370"/>
                  <a:pt x="4268640" y="3740059"/>
                  <a:pt x="4256266" y="3795748"/>
                </a:cubicBezTo>
                <a:cubicBezTo>
                  <a:pt x="4243891" y="3854531"/>
                  <a:pt x="4217596" y="3880829"/>
                  <a:pt x="4177379" y="3885470"/>
                </a:cubicBezTo>
                <a:cubicBezTo>
                  <a:pt x="3965467" y="3908673"/>
                  <a:pt x="3752009" y="3924143"/>
                  <a:pt x="3540097" y="3934971"/>
                </a:cubicBezTo>
                <a:cubicBezTo>
                  <a:pt x="3439555" y="3939612"/>
                  <a:pt x="3337466" y="3961269"/>
                  <a:pt x="3236924" y="3973644"/>
                </a:cubicBezTo>
                <a:cubicBezTo>
                  <a:pt x="3195160" y="3978285"/>
                  <a:pt x="3153397" y="3979831"/>
                  <a:pt x="3111633" y="3987566"/>
                </a:cubicBezTo>
                <a:cubicBezTo>
                  <a:pt x="3028106" y="4001489"/>
                  <a:pt x="2944578" y="4018504"/>
                  <a:pt x="2861051" y="4030880"/>
                </a:cubicBezTo>
                <a:cubicBezTo>
                  <a:pt x="2780618" y="4043255"/>
                  <a:pt x="2700184" y="4060271"/>
                  <a:pt x="2621297" y="4061818"/>
                </a:cubicBezTo>
                <a:cubicBezTo>
                  <a:pt x="2420213" y="4061818"/>
                  <a:pt x="2217582" y="4054084"/>
                  <a:pt x="2016498" y="4050990"/>
                </a:cubicBezTo>
                <a:lnTo>
                  <a:pt x="2014951" y="4041708"/>
                </a:lnTo>
                <a:close/>
              </a:path>
            </a:pathLst>
          </a:custGeom>
          <a:solidFill>
            <a:srgbClr val="ADD0F0"/>
          </a:solidFill>
          <a:ln w="154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6388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" name="Picture 4">
            <a:extLst>
              <a:ext uri="{FF2B5EF4-FFF2-40B4-BE49-F238E27FC236}">
                <a16:creationId xmlns:a16="http://schemas.microsoft.com/office/drawing/2014/main" id="{7F9051B8-6A0F-FA37-0CF4-7373DF660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0533" y="1009291"/>
            <a:ext cx="5447342" cy="5598543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F5C946">
              <a:alpha val="55000"/>
            </a:srgbClr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7047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816" y="1178981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8651" y="5669571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3534" y="1065876"/>
            <a:ext cx="5905354" cy="518313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21DB049-EE30-C60F-4BE8-EC4BF44F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4C30591-6FD3-9022-64B0-DA6538303BB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D58DDF2A-AC69-11D0-7197-CFA5E5AE316D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78239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2"/>
            <a:ext cx="5905354" cy="438378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284" y="1075414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78120" y="5589969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DE46AC-A9E1-7572-F6FB-B125C72FF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3CC7725-7842-6C90-329A-E7C115E56D54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72FBDE7-90A9-23FC-478B-516940194C99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49194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6819952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rgbClr val="EC6625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1"/>
            <a:ext cx="5905354" cy="5308613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7" name="Picture Placeholder 43">
            <a:extLst>
              <a:ext uri="{FF2B5EF4-FFF2-40B4-BE49-F238E27FC236}">
                <a16:creationId xmlns:a16="http://schemas.microsoft.com/office/drawing/2014/main" id="{119E02C8-E0FD-C021-53C9-50A98870C0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2453" y="127931"/>
            <a:ext cx="4204166" cy="3070506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39C52D04-F408-5642-E06A-3FDED0B51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77139" y="2630017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6E098A6C-30D9-2247-8DF2-5E5C9D8A4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2224" y="2701550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FE1C230-603A-EEEC-B599-2DE9E313C8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2998" y="3355905"/>
            <a:ext cx="4823228" cy="3374164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5" name="Washi">
            <a:extLst>
              <a:ext uri="{FF2B5EF4-FFF2-40B4-BE49-F238E27FC236}">
                <a16:creationId xmlns:a16="http://schemas.microsoft.com/office/drawing/2014/main" id="{E3B1B4E7-928C-1AD7-05F2-BB41C3FE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8952" y="6110222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B1AC22B-BC52-1F39-7611-60030CB143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4037" y="6181755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EC6625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15548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358D3-0AB5-6620-A638-0B4A1EB1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7907"/>
            <a:ext cx="10515600" cy="1027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4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1" r:id="rId2"/>
    <p:sldLayoutId id="2147483691" r:id="rId3"/>
    <p:sldLayoutId id="2147483650" r:id="rId4"/>
    <p:sldLayoutId id="2147483683" r:id="rId5"/>
    <p:sldLayoutId id="2147483684" r:id="rId6"/>
    <p:sldLayoutId id="2147483673" r:id="rId7"/>
    <p:sldLayoutId id="2147483677" r:id="rId8"/>
    <p:sldLayoutId id="2147483679" r:id="rId9"/>
    <p:sldLayoutId id="2147483680" r:id="rId10"/>
    <p:sldLayoutId id="2147483666" r:id="rId11"/>
    <p:sldLayoutId id="2147483685" r:id="rId12"/>
    <p:sldLayoutId id="2147483667" r:id="rId13"/>
    <p:sldLayoutId id="2147483675" r:id="rId14"/>
    <p:sldLayoutId id="2147483671" r:id="rId15"/>
    <p:sldLayoutId id="2147483681" r:id="rId16"/>
    <p:sldLayoutId id="2147483672" r:id="rId17"/>
    <p:sldLayoutId id="2147483678" r:id="rId18"/>
    <p:sldLayoutId id="2147483664" r:id="rId19"/>
    <p:sldLayoutId id="2147483663" r:id="rId20"/>
    <p:sldLayoutId id="2147483660" r:id="rId21"/>
    <p:sldLayoutId id="2147483692" r:id="rId22"/>
    <p:sldLayoutId id="2147483682" r:id="rId23"/>
    <p:sldLayoutId id="214748369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 baseline="0">
          <a:solidFill>
            <a:srgbClr val="597F3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BBC2-8584-047C-E0CD-229B909F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What can we learn about food in the past from a photograph of a seaside picnic? </a:t>
            </a:r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11C4E-84C9-7E67-55AD-819936D13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can we learn about food in the past from a photograph of a seaside picnic?</a:t>
            </a:r>
          </a:p>
        </p:txBody>
      </p:sp>
      <p:pic>
        <p:nvPicPr>
          <p:cNvPr id="6" name="Picture Placeholder 5" descr="Photo of a sunny day on the beach. There are people in the foreground wearing modern clothes and donkeys stood around. In the background is the edge of a town, and hillside with trees. ">
            <a:extLst>
              <a:ext uri="{FF2B5EF4-FFF2-40B4-BE49-F238E27FC236}">
                <a16:creationId xmlns:a16="http://schemas.microsoft.com/office/drawing/2014/main" id="{9B159169-C7A8-72AD-4456-5715BED1C4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211" r="11211"/>
          <a:stretch/>
        </p:blipFill>
        <p:spPr>
          <a:xfrm>
            <a:off x="4122819" y="0"/>
            <a:ext cx="8069181" cy="6858000"/>
          </a:xfrm>
        </p:spPr>
      </p:pic>
    </p:spTree>
    <p:extLst>
      <p:ext uri="{BB962C8B-B14F-4D97-AF65-F5344CB8AC3E}">
        <p14:creationId xmlns:p14="http://schemas.microsoft.com/office/powerpoint/2010/main" val="309458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and the Same</a:t>
            </a:r>
          </a:p>
        </p:txBody>
      </p:sp>
      <p:graphicFrame>
        <p:nvGraphicFramePr>
          <p:cNvPr id="8" name="Table 7" descr="Table">
            <a:extLst>
              <a:ext uri="{FF2B5EF4-FFF2-40B4-BE49-F238E27FC236}">
                <a16:creationId xmlns:a16="http://schemas.microsoft.com/office/drawing/2014/main" id="{116A887E-5D2A-726D-23BE-3C03309F3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69074"/>
              </p:ext>
            </p:extLst>
          </p:nvPr>
        </p:nvGraphicFramePr>
        <p:xfrm>
          <a:off x="357187" y="1450209"/>
          <a:ext cx="10716062" cy="4916408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319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3676">
                <a:tc>
                  <a:txBody>
                    <a:bodyPr/>
                    <a:lstStyle/>
                    <a:p>
                      <a:r>
                        <a:rPr lang="en-GB" sz="3000" dirty="0"/>
                        <a:t>It is </a:t>
                      </a:r>
                      <a:r>
                        <a:rPr lang="en-GB" sz="3000" u="sng" dirty="0"/>
                        <a:t>different</a:t>
                      </a:r>
                      <a:r>
                        <a:rPr lang="en-GB" sz="3000" dirty="0"/>
                        <a:t> because:</a:t>
                      </a:r>
                      <a:endParaRPr lang="en-GB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It is the </a:t>
                      </a:r>
                      <a:r>
                        <a:rPr lang="en-GB" sz="3000" u="sng" dirty="0"/>
                        <a:t>same</a:t>
                      </a:r>
                      <a:r>
                        <a:rPr lang="en-GB" sz="3000" dirty="0"/>
                        <a:t> because:</a:t>
                      </a:r>
                      <a:endParaRPr lang="en-GB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38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1. </a:t>
                      </a:r>
                    </a:p>
                    <a:p>
                      <a:pPr algn="l">
                        <a:defRPr/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1. </a:t>
                      </a:r>
                      <a:endParaRPr lang="en-US" sz="4000" u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67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4000" u="none" kern="1200" dirty="0">
                          <a:solidFill>
                            <a:srgbClr val="000000"/>
                          </a:solidFill>
                        </a:rPr>
                        <a:t>2. </a:t>
                      </a:r>
                    </a:p>
                    <a:p>
                      <a:pPr marL="0" algn="l" defTabSz="914400" rtl="0" eaLnBrk="1" latinLnBrk="0" hangingPunct="1">
                        <a:defRPr/>
                      </a:pPr>
                      <a:endParaRPr lang="en-US" sz="4000" u="non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4000" u="none" kern="1200" dirty="0">
                          <a:solidFill>
                            <a:srgbClr val="000000"/>
                          </a:solidFill>
                        </a:rPr>
                        <a:t>2. </a:t>
                      </a:r>
                      <a:endParaRPr lang="en-US" sz="4000" u="non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367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3. </a:t>
                      </a:r>
                    </a:p>
                    <a:p>
                      <a:pPr algn="l">
                        <a:defRPr/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3. 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90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and the </a:t>
            </a:r>
            <a:r>
              <a:rPr lang="en-US" dirty="0">
                <a:solidFill>
                  <a:schemeClr val="bg1"/>
                </a:solidFill>
              </a:rPr>
              <a:t>Same to print out</a:t>
            </a:r>
          </a:p>
        </p:txBody>
      </p:sp>
      <p:graphicFrame>
        <p:nvGraphicFramePr>
          <p:cNvPr id="8" name="Table 7" descr="Table">
            <a:extLst>
              <a:ext uri="{FF2B5EF4-FFF2-40B4-BE49-F238E27FC236}">
                <a16:creationId xmlns:a16="http://schemas.microsoft.com/office/drawing/2014/main" id="{116A887E-5D2A-726D-23BE-3C03309F3EEC}"/>
              </a:ext>
            </a:extLst>
          </p:cNvPr>
          <p:cNvGraphicFramePr>
            <a:graphicFrameLocks noGrp="1"/>
          </p:cNvGraphicFramePr>
          <p:nvPr/>
        </p:nvGraphicFramePr>
        <p:xfrm>
          <a:off x="357187" y="1450209"/>
          <a:ext cx="10716062" cy="4916408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319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3676">
                <a:tc>
                  <a:txBody>
                    <a:bodyPr/>
                    <a:lstStyle/>
                    <a:p>
                      <a:r>
                        <a:rPr lang="en-GB" sz="3000" dirty="0"/>
                        <a:t>It is </a:t>
                      </a:r>
                      <a:r>
                        <a:rPr lang="en-GB" sz="3000" u="sng" dirty="0"/>
                        <a:t>different</a:t>
                      </a:r>
                      <a:r>
                        <a:rPr lang="en-GB" sz="3000" dirty="0"/>
                        <a:t> because:</a:t>
                      </a:r>
                      <a:endParaRPr lang="en-GB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It is the </a:t>
                      </a:r>
                      <a:r>
                        <a:rPr lang="en-GB" sz="3000" u="sng" dirty="0"/>
                        <a:t>same</a:t>
                      </a:r>
                      <a:r>
                        <a:rPr lang="en-GB" sz="3000" dirty="0"/>
                        <a:t> because:</a:t>
                      </a:r>
                      <a:endParaRPr lang="en-GB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38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1. </a:t>
                      </a:r>
                    </a:p>
                    <a:p>
                      <a:pPr algn="l">
                        <a:defRPr/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1. </a:t>
                      </a:r>
                      <a:endParaRPr lang="en-US" sz="4000" u="non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67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4000" u="none" kern="1200" dirty="0">
                          <a:solidFill>
                            <a:srgbClr val="000000"/>
                          </a:solidFill>
                        </a:rPr>
                        <a:t>2. </a:t>
                      </a:r>
                    </a:p>
                    <a:p>
                      <a:pPr marL="0" algn="l" defTabSz="914400" rtl="0" eaLnBrk="1" latinLnBrk="0" hangingPunct="1">
                        <a:defRPr/>
                      </a:pPr>
                      <a:endParaRPr lang="en-US" sz="4000" u="non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4000" u="none" kern="1200" dirty="0">
                          <a:solidFill>
                            <a:srgbClr val="000000"/>
                          </a:solidFill>
                        </a:rPr>
                        <a:t>2. </a:t>
                      </a:r>
                      <a:endParaRPr lang="en-US" sz="4000" u="none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367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3. </a:t>
                      </a:r>
                    </a:p>
                    <a:p>
                      <a:pPr algn="l">
                        <a:defRPr/>
                      </a:pP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00" u="none" dirty="0">
                          <a:solidFill>
                            <a:srgbClr val="000000"/>
                          </a:solidFill>
                        </a:rPr>
                        <a:t>3. 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043" marR="115043" marT="57522" marB="575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14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5F8A-6ACA-9FB5-DA0B-BE88A1F6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foods from our picnic list could we have eaten on a picnic 100 years ago?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96F526-7EFD-C095-CE33-62391465A20B}"/>
              </a:ext>
            </a:extLst>
          </p:cNvPr>
          <p:cNvSpPr txBox="1"/>
          <p:nvPr/>
        </p:nvSpPr>
        <p:spPr>
          <a:xfrm>
            <a:off x="297260" y="1316662"/>
            <a:ext cx="6138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find out more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0A918C-FFC3-C6D2-AD59-B89034D5E69C}"/>
              </a:ext>
            </a:extLst>
          </p:cNvPr>
          <p:cNvSpPr txBox="1"/>
          <p:nvPr/>
        </p:nvSpPr>
        <p:spPr>
          <a:xfrm>
            <a:off x="357186" y="2599130"/>
            <a:ext cx="2470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Crisps were not around in packets until the 1920's!</a:t>
            </a:r>
          </a:p>
        </p:txBody>
      </p:sp>
      <p:sp>
        <p:nvSpPr>
          <p:cNvPr id="4" name="Picture Placeholder 31" descr="Speech bubble">
            <a:extLst>
              <a:ext uri="{FF2B5EF4-FFF2-40B4-BE49-F238E27FC236}">
                <a16:creationId xmlns:a16="http://schemas.microsoft.com/office/drawing/2014/main" id="{BBB41967-FB8B-909E-B924-BB40F77B3E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357186" y="2439870"/>
            <a:ext cx="2706965" cy="17256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03C9C3-074F-D3C0-81D0-4273F3DE4E27}"/>
              </a:ext>
            </a:extLst>
          </p:cNvPr>
          <p:cNvSpPr txBox="1"/>
          <p:nvPr/>
        </p:nvSpPr>
        <p:spPr>
          <a:xfrm>
            <a:off x="3859691" y="2224002"/>
            <a:ext cx="2706965" cy="710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Cadbury's Dairy Milk was first sold in 1905</a:t>
            </a:r>
          </a:p>
        </p:txBody>
      </p:sp>
      <p:sp>
        <p:nvSpPr>
          <p:cNvPr id="6" name="Picture Placeholder 23" descr="Speech bubble">
            <a:extLst>
              <a:ext uri="{FF2B5EF4-FFF2-40B4-BE49-F238E27FC236}">
                <a16:creationId xmlns:a16="http://schemas.microsoft.com/office/drawing/2014/main" id="{D26889ED-A9ED-E647-A937-60F2E29B99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3670918" y="1734766"/>
            <a:ext cx="3084513" cy="206375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dirty="0"/>
              <a:t>Chocolate</a:t>
            </a:r>
            <a:endParaRPr lang="en-US" sz="1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F9FF2-3E61-2CB9-46C8-53E85D0785B9}"/>
              </a:ext>
            </a:extLst>
          </p:cNvPr>
          <p:cNvSpPr txBox="1"/>
          <p:nvPr/>
        </p:nvSpPr>
        <p:spPr>
          <a:xfrm>
            <a:off x="7656673" y="1750978"/>
            <a:ext cx="30268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Sliced bread was first sold in 1930, it was called ‘</a:t>
            </a:r>
            <a:r>
              <a:rPr lang="en-GB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Wonderbread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icture Placeholder 25" descr="Speech bubble">
            <a:extLst>
              <a:ext uri="{FF2B5EF4-FFF2-40B4-BE49-F238E27FC236}">
                <a16:creationId xmlns:a16="http://schemas.microsoft.com/office/drawing/2014/main" id="{1EE1C8BA-5A04-2F9A-A1A4-057E17A44F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362198" y="1388522"/>
            <a:ext cx="3615784" cy="2381249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dirty="0"/>
              <a:t>Sliced Bread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9B6C2-31BE-AC48-E569-39874C456209}"/>
              </a:ext>
            </a:extLst>
          </p:cNvPr>
          <p:cNvSpPr txBox="1"/>
          <p:nvPr/>
        </p:nvSpPr>
        <p:spPr>
          <a:xfrm>
            <a:off x="2787687" y="4779834"/>
            <a:ext cx="2144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Bottled lemonade was invented in 1834</a:t>
            </a:r>
          </a:p>
        </p:txBody>
      </p:sp>
      <p:sp>
        <p:nvSpPr>
          <p:cNvPr id="5" name="Picture Placeholder 21" descr="Speech bubble">
            <a:extLst>
              <a:ext uri="{FF2B5EF4-FFF2-40B4-BE49-F238E27FC236}">
                <a16:creationId xmlns:a16="http://schemas.microsoft.com/office/drawing/2014/main" id="{942CEEF8-FFEA-D4A2-DBE2-C57E45D17C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2506208" y="4412867"/>
            <a:ext cx="2706967" cy="2063750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Fizzy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C68AD-88DF-5ACE-5EA0-17BF07E9C8F2}"/>
              </a:ext>
            </a:extLst>
          </p:cNvPr>
          <p:cNvSpPr txBox="1"/>
          <p:nvPr/>
        </p:nvSpPr>
        <p:spPr>
          <a:xfrm>
            <a:off x="7245128" y="4615928"/>
            <a:ext cx="2857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 cheese was first made in 1916</a:t>
            </a:r>
          </a:p>
        </p:txBody>
      </p:sp>
      <p:sp>
        <p:nvSpPr>
          <p:cNvPr id="8" name="Picture Placeholder 17" descr="Speech bubble">
            <a:extLst>
              <a:ext uri="{FF2B5EF4-FFF2-40B4-BE49-F238E27FC236}">
                <a16:creationId xmlns:a16="http://schemas.microsoft.com/office/drawing/2014/main" id="{274D2046-183A-7618-69A6-8661D86EC9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341018" y="4111624"/>
            <a:ext cx="4665721" cy="2381250"/>
          </a:xfrm>
          <a:prstGeom prst="rect">
            <a:avLst/>
          </a:prstGeom>
          <a:blipFill>
            <a:blip r:embed="rId10"/>
            <a:stretch>
              <a:fillRect l="-412" r="-412"/>
            </a:stretch>
          </a:blipFill>
        </p:spPr>
        <p:txBody>
          <a:bodyPr lIns="144000" tIns="180000" rIns="144000" bIns="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dirty="0"/>
              <a:t>Processed Cheese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20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46" y="658637"/>
            <a:ext cx="3805144" cy="710288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Foods that I would like to eat on my historic picnic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ar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F1358-2990-125B-345A-036AB3F9C39C}"/>
              </a:ext>
            </a:extLst>
          </p:cNvPr>
          <p:cNvSpPr txBox="1"/>
          <p:nvPr/>
        </p:nvSpPr>
        <p:spPr>
          <a:xfrm>
            <a:off x="179835" y="2238170"/>
            <a:ext cx="3805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the foods you’d like to eat on to the plate.</a:t>
            </a:r>
          </a:p>
        </p:txBody>
      </p:sp>
      <p:sp>
        <p:nvSpPr>
          <p:cNvPr id="2" name="Flowchart: Summing Junction 1" descr="Circle divided into 4 segments as plate template to be drawn in.">
            <a:extLst>
              <a:ext uri="{FF2B5EF4-FFF2-40B4-BE49-F238E27FC236}">
                <a16:creationId xmlns:a16="http://schemas.microsoft.com/office/drawing/2014/main" id="{B25095C6-A1EE-6BC4-E555-EA7872D13312}"/>
              </a:ext>
            </a:extLst>
          </p:cNvPr>
          <p:cNvSpPr/>
          <p:nvPr/>
        </p:nvSpPr>
        <p:spPr>
          <a:xfrm>
            <a:off x="4628444" y="164782"/>
            <a:ext cx="6776183" cy="6528436"/>
          </a:xfrm>
          <a:prstGeom prst="flowChartSummingJunction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254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46" y="658637"/>
            <a:ext cx="3805144" cy="710288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Foods that I would like to eat on my historic picnic are: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F1358-2990-125B-345A-036AB3F9C39C}"/>
              </a:ext>
            </a:extLst>
          </p:cNvPr>
          <p:cNvSpPr txBox="1"/>
          <p:nvPr/>
        </p:nvSpPr>
        <p:spPr>
          <a:xfrm>
            <a:off x="179835" y="2238170"/>
            <a:ext cx="3805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the foods you’d like to eat on to the plate.</a:t>
            </a:r>
          </a:p>
        </p:txBody>
      </p:sp>
      <p:grpSp>
        <p:nvGrpSpPr>
          <p:cNvPr id="8" name="Group 7" descr="Circle divided into 8 segments as plate template to be drawn in.">
            <a:extLst>
              <a:ext uri="{FF2B5EF4-FFF2-40B4-BE49-F238E27FC236}">
                <a16:creationId xmlns:a16="http://schemas.microsoft.com/office/drawing/2014/main" id="{9C40FF0C-BFE5-CD8E-318C-2E0B4191391F}"/>
              </a:ext>
            </a:extLst>
          </p:cNvPr>
          <p:cNvGrpSpPr/>
          <p:nvPr/>
        </p:nvGrpSpPr>
        <p:grpSpPr>
          <a:xfrm>
            <a:off x="4718756" y="200378"/>
            <a:ext cx="6457244" cy="6457244"/>
            <a:chOff x="4718756" y="200378"/>
            <a:chExt cx="6457244" cy="6457244"/>
          </a:xfrm>
        </p:grpSpPr>
        <p:sp>
          <p:nvSpPr>
            <p:cNvPr id="6" name="Flowchart: Summing Junction 5">
              <a:extLst>
                <a:ext uri="{FF2B5EF4-FFF2-40B4-BE49-F238E27FC236}">
                  <a16:creationId xmlns:a16="http://schemas.microsoft.com/office/drawing/2014/main" id="{779537C7-ED45-D95E-0DC1-D868A5FE0A36}"/>
                </a:ext>
              </a:extLst>
            </p:cNvPr>
            <p:cNvSpPr/>
            <p:nvPr/>
          </p:nvSpPr>
          <p:spPr>
            <a:xfrm>
              <a:off x="4718756" y="200378"/>
              <a:ext cx="6457244" cy="6457244"/>
            </a:xfrm>
            <a:prstGeom prst="flowChartSummingJunction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318AD58A-0416-45B0-3FFC-AE616E5A1B16}"/>
                </a:ext>
              </a:extLst>
            </p:cNvPr>
            <p:cNvSpPr/>
            <p:nvPr/>
          </p:nvSpPr>
          <p:spPr>
            <a:xfrm>
              <a:off x="4741334" y="222956"/>
              <a:ext cx="6412088" cy="6412088"/>
            </a:xfrm>
            <a:prstGeom prst="flowChartOr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9164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Picnic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F1358-2990-125B-345A-036AB3F9C39C}"/>
              </a:ext>
            </a:extLst>
          </p:cNvPr>
          <p:cNvSpPr txBox="1"/>
          <p:nvPr/>
        </p:nvSpPr>
        <p:spPr>
          <a:xfrm>
            <a:off x="357187" y="1091568"/>
            <a:ext cx="114669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have your own historic picnic! What foods would/could you take?</a:t>
            </a: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historic picnic healthier than a modern picnic?</a:t>
            </a:r>
          </a:p>
        </p:txBody>
      </p:sp>
      <p:graphicFrame>
        <p:nvGraphicFramePr>
          <p:cNvPr id="8" name="Table 7" descr="Table">
            <a:extLst>
              <a:ext uri="{FF2B5EF4-FFF2-40B4-BE49-F238E27FC236}">
                <a16:creationId xmlns:a16="http://schemas.microsoft.com/office/drawing/2014/main" id="{116A887E-5D2A-726D-23BE-3C03309F3EEC}"/>
              </a:ext>
            </a:extLst>
          </p:cNvPr>
          <p:cNvGraphicFramePr>
            <a:graphicFrameLocks noGrp="1"/>
          </p:cNvGraphicFramePr>
          <p:nvPr/>
        </p:nvGraphicFramePr>
        <p:xfrm>
          <a:off x="467590" y="2412235"/>
          <a:ext cx="10577946" cy="399895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288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8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97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u="none" dirty="0">
                          <a:solidFill>
                            <a:srgbClr val="000000"/>
                          </a:solidFill>
                        </a:rPr>
                        <a:t>1. </a:t>
                      </a:r>
                    </a:p>
                    <a:p>
                      <a:pPr algn="l">
                        <a:defRPr/>
                      </a:pP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u="none" dirty="0">
                          <a:solidFill>
                            <a:srgbClr val="000000"/>
                          </a:solidFill>
                        </a:rPr>
                        <a:t>5. 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97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u="none" dirty="0">
                          <a:solidFill>
                            <a:srgbClr val="000000"/>
                          </a:solidFill>
                        </a:rPr>
                        <a:t>2. </a:t>
                      </a:r>
                    </a:p>
                    <a:p>
                      <a:pPr algn="l">
                        <a:defRPr/>
                      </a:pP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u="none" dirty="0">
                          <a:solidFill>
                            <a:srgbClr val="000000"/>
                          </a:solidFill>
                        </a:rPr>
                        <a:t>6. </a:t>
                      </a:r>
                      <a:endParaRPr lang="en-US" sz="2800" u="non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97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2800" u="none" kern="1200" dirty="0">
                          <a:solidFill>
                            <a:srgbClr val="000000"/>
                          </a:solidFill>
                        </a:rPr>
                        <a:t>3. </a:t>
                      </a:r>
                    </a:p>
                    <a:p>
                      <a:pPr marL="0" algn="l" defTabSz="914400" rtl="0" eaLnBrk="1" latinLnBrk="0" hangingPunct="1">
                        <a:defRPr/>
                      </a:pPr>
                      <a:endParaRPr lang="en-US" sz="2800" u="non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2800" u="none" kern="1200" dirty="0">
                          <a:solidFill>
                            <a:srgbClr val="000000"/>
                          </a:solidFill>
                        </a:rPr>
                        <a:t>7. </a:t>
                      </a:r>
                      <a:endParaRPr lang="en-US" sz="2800" u="non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97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u="none" dirty="0">
                          <a:solidFill>
                            <a:srgbClr val="000000"/>
                          </a:solidFill>
                        </a:rPr>
                        <a:t>4. </a:t>
                      </a:r>
                    </a:p>
                    <a:p>
                      <a:pPr algn="l">
                        <a:defRPr/>
                      </a:pP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u="none" dirty="0">
                          <a:solidFill>
                            <a:srgbClr val="000000"/>
                          </a:solidFill>
                        </a:rPr>
                        <a:t>8. 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9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5F8A-6ACA-9FB5-DA0B-BE88A1F6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do you think is healthier, a picnic today or a picnic 100 from years ago?</a:t>
            </a:r>
          </a:p>
        </p:txBody>
      </p:sp>
      <p:pic>
        <p:nvPicPr>
          <p:cNvPr id="24" name="Picture 23" descr="Food on picnic blanket lying on beach">
            <a:extLst>
              <a:ext uri="{FF2B5EF4-FFF2-40B4-BE49-F238E27FC236}">
                <a16:creationId xmlns:a16="http://schemas.microsoft.com/office/drawing/2014/main" id="{858995F6-E4CF-B127-1512-04DDFFB70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93" b="19034"/>
          <a:stretch/>
        </p:blipFill>
        <p:spPr>
          <a:xfrm>
            <a:off x="142630" y="2315369"/>
            <a:ext cx="4203591" cy="4400215"/>
          </a:xfrm>
          <a:prstGeom prst="rect">
            <a:avLst/>
          </a:prstGeom>
        </p:spPr>
      </p:pic>
      <p:grpSp>
        <p:nvGrpSpPr>
          <p:cNvPr id="15" name="Consider Char" descr="Consider Character">
            <a:extLst>
              <a:ext uri="{FF2B5EF4-FFF2-40B4-BE49-F238E27FC236}">
                <a16:creationId xmlns:a16="http://schemas.microsoft.com/office/drawing/2014/main" id="{691A686B-2169-8F96-8A71-CF680C86A867}"/>
              </a:ext>
            </a:extLst>
          </p:cNvPr>
          <p:cNvGrpSpPr/>
          <p:nvPr/>
        </p:nvGrpSpPr>
        <p:grpSpPr>
          <a:xfrm>
            <a:off x="4676300" y="1207912"/>
            <a:ext cx="2358385" cy="3037140"/>
            <a:chOff x="8257250" y="394378"/>
            <a:chExt cx="2568902" cy="3308244"/>
          </a:xfrm>
        </p:grpSpPr>
        <p:sp>
          <p:nvSpPr>
            <p:cNvPr id="17" name="Washi">
              <a:extLst>
                <a:ext uri="{FF2B5EF4-FFF2-40B4-BE49-F238E27FC236}">
                  <a16:creationId xmlns:a16="http://schemas.microsoft.com/office/drawing/2014/main" id="{A62475A2-F794-8F64-17A6-C48F37941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8424752" y="394378"/>
              <a:ext cx="2233899" cy="681038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412" r="-412"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</a:t>
              </a:r>
            </a:p>
          </p:txBody>
        </p:sp>
        <p:sp>
          <p:nvSpPr>
            <p:cNvPr id="19" name="Text Placeholder">
              <a:extLst>
                <a:ext uri="{FF2B5EF4-FFF2-40B4-BE49-F238E27FC236}">
                  <a16:creationId xmlns:a16="http://schemas.microsoft.com/office/drawing/2014/main" id="{1284ADDF-D036-EED5-823D-5BA8D3F4AD21}"/>
                </a:ext>
              </a:extLst>
            </p:cNvPr>
            <p:cNvSpPr txBox="1">
              <a:spLocks/>
            </p:cNvSpPr>
            <p:nvPr/>
          </p:nvSpPr>
          <p:spPr>
            <a:xfrm rot="21383919">
              <a:off x="8257250" y="580805"/>
              <a:ext cx="2568902" cy="414338"/>
            </a:xfrm>
            <a:prstGeom prst="rect">
              <a:avLst/>
            </a:prstGeom>
            <a:noFill/>
          </p:spPr>
          <p:txBody>
            <a:bodyPr anchor="ctr" anchorCtr="0">
              <a:normAutofit fontScale="40000" lnSpcReduction="20000"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  <a:defRPr sz="1400" b="1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dirty="0">
                  <a:solidFill>
                    <a:srgbClr val="3F3F3F"/>
                  </a:solidFill>
                  <a:latin typeface="Helvetica" pitchFamily="2" charset="0"/>
                </a:rPr>
                <a:t>Consider</a:t>
              </a:r>
              <a:endParaRPr lang="en-GB" sz="5400" dirty="0">
                <a:solidFill>
                  <a:srgbClr val="3F3F3F"/>
                </a:solidFill>
                <a:effectLst/>
                <a:latin typeface="Helvetica" pitchFamily="2" charset="0"/>
              </a:endParaRPr>
            </a:p>
          </p:txBody>
        </p:sp>
        <p:pic>
          <p:nvPicPr>
            <p:cNvPr id="21" name="Consider-icon" descr="Consider character icon">
              <a:extLst>
                <a:ext uri="{FF2B5EF4-FFF2-40B4-BE49-F238E27FC236}">
                  <a16:creationId xmlns:a16="http://schemas.microsoft.com/office/drawing/2014/main" id="{1260CD03-4B71-4F57-A941-F18F806DA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3064" y="1091568"/>
              <a:ext cx="2466497" cy="2611054"/>
            </a:xfrm>
            <a:prstGeom prst="rect">
              <a:avLst/>
            </a:prstGeom>
          </p:spPr>
        </p:pic>
      </p:grpSp>
      <p:pic>
        <p:nvPicPr>
          <p:cNvPr id="22" name="Content Placeholder 4" descr="A black and white photo of people in old fashioned clothes stand and sitting on rocks on the beach. They are having a picnic. ">
            <a:extLst>
              <a:ext uri="{FF2B5EF4-FFF2-40B4-BE49-F238E27FC236}">
                <a16:creationId xmlns:a16="http://schemas.microsoft.com/office/drawing/2014/main" id="{7A12535D-D27B-E1D0-8116-E0C6EE9340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629" t="55723" r="15150"/>
          <a:stretch/>
        </p:blipFill>
        <p:spPr>
          <a:xfrm>
            <a:off x="6741044" y="3544711"/>
            <a:ext cx="4762333" cy="32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8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5F8A-6ACA-9FB5-DA0B-BE88A1F6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Rainy day? Why not plan a Teddy Bear’s Picnic!</a:t>
            </a:r>
          </a:p>
        </p:txBody>
      </p:sp>
      <p:pic>
        <p:nvPicPr>
          <p:cNvPr id="4" name="Picture 3" descr="A group of teddy bears sitting on a table with picnic a laid out in front of them">
            <a:extLst>
              <a:ext uri="{FF2B5EF4-FFF2-40B4-BE49-F238E27FC236}">
                <a16:creationId xmlns:a16="http://schemas.microsoft.com/office/drawing/2014/main" id="{A73FEDD1-CD03-4AF6-3073-C1E5FEC4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04"/>
          <a:stretch/>
        </p:blipFill>
        <p:spPr>
          <a:xfrm>
            <a:off x="1546577" y="1311664"/>
            <a:ext cx="8500533" cy="55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2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B279-C28B-85DA-D112-1D4E427F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Teacher’s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3F55-198F-4FCB-59F2-52055EDBA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The timeline below is designed to help pupils to plan a picnic from 100 years ago</a:t>
            </a:r>
          </a:p>
          <a:p>
            <a:endParaRPr lang="en-GB" sz="2000" dirty="0"/>
          </a:p>
          <a:p>
            <a:r>
              <a:rPr lang="en-GB" sz="2000" dirty="0"/>
              <a:t>1762		The Fourth Earl of Sandwich invents the sandwich</a:t>
            </a:r>
          </a:p>
          <a:p>
            <a:r>
              <a:rPr lang="en-GB" sz="2000" dirty="0"/>
              <a:t>1785		Rawlings of London produce the first bottled soda water</a:t>
            </a:r>
          </a:p>
          <a:p>
            <a:r>
              <a:rPr lang="en-GB" sz="2000" dirty="0"/>
              <a:t>1834		Schweppes first produces bottled lemonade</a:t>
            </a:r>
          </a:p>
          <a:p>
            <a:r>
              <a:rPr lang="en-GB" sz="2000" dirty="0"/>
              <a:t>1847 		Fry’s produce their first chocolate bar</a:t>
            </a:r>
          </a:p>
          <a:p>
            <a:r>
              <a:rPr lang="en-GB" sz="2000" dirty="0"/>
              <a:t>1876 		Heinz first produce tomato ketchup</a:t>
            </a:r>
          </a:p>
          <a:p>
            <a:r>
              <a:rPr lang="en-GB" sz="2000" dirty="0"/>
              <a:t>1902 		Marmite is first produced</a:t>
            </a:r>
          </a:p>
          <a:p>
            <a:r>
              <a:rPr lang="en-GB" sz="2000" dirty="0"/>
              <a:t>1905 		Cadbury’s first produce a bar of Dairy Milk chocolate</a:t>
            </a:r>
          </a:p>
          <a:p>
            <a:r>
              <a:rPr lang="en-GB" sz="2000" dirty="0"/>
              <a:t>1916 		Kraft produce the first processed cheese</a:t>
            </a:r>
          </a:p>
          <a:p>
            <a:r>
              <a:rPr lang="en-GB" sz="2000" dirty="0"/>
              <a:t>1920s 	             Smith’s make the first packet of crisps</a:t>
            </a:r>
          </a:p>
          <a:p>
            <a:r>
              <a:rPr lang="en-GB" sz="2000" dirty="0"/>
              <a:t>1930 		First slice bread sold in the UK, it was called ‘</a:t>
            </a:r>
            <a:r>
              <a:rPr lang="en-GB" sz="2000" dirty="0" err="1"/>
              <a:t>Wonderbread</a:t>
            </a:r>
            <a:r>
              <a:rPr lang="en-GB" sz="2000" dirty="0"/>
              <a:t>’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94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7168-94AD-3C44-451B-B39B20AC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cs typeface="Arial" panose="020B0604020202020204" pitchFamily="34" charset="0"/>
              </a:rPr>
              <a:t>What can we learn about food in the past from a photograph of a seaside picnic? </a:t>
            </a: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4A16E-976C-FA67-119B-178B1A1DE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Key Stage 1: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181B4-7B3F-6CAC-818A-CD27B756D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>
                <a:latin typeface="+mn-lt"/>
              </a:rPr>
              <a:t>Learning Aims and Outcomes</a:t>
            </a:r>
            <a:endParaRPr lang="en-GB" sz="24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n-lt"/>
              </a:rPr>
              <a:t>Compare seaside holidays in the past with ones today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n-lt"/>
              </a:rPr>
              <a:t>Identify similarities and differences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n-lt"/>
              </a:rPr>
              <a:t>Infer information from a picture or photograph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+mn-lt"/>
              </a:rPr>
              <a:t>Ask appropriate questions about seaside holidays in the past </a:t>
            </a:r>
          </a:p>
        </p:txBody>
      </p:sp>
    </p:spTree>
    <p:extLst>
      <p:ext uri="{BB962C8B-B14F-4D97-AF65-F5344CB8AC3E}">
        <p14:creationId xmlns:p14="http://schemas.microsoft.com/office/powerpoint/2010/main" val="425684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96CC-A770-E3AD-0ABF-BB78C5A3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to the Seaside: Picnics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678D8-FA5D-C7BE-9759-4A0069100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45" y="1507903"/>
            <a:ext cx="4922846" cy="4704415"/>
          </a:xfrm>
        </p:spPr>
        <p:txBody>
          <a:bodyPr/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Imagine that you are going to the Seaside for the day.</a:t>
            </a:r>
          </a:p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to take some food with you, so that you can have a picnic on the beach.</a:t>
            </a:r>
          </a:p>
          <a:p>
            <a:endParaRPr lang="en-GB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sort of food would you like to eat on your picnic?</a:t>
            </a:r>
          </a:p>
          <a:p>
            <a:endParaRPr lang="en-US" dirty="0"/>
          </a:p>
        </p:txBody>
      </p:sp>
      <p:pic>
        <p:nvPicPr>
          <p:cNvPr id="4" name="Picture 3" descr="Photo of a sunny day on the beach. There are people in the foreground wearing modern clothes and donkeys stood around. In the background is the edge of a town, and hillside with trees. ">
            <a:extLst>
              <a:ext uri="{FF2B5EF4-FFF2-40B4-BE49-F238E27FC236}">
                <a16:creationId xmlns:a16="http://schemas.microsoft.com/office/drawing/2014/main" id="{BC747782-7D9E-E58C-C335-15067A81E791}"/>
              </a:ext>
            </a:extLst>
          </p:cNvPr>
          <p:cNvPicPr>
            <a:picLocks/>
          </p:cNvPicPr>
          <p:nvPr/>
        </p:nvPicPr>
        <p:blipFill>
          <a:blip r:embed="rId3"/>
          <a:srcRect l="2287" r="2287"/>
          <a:stretch/>
        </p:blipFill>
        <p:spPr>
          <a:xfrm>
            <a:off x="5922072" y="1788458"/>
            <a:ext cx="5266057" cy="3638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79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46" y="658637"/>
            <a:ext cx="3805144" cy="710288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Foods that I would like to eat on my picnic today are: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F1358-2990-125B-345A-036AB3F9C39C}"/>
              </a:ext>
            </a:extLst>
          </p:cNvPr>
          <p:cNvSpPr txBox="1"/>
          <p:nvPr/>
        </p:nvSpPr>
        <p:spPr>
          <a:xfrm>
            <a:off x="179835" y="2238170"/>
            <a:ext cx="3805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the foods you’d like to eat on to the plate.</a:t>
            </a:r>
          </a:p>
        </p:txBody>
      </p:sp>
      <p:sp>
        <p:nvSpPr>
          <p:cNvPr id="2" name="Flowchart: Summing Junction 1" descr="Circle divided into 4 segments as plate template to be drawn in.">
            <a:extLst>
              <a:ext uri="{FF2B5EF4-FFF2-40B4-BE49-F238E27FC236}">
                <a16:creationId xmlns:a16="http://schemas.microsoft.com/office/drawing/2014/main" id="{B25095C6-A1EE-6BC4-E555-EA7872D13312}"/>
              </a:ext>
            </a:extLst>
          </p:cNvPr>
          <p:cNvSpPr/>
          <p:nvPr/>
        </p:nvSpPr>
        <p:spPr>
          <a:xfrm>
            <a:off x="4628444" y="164782"/>
            <a:ext cx="6776183" cy="6528436"/>
          </a:xfrm>
          <a:prstGeom prst="flowChartSummingJunction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834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46" y="658637"/>
            <a:ext cx="3805144" cy="710288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Foods that I would like to eat on my picnic today are: </a:t>
            </a: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F1358-2990-125B-345A-036AB3F9C39C}"/>
              </a:ext>
            </a:extLst>
          </p:cNvPr>
          <p:cNvSpPr txBox="1"/>
          <p:nvPr/>
        </p:nvSpPr>
        <p:spPr>
          <a:xfrm>
            <a:off x="179835" y="2238170"/>
            <a:ext cx="3805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the foods you’d like to eat on to the plate.</a:t>
            </a:r>
          </a:p>
        </p:txBody>
      </p:sp>
      <p:grpSp>
        <p:nvGrpSpPr>
          <p:cNvPr id="8" name="Group 7" descr="Circle divided into 8 segments as plate template to be drawn in.">
            <a:extLst>
              <a:ext uri="{FF2B5EF4-FFF2-40B4-BE49-F238E27FC236}">
                <a16:creationId xmlns:a16="http://schemas.microsoft.com/office/drawing/2014/main" id="{9C40FF0C-BFE5-CD8E-318C-2E0B4191391F}"/>
              </a:ext>
            </a:extLst>
          </p:cNvPr>
          <p:cNvGrpSpPr/>
          <p:nvPr/>
        </p:nvGrpSpPr>
        <p:grpSpPr>
          <a:xfrm>
            <a:off x="4718756" y="200378"/>
            <a:ext cx="6457244" cy="6457244"/>
            <a:chOff x="4718756" y="200378"/>
            <a:chExt cx="6457244" cy="6457244"/>
          </a:xfrm>
        </p:grpSpPr>
        <p:sp>
          <p:nvSpPr>
            <p:cNvPr id="6" name="Flowchart: Summing Junction 5">
              <a:extLst>
                <a:ext uri="{FF2B5EF4-FFF2-40B4-BE49-F238E27FC236}">
                  <a16:creationId xmlns:a16="http://schemas.microsoft.com/office/drawing/2014/main" id="{779537C7-ED45-D95E-0DC1-D868A5FE0A36}"/>
                </a:ext>
              </a:extLst>
            </p:cNvPr>
            <p:cNvSpPr/>
            <p:nvPr/>
          </p:nvSpPr>
          <p:spPr>
            <a:xfrm>
              <a:off x="4718756" y="200378"/>
              <a:ext cx="6457244" cy="6457244"/>
            </a:xfrm>
            <a:prstGeom prst="flowChartSummingJunction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318AD58A-0416-45B0-3FFC-AE616E5A1B16}"/>
                </a:ext>
              </a:extLst>
            </p:cNvPr>
            <p:cNvSpPr/>
            <p:nvPr/>
          </p:nvSpPr>
          <p:spPr>
            <a:xfrm>
              <a:off x="4741334" y="222956"/>
              <a:ext cx="6412088" cy="6412088"/>
            </a:xfrm>
            <a:prstGeom prst="flowChartOr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36043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Picnic Food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F1358-2990-125B-345A-036AB3F9C39C}"/>
              </a:ext>
            </a:extLst>
          </p:cNvPr>
          <p:cNvSpPr txBox="1"/>
          <p:nvPr/>
        </p:nvSpPr>
        <p:spPr>
          <a:xfrm>
            <a:off x="258856" y="1075414"/>
            <a:ext cx="11466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Foods that I would like to eat on my picnic are:</a:t>
            </a:r>
          </a:p>
        </p:txBody>
      </p:sp>
      <p:graphicFrame>
        <p:nvGraphicFramePr>
          <p:cNvPr id="8" name="Table 7" descr="Table">
            <a:extLst>
              <a:ext uri="{FF2B5EF4-FFF2-40B4-BE49-F238E27FC236}">
                <a16:creationId xmlns:a16="http://schemas.microsoft.com/office/drawing/2014/main" id="{116A887E-5D2A-726D-23BE-3C03309F3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21788"/>
              </p:ext>
            </p:extLst>
          </p:nvPr>
        </p:nvGraphicFramePr>
        <p:xfrm>
          <a:off x="357187" y="1785702"/>
          <a:ext cx="10326032" cy="482935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163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409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u="none" dirty="0">
                          <a:solidFill>
                            <a:srgbClr val="000000"/>
                          </a:solidFill>
                        </a:rPr>
                        <a:t>1. </a:t>
                      </a:r>
                    </a:p>
                    <a:p>
                      <a:pPr algn="l">
                        <a:defRPr/>
                      </a:pPr>
                      <a:endParaRPr lang="en-US" sz="2400" u="non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l">
                        <a:defRPr/>
                      </a:pPr>
                      <a:endParaRPr lang="en-US" sz="2400" dirty="0">
                        <a:latin typeface="+mn-lt"/>
                      </a:endParaRPr>
                    </a:p>
                  </a:txBody>
                  <a:tcPr marL="110059" marR="110059" marT="55029" marB="55029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u="none" dirty="0">
                          <a:solidFill>
                            <a:srgbClr val="000000"/>
                          </a:solidFill>
                        </a:rPr>
                        <a:t>5. 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110059" marR="110059" marT="55029" marB="550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8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u="none" dirty="0">
                          <a:solidFill>
                            <a:srgbClr val="000000"/>
                          </a:solidFill>
                        </a:rPr>
                        <a:t>2. </a:t>
                      </a:r>
                    </a:p>
                    <a:p>
                      <a:pPr algn="l">
                        <a:defRPr/>
                      </a:pPr>
                      <a:endParaRPr lang="en-US" sz="2400" dirty="0">
                        <a:latin typeface="+mn-lt"/>
                      </a:endParaRPr>
                    </a:p>
                    <a:p>
                      <a:pPr algn="l">
                        <a:defRPr/>
                      </a:pPr>
                      <a:endParaRPr lang="en-US" sz="2400" dirty="0">
                        <a:latin typeface="+mn-lt"/>
                      </a:endParaRPr>
                    </a:p>
                  </a:txBody>
                  <a:tcPr marL="110059" marR="110059" marT="55029" marB="55029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u="none" dirty="0">
                          <a:solidFill>
                            <a:srgbClr val="000000"/>
                          </a:solidFill>
                        </a:rPr>
                        <a:t>6. </a:t>
                      </a:r>
                      <a:endParaRPr lang="en-US" sz="2400" u="non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10059" marR="110059" marT="55029" marB="550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40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2400" u="none" kern="1200" dirty="0">
                          <a:solidFill>
                            <a:srgbClr val="000000"/>
                          </a:solidFill>
                        </a:rPr>
                        <a:t>3. </a:t>
                      </a:r>
                    </a:p>
                    <a:p>
                      <a:pPr marL="0" algn="l" defTabSz="914400" rtl="0" eaLnBrk="1" latinLnBrk="0" hangingPunct="1">
                        <a:defRPr/>
                      </a:pPr>
                      <a:endParaRPr lang="en-US" sz="2400" u="non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defRPr/>
                      </a:pPr>
                      <a:endParaRPr lang="en-US" sz="2400" u="non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059" marR="110059" marT="55029" marB="5502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2400" u="none" kern="1200" dirty="0">
                          <a:solidFill>
                            <a:srgbClr val="000000"/>
                          </a:solidFill>
                        </a:rPr>
                        <a:t>7. </a:t>
                      </a:r>
                      <a:endParaRPr lang="en-US" sz="2400" u="non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059" marR="110059" marT="55029" marB="550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409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u="none" dirty="0">
                          <a:solidFill>
                            <a:srgbClr val="000000"/>
                          </a:solidFill>
                        </a:rPr>
                        <a:t>4. </a:t>
                      </a:r>
                    </a:p>
                    <a:p>
                      <a:pPr algn="l">
                        <a:defRPr/>
                      </a:pPr>
                      <a:endParaRPr lang="en-US" sz="2400" u="none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l">
                        <a:defRPr/>
                      </a:pPr>
                      <a:endParaRPr lang="en-US" sz="2400" dirty="0">
                        <a:latin typeface="+mn-lt"/>
                      </a:endParaRPr>
                    </a:p>
                  </a:txBody>
                  <a:tcPr marL="110059" marR="110059" marT="55029" marB="55029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u="none" dirty="0">
                          <a:solidFill>
                            <a:srgbClr val="000000"/>
                          </a:solidFill>
                        </a:rPr>
                        <a:t>8. 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110059" marR="110059" marT="55029" marB="550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85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96CC-A770-E3AD-0ABF-BB78C5A3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were picnics like 100 years ago?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678D8-FA5D-C7BE-9759-4A0069100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33" y="1991893"/>
            <a:ext cx="2921000" cy="3833408"/>
          </a:xfrm>
        </p:spPr>
        <p:txBody>
          <a:bodyPr/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this picnic different from a picnic today?</a:t>
            </a:r>
          </a:p>
          <a:p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it the same?</a:t>
            </a:r>
          </a:p>
          <a:p>
            <a:endParaRPr lang="en-US" dirty="0"/>
          </a:p>
        </p:txBody>
      </p:sp>
      <p:pic>
        <p:nvPicPr>
          <p:cNvPr id="5" name="Picture 4" descr="A black and white photo of people in old fashioned clothes stand and sitting on rocks on the beach. They are having a picnic. ">
            <a:extLst>
              <a:ext uri="{FF2B5EF4-FFF2-40B4-BE49-F238E27FC236}">
                <a16:creationId xmlns:a16="http://schemas.microsoft.com/office/drawing/2014/main" id="{CA7900BA-1CAD-6074-DFAA-4A39B2BA9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4" y="1732092"/>
            <a:ext cx="6985000" cy="40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78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64F2-A4D4-C652-C6BB-762B6129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 of people on a beach</a:t>
            </a:r>
          </a:p>
        </p:txBody>
      </p:sp>
      <p:pic>
        <p:nvPicPr>
          <p:cNvPr id="5" name="Content Placeholder 4" descr="A black and white photo of people in old fashioned clothes stand and sitting on rocks on the beach. They are having a picnic. ">
            <a:extLst>
              <a:ext uri="{FF2B5EF4-FFF2-40B4-BE49-F238E27FC236}">
                <a16:creationId xmlns:a16="http://schemas.microsoft.com/office/drawing/2014/main" id="{2F8E153F-B075-BDAC-FAA1-739AE49B2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4655"/>
          <a:stretch/>
        </p:blipFill>
        <p:spPr>
          <a:xfrm>
            <a:off x="103909" y="353971"/>
            <a:ext cx="11294918" cy="6150058"/>
          </a:xfrm>
        </p:spPr>
      </p:pic>
    </p:spTree>
    <p:extLst>
      <p:ext uri="{BB962C8B-B14F-4D97-AF65-F5344CB8AC3E}">
        <p14:creationId xmlns:p14="http://schemas.microsoft.com/office/powerpoint/2010/main" val="20943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5D93-AE3E-146F-7BA7-E6953460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-710288"/>
            <a:ext cx="10996613" cy="710288"/>
          </a:xfrm>
        </p:spPr>
        <p:txBody>
          <a:bodyPr vert="horz" lIns="0" tIns="45720" rIns="90000" bIns="45720" rtlCol="0" anchor="b">
            <a:normAutofit/>
          </a:bodyPr>
          <a:lstStyle/>
          <a:p>
            <a:r>
              <a:rPr lang="en-GB" dirty="0"/>
              <a:t>Photo of people on a beach to print out</a:t>
            </a:r>
          </a:p>
        </p:txBody>
      </p:sp>
      <p:pic>
        <p:nvPicPr>
          <p:cNvPr id="5" name="Content Placeholder 4" descr="A black and white photo of people in old fashioned clothes stand and sitting on rocks on the beach. They are having a picnic. ">
            <a:extLst>
              <a:ext uri="{FF2B5EF4-FFF2-40B4-BE49-F238E27FC236}">
                <a16:creationId xmlns:a16="http://schemas.microsoft.com/office/drawing/2014/main" id="{2F8E153F-B075-BDAC-FAA1-739AE49B28D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24655"/>
          <a:stretch/>
        </p:blipFill>
        <p:spPr>
          <a:xfrm>
            <a:off x="124691" y="354012"/>
            <a:ext cx="11295063" cy="6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55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istoricEngland-Colou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5B9E3"/>
      </a:accent1>
      <a:accent2>
        <a:srgbClr val="F192B3"/>
      </a:accent2>
      <a:accent3>
        <a:srgbClr val="7FB5A9"/>
      </a:accent3>
      <a:accent4>
        <a:srgbClr val="F5C946"/>
      </a:accent4>
      <a:accent5>
        <a:srgbClr val="A761FF"/>
      </a:accent5>
      <a:accent6>
        <a:srgbClr val="F18C5C"/>
      </a:accent6>
      <a:hlink>
        <a:srgbClr val="32A2D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b168fb-557d-4aff-aaa1-591c64e5f6f0">
      <UserInfo>
        <DisplayName>Horsley, Daisy</DisplayName>
        <AccountId>21</AccountId>
        <AccountType/>
      </UserInfo>
      <UserInfo>
        <DisplayName>Angel, Victoria</DisplayName>
        <AccountId>24</AccountId>
        <AccountType/>
      </UserInfo>
    </SharedWithUsers>
    <_activity xmlns="be30f734-6a04-496a-ba73-5e5e8d7e44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6E8938743425438F2EDCFC960B8DB1" ma:contentTypeVersion="15" ma:contentTypeDescription="Create a new document." ma:contentTypeScope="" ma:versionID="b874dd9b998a3b814aeccda84769c1ef">
  <xsd:schema xmlns:xsd="http://www.w3.org/2001/XMLSchema" xmlns:xs="http://www.w3.org/2001/XMLSchema" xmlns:p="http://schemas.microsoft.com/office/2006/metadata/properties" xmlns:ns3="3cb168fb-557d-4aff-aaa1-591c64e5f6f0" xmlns:ns4="be30f734-6a04-496a-ba73-5e5e8d7e44d2" targetNamespace="http://schemas.microsoft.com/office/2006/metadata/properties" ma:root="true" ma:fieldsID="bc6165daa2a6fe768080225ad7a2e212" ns3:_="" ns4:_="">
    <xsd:import namespace="3cb168fb-557d-4aff-aaa1-591c64e5f6f0"/>
    <xsd:import namespace="be30f734-6a04-496a-ba73-5e5e8d7e44d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168fb-557d-4aff-aaa1-591c64e5f6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0f734-6a04-496a-ba73-5e5e8d7e4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21F565-DE58-4D2E-B103-5CB618AE7B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6D2E43-4F90-40BF-B410-9AF81C15F411}">
  <ds:schemaRefs>
    <ds:schemaRef ds:uri="3cb168fb-557d-4aff-aaa1-591c64e5f6f0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e30f734-6a04-496a-ba73-5e5e8d7e44d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04DFA7-9813-4078-BFF1-CD3E0309C0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b168fb-557d-4aff-aaa1-591c64e5f6f0"/>
    <ds:schemaRef ds:uri="be30f734-6a04-496a-ba73-5e5e8d7e4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917</Words>
  <Application>Microsoft Office PowerPoint</Application>
  <PresentationFormat>Widescreen</PresentationFormat>
  <Paragraphs>128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articulat-cf</vt:lpstr>
      <vt:lpstr>Calibri</vt:lpstr>
      <vt:lpstr>Helvetica</vt:lpstr>
      <vt:lpstr>Source Sans Pro</vt:lpstr>
      <vt:lpstr>Source Sans Pro Bold</vt:lpstr>
      <vt:lpstr>Office Theme</vt:lpstr>
      <vt:lpstr>What can we learn about food in the past from a photograph of a seaside picnic? 1</vt:lpstr>
      <vt:lpstr>What can we learn about food in the past from a photograph of a seaside picnic? 2</vt:lpstr>
      <vt:lpstr>Going to the Seaside: Picnics</vt:lpstr>
      <vt:lpstr>Foods that I would like to eat on my picnic today are: 1</vt:lpstr>
      <vt:lpstr>Foods that I would like to eat on my picnic today are: 2</vt:lpstr>
      <vt:lpstr>Picnic Food</vt:lpstr>
      <vt:lpstr>What were picnics like 100 years ago?</vt:lpstr>
      <vt:lpstr>Photo of people on a beach</vt:lpstr>
      <vt:lpstr>Photo of people on a beach to print out</vt:lpstr>
      <vt:lpstr>Different and the Same</vt:lpstr>
      <vt:lpstr>Different and the Same to print out</vt:lpstr>
      <vt:lpstr>What foods from our picnic list could we have eaten on a picnic 100 years ago?</vt:lpstr>
      <vt:lpstr>Foods that I would like to eat on my historic picnic are: 1</vt:lpstr>
      <vt:lpstr>Foods that I would like to eat on my historic picnic are: 2</vt:lpstr>
      <vt:lpstr>Historic Picnic</vt:lpstr>
      <vt:lpstr>Which do you think is healthier, a picnic today or a picnic 100 from years ago?</vt:lpstr>
      <vt:lpstr>Rainy day? Why not plan a Teddy Bear’s Picnic!</vt:lpstr>
      <vt:lpstr>Additional Teacher’s 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Cheese, Emily-Ann</dc:creator>
  <cp:lastModifiedBy>McHarg, Catherine</cp:lastModifiedBy>
  <cp:revision>6</cp:revision>
  <dcterms:created xsi:type="dcterms:W3CDTF">2022-11-29T11:24:41Z</dcterms:created>
  <dcterms:modified xsi:type="dcterms:W3CDTF">2025-01-31T11:34:25Z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0x010100AE6E8938743425438F2EDCFC960B8DB1</vt:lpwstr>
  </property>
  <property fmtid="{D5CDD505-2E9C-101B-9397-08002B2CF9AE}" pid="3" name="MediaServiceImageTags">
    <vt:lpwstr/>
  </property>
</Properties>
</file>