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62" r:id="rId5"/>
    <p:sldId id="363" r:id="rId6"/>
    <p:sldId id="364" r:id="rId7"/>
    <p:sldId id="373" r:id="rId8"/>
    <p:sldId id="365" r:id="rId9"/>
    <p:sldId id="366" r:id="rId10"/>
    <p:sldId id="367" r:id="rId11"/>
    <p:sldId id="372" r:id="rId12"/>
    <p:sldId id="368" r:id="rId13"/>
    <p:sldId id="369" r:id="rId14"/>
    <p:sldId id="370" r:id="rId15"/>
    <p:sldId id="3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2C52B3-00A7-7B8C-C890-E6C05AC322EC}" name="Lam, Angela" initials="LA" userId="S::angela.lam@historicengland.org.uk::46b424b5-1ebe-420a-bf15-40e751be50ea" providerId="AD"/>
  <p188:author id="{B41FC8FF-5477-433A-DD58-11F5029A4DC4}" name="McHarg, Catherine" initials="MC" userId="S::catherine.mcharg@historicengland.org.uk::88b8f76c-9ae3-4745-88eb-fe0667a22af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ese, Emily-Ann" initials="CE" lastIdx="5" clrIdx="0">
    <p:extLst>
      <p:ext uri="{19B8F6BF-5375-455C-9EA6-DF929625EA0E}">
        <p15:presenceInfo xmlns:p15="http://schemas.microsoft.com/office/powerpoint/2012/main" userId="S::Emily-Ann.Cheese@historicengland.org.uk::876ce6bc-6da5-4efb-a3e9-dc8197e35e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625"/>
    <a:srgbClr val="F5B292"/>
    <a:srgbClr val="FBECCC"/>
    <a:srgbClr val="F5C946"/>
    <a:srgbClr val="7EB5A9"/>
    <a:srgbClr val="40907F"/>
    <a:srgbClr val="7AA62C"/>
    <a:srgbClr val="ADD0F0"/>
    <a:srgbClr val="F192B4"/>
    <a:srgbClr val="99B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E4A118-C151-4FED-BBE3-1AC4E42319E1}" v="4" dt="2025-01-31T11:54:20.9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50" autoAdjust="0"/>
    <p:restoredTop sz="86386"/>
  </p:normalViewPr>
  <p:slideViewPr>
    <p:cSldViewPr snapToGrid="0">
      <p:cViewPr varScale="1">
        <p:scale>
          <a:sx n="68" d="100"/>
          <a:sy n="68" d="100"/>
        </p:scale>
        <p:origin x="221" y="82"/>
      </p:cViewPr>
      <p:guideLst>
        <p:guide orient="horz" pos="4110"/>
        <p:guide pos="37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4" d="100"/>
          <a:sy n="124" d="100"/>
        </p:scale>
        <p:origin x="384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Harg, Catherine" userId="88b8f76c-9ae3-4745-88eb-fe0667a22af5" providerId="ADAL" clId="{44E4A118-C151-4FED-BBE3-1AC4E42319E1}"/>
    <pc:docChg chg="undo custSel addSld modSld modMainMaster">
      <pc:chgData name="McHarg, Catherine" userId="88b8f76c-9ae3-4745-88eb-fe0667a22af5" providerId="ADAL" clId="{44E4A118-C151-4FED-BBE3-1AC4E42319E1}" dt="2025-01-31T12:02:40.103" v="203" actId="207"/>
      <pc:docMkLst>
        <pc:docMk/>
      </pc:docMkLst>
      <pc:sldChg chg="modSp mod modNotesTx">
        <pc:chgData name="McHarg, Catherine" userId="88b8f76c-9ae3-4745-88eb-fe0667a22af5" providerId="ADAL" clId="{44E4A118-C151-4FED-BBE3-1AC4E42319E1}" dt="2025-01-31T11:50:21.690" v="67" actId="962"/>
        <pc:sldMkLst>
          <pc:docMk/>
          <pc:sldMk cId="1119173991" sldId="362"/>
        </pc:sldMkLst>
        <pc:picChg chg="mod modCrop">
          <ac:chgData name="McHarg, Catherine" userId="88b8f76c-9ae3-4745-88eb-fe0667a22af5" providerId="ADAL" clId="{44E4A118-C151-4FED-BBE3-1AC4E42319E1}" dt="2025-01-31T11:50:21.690" v="67" actId="962"/>
          <ac:picMkLst>
            <pc:docMk/>
            <pc:sldMk cId="1119173991" sldId="362"/>
            <ac:picMk id="6" creationId="{CF3BF1B2-B810-BDAF-77A2-22A5FCF065E0}"/>
          </ac:picMkLst>
        </pc:picChg>
      </pc:sldChg>
      <pc:sldChg chg="modSp mod">
        <pc:chgData name="McHarg, Catherine" userId="88b8f76c-9ae3-4745-88eb-fe0667a22af5" providerId="ADAL" clId="{44E4A118-C151-4FED-BBE3-1AC4E42319E1}" dt="2025-01-31T12:02:40.103" v="203" actId="207"/>
        <pc:sldMkLst>
          <pc:docMk/>
          <pc:sldMk cId="1956020459" sldId="363"/>
        </pc:sldMkLst>
        <pc:spChg chg="mod">
          <ac:chgData name="McHarg, Catherine" userId="88b8f76c-9ae3-4745-88eb-fe0667a22af5" providerId="ADAL" clId="{44E4A118-C151-4FED-BBE3-1AC4E42319E1}" dt="2025-01-31T12:02:40.103" v="203" actId="207"/>
          <ac:spMkLst>
            <pc:docMk/>
            <pc:sldMk cId="1956020459" sldId="363"/>
            <ac:spMk id="2" creationId="{85C2D2D9-0A65-5118-BCB8-989E85FDF4AF}"/>
          </ac:spMkLst>
        </pc:spChg>
      </pc:sldChg>
      <pc:sldChg chg="modSp mod modNotesTx">
        <pc:chgData name="McHarg, Catherine" userId="88b8f76c-9ae3-4745-88eb-fe0667a22af5" providerId="ADAL" clId="{44E4A118-C151-4FED-BBE3-1AC4E42319E1}" dt="2025-01-31T11:50:35.086" v="70" actId="962"/>
        <pc:sldMkLst>
          <pc:docMk/>
          <pc:sldMk cId="882775251" sldId="364"/>
        </pc:sldMkLst>
        <pc:picChg chg="mod">
          <ac:chgData name="McHarg, Catherine" userId="88b8f76c-9ae3-4745-88eb-fe0667a22af5" providerId="ADAL" clId="{44E4A118-C151-4FED-BBE3-1AC4E42319E1}" dt="2025-01-31T11:50:35.086" v="70" actId="962"/>
          <ac:picMkLst>
            <pc:docMk/>
            <pc:sldMk cId="882775251" sldId="364"/>
            <ac:picMk id="5" creationId="{98B8F910-82A9-67EF-8B71-16EAE23BB857}"/>
          </ac:picMkLst>
        </pc:picChg>
      </pc:sldChg>
      <pc:sldChg chg="modSp mod modNotesTx">
        <pc:chgData name="McHarg, Catherine" userId="88b8f76c-9ae3-4745-88eb-fe0667a22af5" providerId="ADAL" clId="{44E4A118-C151-4FED-BBE3-1AC4E42319E1}" dt="2025-01-31T12:02:27.150" v="200" actId="962"/>
        <pc:sldMkLst>
          <pc:docMk/>
          <pc:sldMk cId="1048017783" sldId="365"/>
        </pc:sldMkLst>
        <pc:spChg chg="mod ord">
          <ac:chgData name="McHarg, Catherine" userId="88b8f76c-9ae3-4745-88eb-fe0667a22af5" providerId="ADAL" clId="{44E4A118-C151-4FED-BBE3-1AC4E42319E1}" dt="2025-01-31T12:00:24.815" v="182" actId="14100"/>
          <ac:spMkLst>
            <pc:docMk/>
            <pc:sldMk cId="1048017783" sldId="365"/>
            <ac:spMk id="2" creationId="{F96D4592-1A18-8A94-C10D-EBDC53509C9A}"/>
          </ac:spMkLst>
        </pc:spChg>
        <pc:spChg chg="mod ord">
          <ac:chgData name="McHarg, Catherine" userId="88b8f76c-9ae3-4745-88eb-fe0667a22af5" providerId="ADAL" clId="{44E4A118-C151-4FED-BBE3-1AC4E42319E1}" dt="2025-01-31T12:00:49.105" v="186" actId="962"/>
          <ac:spMkLst>
            <pc:docMk/>
            <pc:sldMk cId="1048017783" sldId="365"/>
            <ac:spMk id="49" creationId="{8E33D554-41DA-D1FD-2F5C-4758DDC38B5D}"/>
          </ac:spMkLst>
        </pc:spChg>
        <pc:spChg chg="mod ord">
          <ac:chgData name="McHarg, Catherine" userId="88b8f76c-9ae3-4745-88eb-fe0667a22af5" providerId="ADAL" clId="{44E4A118-C151-4FED-BBE3-1AC4E42319E1}" dt="2025-01-31T12:00:57.319" v="187" actId="962"/>
          <ac:spMkLst>
            <pc:docMk/>
            <pc:sldMk cId="1048017783" sldId="365"/>
            <ac:spMk id="50" creationId="{037F8330-C439-20C9-26FE-3FCE3492B04B}"/>
          </ac:spMkLst>
        </pc:spChg>
        <pc:spChg chg="mod ord">
          <ac:chgData name="McHarg, Catherine" userId="88b8f76c-9ae3-4745-88eb-fe0667a22af5" providerId="ADAL" clId="{44E4A118-C151-4FED-BBE3-1AC4E42319E1}" dt="2025-01-31T12:01:22.241" v="191" actId="962"/>
          <ac:spMkLst>
            <pc:docMk/>
            <pc:sldMk cId="1048017783" sldId="365"/>
            <ac:spMk id="51" creationId="{31312D48-75B8-771D-4F7C-3D04EEF685B7}"/>
          </ac:spMkLst>
        </pc:spChg>
        <pc:spChg chg="mod ord">
          <ac:chgData name="McHarg, Catherine" userId="88b8f76c-9ae3-4745-88eb-fe0667a22af5" providerId="ADAL" clId="{44E4A118-C151-4FED-BBE3-1AC4E42319E1}" dt="2025-01-31T12:02:07.327" v="198" actId="962"/>
          <ac:spMkLst>
            <pc:docMk/>
            <pc:sldMk cId="1048017783" sldId="365"/>
            <ac:spMk id="52" creationId="{40C0BC5C-555A-4B68-792E-449B0BEA2228}"/>
          </ac:spMkLst>
        </pc:spChg>
        <pc:spChg chg="mod">
          <ac:chgData name="McHarg, Catherine" userId="88b8f76c-9ae3-4745-88eb-fe0667a22af5" providerId="ADAL" clId="{44E4A118-C151-4FED-BBE3-1AC4E42319E1}" dt="2025-01-31T12:02:27.150" v="200" actId="962"/>
          <ac:spMkLst>
            <pc:docMk/>
            <pc:sldMk cId="1048017783" sldId="365"/>
            <ac:spMk id="54" creationId="{6FDF4DD3-05E3-14FF-5219-C4720526A163}"/>
          </ac:spMkLst>
        </pc:spChg>
        <pc:spChg chg="mod">
          <ac:chgData name="McHarg, Catherine" userId="88b8f76c-9ae3-4745-88eb-fe0667a22af5" providerId="ADAL" clId="{44E4A118-C151-4FED-BBE3-1AC4E42319E1}" dt="2025-01-31T12:00:29.958" v="184" actId="1076"/>
          <ac:spMkLst>
            <pc:docMk/>
            <pc:sldMk cId="1048017783" sldId="365"/>
            <ac:spMk id="55" creationId="{3EEEE413-120D-48A3-551C-84D160C6BE7C}"/>
          </ac:spMkLst>
        </pc:spChg>
        <pc:grpChg chg="mod ord">
          <ac:chgData name="McHarg, Catherine" userId="88b8f76c-9ae3-4745-88eb-fe0667a22af5" providerId="ADAL" clId="{44E4A118-C151-4FED-BBE3-1AC4E42319E1}" dt="2025-01-31T12:01:03.201" v="188" actId="13244"/>
          <ac:grpSpMkLst>
            <pc:docMk/>
            <pc:sldMk cId="1048017783" sldId="365"/>
            <ac:grpSpMk id="14" creationId="{02E35A3E-9FBC-FA75-E8B4-835BD3CC7D67}"/>
          </ac:grpSpMkLst>
        </pc:grpChg>
        <pc:grpChg chg="mod ord">
          <ac:chgData name="McHarg, Catherine" userId="88b8f76c-9ae3-4745-88eb-fe0667a22af5" providerId="ADAL" clId="{44E4A118-C151-4FED-BBE3-1AC4E42319E1}" dt="2025-01-31T12:01:56.830" v="197" actId="13244"/>
          <ac:grpSpMkLst>
            <pc:docMk/>
            <pc:sldMk cId="1048017783" sldId="365"/>
            <ac:grpSpMk id="22" creationId="{707ED57D-5841-1AC5-1A62-139602B47E43}"/>
          </ac:grpSpMkLst>
        </pc:grpChg>
        <pc:grpChg chg="mod ord">
          <ac:chgData name="McHarg, Catherine" userId="88b8f76c-9ae3-4745-88eb-fe0667a22af5" providerId="ADAL" clId="{44E4A118-C151-4FED-BBE3-1AC4E42319E1}" dt="2025-01-31T12:02:11.063" v="199" actId="13244"/>
          <ac:grpSpMkLst>
            <pc:docMk/>
            <pc:sldMk cId="1048017783" sldId="365"/>
            <ac:grpSpMk id="30" creationId="{90C8EE2F-FF8C-9A57-73AD-2C1E365940E6}"/>
          </ac:grpSpMkLst>
        </pc:grpChg>
        <pc:grpChg chg="mod">
          <ac:chgData name="McHarg, Catherine" userId="88b8f76c-9ae3-4745-88eb-fe0667a22af5" providerId="ADAL" clId="{44E4A118-C151-4FED-BBE3-1AC4E42319E1}" dt="2025-01-31T12:00:34.656" v="185" actId="1076"/>
          <ac:grpSpMkLst>
            <pc:docMk/>
            <pc:sldMk cId="1048017783" sldId="365"/>
            <ac:grpSpMk id="36" creationId="{14FD25BA-D15E-93A7-C1AF-A9785DF30743}"/>
          </ac:grpSpMkLst>
        </pc:grpChg>
        <pc:grpChg chg="mod ord">
          <ac:chgData name="McHarg, Catherine" userId="88b8f76c-9ae3-4745-88eb-fe0667a22af5" providerId="ADAL" clId="{44E4A118-C151-4FED-BBE3-1AC4E42319E1}" dt="2025-01-31T12:01:28.086" v="192" actId="962"/>
          <ac:grpSpMkLst>
            <pc:docMk/>
            <pc:sldMk cId="1048017783" sldId="365"/>
            <ac:grpSpMk id="43" creationId="{56C8BEB7-3BE5-B88D-34FF-C444E5422393}"/>
          </ac:grpSpMkLst>
        </pc:grpChg>
        <pc:picChg chg="mod ord modCrop">
          <ac:chgData name="McHarg, Catherine" userId="88b8f76c-9ae3-4745-88eb-fe0667a22af5" providerId="ADAL" clId="{44E4A118-C151-4FED-BBE3-1AC4E42319E1}" dt="2025-01-31T12:01:51.829" v="196" actId="13244"/>
          <ac:picMkLst>
            <pc:docMk/>
            <pc:sldMk cId="1048017783" sldId="365"/>
            <ac:picMk id="5" creationId="{25C01633-61AA-6F72-1A85-B1FFE8DD2D10}"/>
          </ac:picMkLst>
        </pc:picChg>
      </pc:sldChg>
      <pc:sldChg chg="modSp mod">
        <pc:chgData name="McHarg, Catherine" userId="88b8f76c-9ae3-4745-88eb-fe0667a22af5" providerId="ADAL" clId="{44E4A118-C151-4FED-BBE3-1AC4E42319E1}" dt="2025-01-31T11:55:53.808" v="145" actId="1076"/>
        <pc:sldMkLst>
          <pc:docMk/>
          <pc:sldMk cId="3225869042" sldId="367"/>
        </pc:sldMkLst>
        <pc:grpChg chg="mod">
          <ac:chgData name="McHarg, Catherine" userId="88b8f76c-9ae3-4745-88eb-fe0667a22af5" providerId="ADAL" clId="{44E4A118-C151-4FED-BBE3-1AC4E42319E1}" dt="2025-01-31T11:55:53.808" v="145" actId="1076"/>
          <ac:grpSpMkLst>
            <pc:docMk/>
            <pc:sldMk cId="3225869042" sldId="367"/>
            <ac:grpSpMk id="20" creationId="{10A6BC53-184E-EE26-6390-C76DEC794FA4}"/>
          </ac:grpSpMkLst>
        </pc:grpChg>
      </pc:sldChg>
      <pc:sldChg chg="modSp mod">
        <pc:chgData name="McHarg, Catherine" userId="88b8f76c-9ae3-4745-88eb-fe0667a22af5" providerId="ADAL" clId="{44E4A118-C151-4FED-BBE3-1AC4E42319E1}" dt="2025-01-31T11:58:06.816" v="156" actId="14100"/>
        <pc:sldMkLst>
          <pc:docMk/>
          <pc:sldMk cId="516279091" sldId="369"/>
        </pc:sldMkLst>
        <pc:spChg chg="mod">
          <ac:chgData name="McHarg, Catherine" userId="88b8f76c-9ae3-4745-88eb-fe0667a22af5" providerId="ADAL" clId="{44E4A118-C151-4FED-BBE3-1AC4E42319E1}" dt="2025-01-31T11:58:02.361" v="155" actId="255"/>
          <ac:spMkLst>
            <pc:docMk/>
            <pc:sldMk cId="516279091" sldId="369"/>
            <ac:spMk id="5" creationId="{0A73E02B-2D86-3F55-A357-66B55D94E1EF}"/>
          </ac:spMkLst>
        </pc:spChg>
        <pc:spChg chg="mod">
          <ac:chgData name="McHarg, Catherine" userId="88b8f76c-9ae3-4745-88eb-fe0667a22af5" providerId="ADAL" clId="{44E4A118-C151-4FED-BBE3-1AC4E42319E1}" dt="2025-01-31T11:58:06.816" v="156" actId="14100"/>
          <ac:spMkLst>
            <pc:docMk/>
            <pc:sldMk cId="516279091" sldId="369"/>
            <ac:spMk id="10" creationId="{EC192854-4948-48A5-DB58-B023830F71B7}"/>
          </ac:spMkLst>
        </pc:spChg>
        <pc:grpChg chg="mod">
          <ac:chgData name="McHarg, Catherine" userId="88b8f76c-9ae3-4745-88eb-fe0667a22af5" providerId="ADAL" clId="{44E4A118-C151-4FED-BBE3-1AC4E42319E1}" dt="2025-01-31T11:57:36.806" v="154" actId="1076"/>
          <ac:grpSpMkLst>
            <pc:docMk/>
            <pc:sldMk cId="516279091" sldId="369"/>
            <ac:grpSpMk id="6" creationId="{1025C439-00BE-46D8-C4F0-F8FC3138DAAC}"/>
          </ac:grpSpMkLst>
        </pc:grpChg>
      </pc:sldChg>
      <pc:sldChg chg="modSp mod">
        <pc:chgData name="McHarg, Catherine" userId="88b8f76c-9ae3-4745-88eb-fe0667a22af5" providerId="ADAL" clId="{44E4A118-C151-4FED-BBE3-1AC4E42319E1}" dt="2025-01-31T11:58:26.898" v="159" actId="1076"/>
        <pc:sldMkLst>
          <pc:docMk/>
          <pc:sldMk cId="1465049215" sldId="370"/>
        </pc:sldMkLst>
        <pc:spChg chg="mod">
          <ac:chgData name="McHarg, Catherine" userId="88b8f76c-9ae3-4745-88eb-fe0667a22af5" providerId="ADAL" clId="{44E4A118-C151-4FED-BBE3-1AC4E42319E1}" dt="2025-01-31T11:58:26.898" v="159" actId="1076"/>
          <ac:spMkLst>
            <pc:docMk/>
            <pc:sldMk cId="1465049215" sldId="370"/>
            <ac:spMk id="4" creationId="{6695F780-5F9C-2C0E-F6BB-FF5A6E4FFF9B}"/>
          </ac:spMkLst>
        </pc:spChg>
        <pc:spChg chg="mod">
          <ac:chgData name="McHarg, Catherine" userId="88b8f76c-9ae3-4745-88eb-fe0667a22af5" providerId="ADAL" clId="{44E4A118-C151-4FED-BBE3-1AC4E42319E1}" dt="2025-01-31T11:58:20.152" v="157" actId="255"/>
          <ac:spMkLst>
            <pc:docMk/>
            <pc:sldMk cId="1465049215" sldId="370"/>
            <ac:spMk id="5" creationId="{0A73E02B-2D86-3F55-A357-66B55D94E1EF}"/>
          </ac:spMkLst>
        </pc:spChg>
        <pc:spChg chg="mod">
          <ac:chgData name="McHarg, Catherine" userId="88b8f76c-9ae3-4745-88eb-fe0667a22af5" providerId="ADAL" clId="{44E4A118-C151-4FED-BBE3-1AC4E42319E1}" dt="2025-01-31T11:58:24.775" v="158" actId="14100"/>
          <ac:spMkLst>
            <pc:docMk/>
            <pc:sldMk cId="1465049215" sldId="370"/>
            <ac:spMk id="10" creationId="{EC192854-4948-48A5-DB58-B023830F71B7}"/>
          </ac:spMkLst>
        </pc:spChg>
      </pc:sldChg>
      <pc:sldChg chg="modSp mod">
        <pc:chgData name="McHarg, Catherine" userId="88b8f76c-9ae3-4745-88eb-fe0667a22af5" providerId="ADAL" clId="{44E4A118-C151-4FED-BBE3-1AC4E42319E1}" dt="2025-01-31T11:58:48.918" v="161" actId="14100"/>
        <pc:sldMkLst>
          <pc:docMk/>
          <pc:sldMk cId="794397186" sldId="371"/>
        </pc:sldMkLst>
        <pc:spChg chg="mod">
          <ac:chgData name="McHarg, Catherine" userId="88b8f76c-9ae3-4745-88eb-fe0667a22af5" providerId="ADAL" clId="{44E4A118-C151-4FED-BBE3-1AC4E42319E1}" dt="2025-01-31T11:58:44.954" v="160" actId="255"/>
          <ac:spMkLst>
            <pc:docMk/>
            <pc:sldMk cId="794397186" sldId="371"/>
            <ac:spMk id="5" creationId="{0A73E02B-2D86-3F55-A357-66B55D94E1EF}"/>
          </ac:spMkLst>
        </pc:spChg>
        <pc:spChg chg="mod">
          <ac:chgData name="McHarg, Catherine" userId="88b8f76c-9ae3-4745-88eb-fe0667a22af5" providerId="ADAL" clId="{44E4A118-C151-4FED-BBE3-1AC4E42319E1}" dt="2025-01-31T11:58:48.918" v="161" actId="14100"/>
          <ac:spMkLst>
            <pc:docMk/>
            <pc:sldMk cId="794397186" sldId="371"/>
            <ac:spMk id="10" creationId="{EC192854-4948-48A5-DB58-B023830F71B7}"/>
          </ac:spMkLst>
        </pc:spChg>
      </pc:sldChg>
      <pc:sldChg chg="modSp mod modClrScheme chgLayout">
        <pc:chgData name="McHarg, Catherine" userId="88b8f76c-9ae3-4745-88eb-fe0667a22af5" providerId="ADAL" clId="{44E4A118-C151-4FED-BBE3-1AC4E42319E1}" dt="2025-01-31T11:59:13.710" v="162" actId="962"/>
        <pc:sldMkLst>
          <pc:docMk/>
          <pc:sldMk cId="1124742465" sldId="372"/>
        </pc:sldMkLst>
        <pc:spChg chg="mod ord">
          <ac:chgData name="McHarg, Catherine" userId="88b8f76c-9ae3-4745-88eb-fe0667a22af5" providerId="ADAL" clId="{44E4A118-C151-4FED-BBE3-1AC4E42319E1}" dt="2025-01-31T11:56:39.893" v="150" actId="700"/>
          <ac:spMkLst>
            <pc:docMk/>
            <pc:sldMk cId="1124742465" sldId="372"/>
            <ac:spMk id="2" creationId="{4FC1C733-CB78-5BA2-CAAB-5704792006A7}"/>
          </ac:spMkLst>
        </pc:spChg>
        <pc:spChg chg="mod">
          <ac:chgData name="McHarg, Catherine" userId="88b8f76c-9ae3-4745-88eb-fe0667a22af5" providerId="ADAL" clId="{44E4A118-C151-4FED-BBE3-1AC4E42319E1}" dt="2025-01-31T11:59:13.710" v="162" actId="962"/>
          <ac:spMkLst>
            <pc:docMk/>
            <pc:sldMk cId="1124742465" sldId="372"/>
            <ac:spMk id="4" creationId="{7A96BCD9-1113-D5B5-69FB-061FAC2447C3}"/>
          </ac:spMkLst>
        </pc:spChg>
        <pc:picChg chg="mod">
          <ac:chgData name="McHarg, Catherine" userId="88b8f76c-9ae3-4745-88eb-fe0667a22af5" providerId="ADAL" clId="{44E4A118-C151-4FED-BBE3-1AC4E42319E1}" dt="2025-01-31T11:56:49.041" v="151" actId="14100"/>
          <ac:picMkLst>
            <pc:docMk/>
            <pc:sldMk cId="1124742465" sldId="372"/>
            <ac:picMk id="6" creationId="{501DD336-2C04-15EC-6F14-0D00879D7027}"/>
          </ac:picMkLst>
        </pc:picChg>
      </pc:sldChg>
      <pc:sldChg chg="addSp delSp modSp new mod modClrScheme chgLayout modNotesTx">
        <pc:chgData name="McHarg, Catherine" userId="88b8f76c-9ae3-4745-88eb-fe0667a22af5" providerId="ADAL" clId="{44E4A118-C151-4FED-BBE3-1AC4E42319E1}" dt="2025-01-31T11:55:20.044" v="143"/>
        <pc:sldMkLst>
          <pc:docMk/>
          <pc:sldMk cId="3559615962" sldId="373"/>
        </pc:sldMkLst>
        <pc:spChg chg="del mod ord">
          <ac:chgData name="McHarg, Catherine" userId="88b8f76c-9ae3-4745-88eb-fe0667a22af5" providerId="ADAL" clId="{44E4A118-C151-4FED-BBE3-1AC4E42319E1}" dt="2025-01-31T11:53:54.151" v="103" actId="700"/>
          <ac:spMkLst>
            <pc:docMk/>
            <pc:sldMk cId="3559615962" sldId="373"/>
            <ac:spMk id="2" creationId="{2E9F0296-34FC-227D-93B6-23AD30DBA692}"/>
          </ac:spMkLst>
        </pc:spChg>
        <pc:spChg chg="add mod ord">
          <ac:chgData name="McHarg, Catherine" userId="88b8f76c-9ae3-4745-88eb-fe0667a22af5" providerId="ADAL" clId="{44E4A118-C151-4FED-BBE3-1AC4E42319E1}" dt="2025-01-31T11:54:11.627" v="132" actId="20577"/>
          <ac:spMkLst>
            <pc:docMk/>
            <pc:sldMk cId="3559615962" sldId="373"/>
            <ac:spMk id="3" creationId="{D6694179-D72F-721F-DFAF-E37351EFC49B}"/>
          </ac:spMkLst>
        </pc:spChg>
        <pc:picChg chg="add mod modCrop">
          <ac:chgData name="McHarg, Catherine" userId="88b8f76c-9ae3-4745-88eb-fe0667a22af5" providerId="ADAL" clId="{44E4A118-C151-4FED-BBE3-1AC4E42319E1}" dt="2025-01-31T11:55:09.071" v="142" actId="962"/>
          <ac:picMkLst>
            <pc:docMk/>
            <pc:sldMk cId="3559615962" sldId="373"/>
            <ac:picMk id="5" creationId="{2D2E015B-0C83-8F55-D502-05AA625A99EF}"/>
          </ac:picMkLst>
        </pc:picChg>
      </pc:sldChg>
      <pc:sldMasterChg chg="addSldLayout modSldLayout">
        <pc:chgData name="McHarg, Catherine" userId="88b8f76c-9ae3-4745-88eb-fe0667a22af5" providerId="ADAL" clId="{44E4A118-C151-4FED-BBE3-1AC4E42319E1}" dt="2025-01-31T11:56:27.354" v="149" actId="478"/>
        <pc:sldMasterMkLst>
          <pc:docMk/>
          <pc:sldMasterMk cId="2215143578" sldId="2147483648"/>
        </pc:sldMasterMkLst>
        <pc:sldLayoutChg chg="delSp modSp add mod modTransition">
          <pc:chgData name="McHarg, Catherine" userId="88b8f76c-9ae3-4745-88eb-fe0667a22af5" providerId="ADAL" clId="{44E4A118-C151-4FED-BBE3-1AC4E42319E1}" dt="2025-01-31T11:53:45.628" v="102" actId="1076"/>
          <pc:sldLayoutMkLst>
            <pc:docMk/>
            <pc:sldMasterMk cId="2215143578" sldId="2147483648"/>
            <pc:sldLayoutMk cId="1123343325" sldId="2147483693"/>
          </pc:sldLayoutMkLst>
          <pc:spChg chg="del">
            <ac:chgData name="McHarg, Catherine" userId="88b8f76c-9ae3-4745-88eb-fe0667a22af5" providerId="ADAL" clId="{44E4A118-C151-4FED-BBE3-1AC4E42319E1}" dt="2025-01-31T11:53:24.031" v="98" actId="478"/>
            <ac:spMkLst>
              <pc:docMk/>
              <pc:sldMasterMk cId="2215143578" sldId="2147483648"/>
              <pc:sldLayoutMk cId="1123343325" sldId="2147483693"/>
              <ac:spMk id="8" creationId="{D735DA5C-8636-113C-BE4F-E6FD7062F037}"/>
            </ac:spMkLst>
          </pc:spChg>
          <pc:spChg chg="del">
            <ac:chgData name="McHarg, Catherine" userId="88b8f76c-9ae3-4745-88eb-fe0667a22af5" providerId="ADAL" clId="{44E4A118-C151-4FED-BBE3-1AC4E42319E1}" dt="2025-01-31T11:53:24.932" v="99" actId="478"/>
            <ac:spMkLst>
              <pc:docMk/>
              <pc:sldMasterMk cId="2215143578" sldId="2147483648"/>
              <pc:sldLayoutMk cId="1123343325" sldId="2147483693"/>
              <ac:spMk id="9" creationId="{846CF8BC-0846-CCE9-FD35-FD5C57642F61}"/>
            </ac:spMkLst>
          </pc:spChg>
          <pc:spChg chg="mod">
            <ac:chgData name="McHarg, Catherine" userId="88b8f76c-9ae3-4745-88eb-fe0667a22af5" providerId="ADAL" clId="{44E4A118-C151-4FED-BBE3-1AC4E42319E1}" dt="2025-01-31T11:53:45.628" v="102" actId="1076"/>
            <ac:spMkLst>
              <pc:docMk/>
              <pc:sldMasterMk cId="2215143578" sldId="2147483648"/>
              <pc:sldLayoutMk cId="1123343325" sldId="2147483693"/>
              <ac:spMk id="13" creationId="{6EE332A7-64A0-F7AC-66DE-349EAA89F1B5}"/>
            </ac:spMkLst>
          </pc:spChg>
          <pc:picChg chg="del">
            <ac:chgData name="McHarg, Catherine" userId="88b8f76c-9ae3-4745-88eb-fe0667a22af5" providerId="ADAL" clId="{44E4A118-C151-4FED-BBE3-1AC4E42319E1}" dt="2025-01-31T11:53:25.968" v="100" actId="478"/>
            <ac:picMkLst>
              <pc:docMk/>
              <pc:sldMasterMk cId="2215143578" sldId="2147483648"/>
              <pc:sldLayoutMk cId="1123343325" sldId="2147483693"/>
              <ac:picMk id="2" creationId="{BA62145B-4E75-E2ED-9F23-A019DEE9223B}"/>
            </ac:picMkLst>
          </pc:picChg>
        </pc:sldLayoutChg>
        <pc:sldLayoutChg chg="delSp add mod modTransition">
          <pc:chgData name="McHarg, Catherine" userId="88b8f76c-9ae3-4745-88eb-fe0667a22af5" providerId="ADAL" clId="{44E4A118-C151-4FED-BBE3-1AC4E42319E1}" dt="2025-01-31T11:56:27.354" v="149" actId="478"/>
          <pc:sldLayoutMkLst>
            <pc:docMk/>
            <pc:sldMasterMk cId="2215143578" sldId="2147483648"/>
            <pc:sldLayoutMk cId="1709461007" sldId="2147483694"/>
          </pc:sldLayoutMkLst>
          <pc:spChg chg="del">
            <ac:chgData name="McHarg, Catherine" userId="88b8f76c-9ae3-4745-88eb-fe0667a22af5" providerId="ADAL" clId="{44E4A118-C151-4FED-BBE3-1AC4E42319E1}" dt="2025-01-31T11:56:26.211" v="148" actId="478"/>
            <ac:spMkLst>
              <pc:docMk/>
              <pc:sldMasterMk cId="2215143578" sldId="2147483648"/>
              <pc:sldLayoutMk cId="1709461007" sldId="2147483694"/>
              <ac:spMk id="8" creationId="{D735DA5C-8636-113C-BE4F-E6FD7062F037}"/>
            </ac:spMkLst>
          </pc:spChg>
          <pc:spChg chg="del">
            <ac:chgData name="McHarg, Catherine" userId="88b8f76c-9ae3-4745-88eb-fe0667a22af5" providerId="ADAL" clId="{44E4A118-C151-4FED-BBE3-1AC4E42319E1}" dt="2025-01-31T11:56:24.387" v="147" actId="478"/>
            <ac:spMkLst>
              <pc:docMk/>
              <pc:sldMasterMk cId="2215143578" sldId="2147483648"/>
              <pc:sldLayoutMk cId="1709461007" sldId="2147483694"/>
              <ac:spMk id="9" creationId="{846CF8BC-0846-CCE9-FD35-FD5C57642F61}"/>
            </ac:spMkLst>
          </pc:spChg>
          <pc:picChg chg="del">
            <ac:chgData name="McHarg, Catherine" userId="88b8f76c-9ae3-4745-88eb-fe0667a22af5" providerId="ADAL" clId="{44E4A118-C151-4FED-BBE3-1AC4E42319E1}" dt="2025-01-31T11:56:27.354" v="149" actId="478"/>
            <ac:picMkLst>
              <pc:docMk/>
              <pc:sldMasterMk cId="2215143578" sldId="2147483648"/>
              <pc:sldLayoutMk cId="1709461007" sldId="2147483694"/>
              <ac:picMk id="2" creationId="{BA62145B-4E75-E2ED-9F23-A019DEE9223B}"/>
            </ac:picMkLst>
          </pc:picChg>
        </pc:sldLayoutChg>
      </pc:sldMasterChg>
    </pc:docChg>
  </pc:docChgLst>
  <pc:docChgLst>
    <pc:chgData name="Horsley, Daisy" userId="S::daisy.horsley@historicengland.org.uk::5ac53ddf-cc63-4113-955b-2f95ae3c81e5" providerId="AD" clId="Web-{E9C6B89F-F42A-E1D7-EE8A-71BB98C709D8}"/>
    <pc:docChg chg="addSld modSld">
      <pc:chgData name="Horsley, Daisy" userId="S::daisy.horsley@historicengland.org.uk::5ac53ddf-cc63-4113-955b-2f95ae3c81e5" providerId="AD" clId="Web-{E9C6B89F-F42A-E1D7-EE8A-71BB98C709D8}" dt="2024-06-12T15:40:26.028" v="59" actId="14100"/>
      <pc:docMkLst>
        <pc:docMk/>
      </pc:docMkLst>
      <pc:sldChg chg="modSp">
        <pc:chgData name="Horsley, Daisy" userId="S::daisy.horsley@historicengland.org.uk::5ac53ddf-cc63-4113-955b-2f95ae3c81e5" providerId="AD" clId="Web-{E9C6B89F-F42A-E1D7-EE8A-71BB98C709D8}" dt="2024-06-12T15:35:55.397" v="15"/>
        <pc:sldMkLst>
          <pc:docMk/>
          <pc:sldMk cId="1048017783" sldId="365"/>
        </pc:sldMkLst>
        <pc:spChg chg="mod">
          <ac:chgData name="Horsley, Daisy" userId="S::daisy.horsley@historicengland.org.uk::5ac53ddf-cc63-4113-955b-2f95ae3c81e5" providerId="AD" clId="Web-{E9C6B89F-F42A-E1D7-EE8A-71BB98C709D8}" dt="2024-06-12T15:35:03.051" v="3" actId="1076"/>
          <ac:spMkLst>
            <pc:docMk/>
            <pc:sldMk cId="1048017783" sldId="365"/>
            <ac:spMk id="2" creationId="{F96D4592-1A18-8A94-C10D-EBDC53509C9A}"/>
          </ac:spMkLst>
        </pc:spChg>
        <pc:spChg chg="ord">
          <ac:chgData name="Horsley, Daisy" userId="S::daisy.horsley@historicengland.org.uk::5ac53ddf-cc63-4113-955b-2f95ae3c81e5" providerId="AD" clId="Web-{E9C6B89F-F42A-E1D7-EE8A-71BB98C709D8}" dt="2024-06-12T15:35:49.459" v="14"/>
          <ac:spMkLst>
            <pc:docMk/>
            <pc:sldMk cId="1048017783" sldId="365"/>
            <ac:spMk id="7" creationId="{B30416AB-1A6C-B3B4-4A91-77A420218CEC}"/>
          </ac:spMkLst>
        </pc:spChg>
        <pc:spChg chg="ord">
          <ac:chgData name="Horsley, Daisy" userId="S::daisy.horsley@historicengland.org.uk::5ac53ddf-cc63-4113-955b-2f95ae3c81e5" providerId="AD" clId="Web-{E9C6B89F-F42A-E1D7-EE8A-71BB98C709D8}" dt="2024-06-12T15:35:55.397" v="15"/>
          <ac:spMkLst>
            <pc:docMk/>
            <pc:sldMk cId="1048017783" sldId="365"/>
            <ac:spMk id="49" creationId="{8E33D554-41DA-D1FD-2F5C-4758DDC38B5D}"/>
          </ac:spMkLst>
        </pc:spChg>
        <pc:spChg chg="mod">
          <ac:chgData name="Horsley, Daisy" userId="S::daisy.horsley@historicengland.org.uk::5ac53ddf-cc63-4113-955b-2f95ae3c81e5" providerId="AD" clId="Web-{E9C6B89F-F42A-E1D7-EE8A-71BB98C709D8}" dt="2024-06-12T15:35:38.177" v="12" actId="1076"/>
          <ac:spMkLst>
            <pc:docMk/>
            <pc:sldMk cId="1048017783" sldId="365"/>
            <ac:spMk id="51" creationId="{31312D48-75B8-771D-4F7C-3D04EEF685B7}"/>
          </ac:spMkLst>
        </pc:spChg>
        <pc:spChg chg="mod">
          <ac:chgData name="Horsley, Daisy" userId="S::daisy.horsley@historicengland.org.uk::5ac53ddf-cc63-4113-955b-2f95ae3c81e5" providerId="AD" clId="Web-{E9C6B89F-F42A-E1D7-EE8A-71BB98C709D8}" dt="2024-06-12T15:35:11.630" v="6" actId="1076"/>
          <ac:spMkLst>
            <pc:docMk/>
            <pc:sldMk cId="1048017783" sldId="365"/>
            <ac:spMk id="52" creationId="{40C0BC5C-555A-4B68-792E-449B0BEA2228}"/>
          </ac:spMkLst>
        </pc:spChg>
        <pc:spChg chg="mod">
          <ac:chgData name="Horsley, Daisy" userId="S::daisy.horsley@historicengland.org.uk::5ac53ddf-cc63-4113-955b-2f95ae3c81e5" providerId="AD" clId="Web-{E9C6B89F-F42A-E1D7-EE8A-71BB98C709D8}" dt="2024-06-12T15:35:27.740" v="11" actId="1076"/>
          <ac:spMkLst>
            <pc:docMk/>
            <pc:sldMk cId="1048017783" sldId="365"/>
            <ac:spMk id="55" creationId="{3EEEE413-120D-48A3-551C-84D160C6BE7C}"/>
          </ac:spMkLst>
        </pc:spChg>
        <pc:grpChg chg="mod">
          <ac:chgData name="Horsley, Daisy" userId="S::daisy.horsley@historicengland.org.uk::5ac53ddf-cc63-4113-955b-2f95ae3c81e5" providerId="AD" clId="Web-{E9C6B89F-F42A-E1D7-EE8A-71BB98C709D8}" dt="2024-06-12T15:35:13.177" v="7" actId="1076"/>
          <ac:grpSpMkLst>
            <pc:docMk/>
            <pc:sldMk cId="1048017783" sldId="365"/>
            <ac:grpSpMk id="22" creationId="{707ED57D-5841-1AC5-1A62-139602B47E43}"/>
          </ac:grpSpMkLst>
        </pc:grpChg>
        <pc:grpChg chg="mod">
          <ac:chgData name="Horsley, Daisy" userId="S::daisy.horsley@historicengland.org.uk::5ac53ddf-cc63-4113-955b-2f95ae3c81e5" providerId="AD" clId="Web-{E9C6B89F-F42A-E1D7-EE8A-71BB98C709D8}" dt="2024-06-12T15:35:25.505" v="10" actId="1076"/>
          <ac:grpSpMkLst>
            <pc:docMk/>
            <pc:sldMk cId="1048017783" sldId="365"/>
            <ac:grpSpMk id="30" creationId="{90C8EE2F-FF8C-9A57-73AD-2C1E365940E6}"/>
          </ac:grpSpMkLst>
        </pc:grpChg>
      </pc:sldChg>
      <pc:sldChg chg="modSp">
        <pc:chgData name="Horsley, Daisy" userId="S::daisy.horsley@historicengland.org.uk::5ac53ddf-cc63-4113-955b-2f95ae3c81e5" providerId="AD" clId="Web-{E9C6B89F-F42A-E1D7-EE8A-71BB98C709D8}" dt="2024-06-12T15:36:14.538" v="19" actId="1076"/>
        <pc:sldMkLst>
          <pc:docMk/>
          <pc:sldMk cId="3793574089" sldId="366"/>
        </pc:sldMkLst>
        <pc:grpChg chg="mod">
          <ac:chgData name="Horsley, Daisy" userId="S::daisy.horsley@historicengland.org.uk::5ac53ddf-cc63-4113-955b-2f95ae3c81e5" providerId="AD" clId="Web-{E9C6B89F-F42A-E1D7-EE8A-71BB98C709D8}" dt="2024-06-12T15:36:14.538" v="19" actId="1076"/>
          <ac:grpSpMkLst>
            <pc:docMk/>
            <pc:sldMk cId="3793574089" sldId="366"/>
            <ac:grpSpMk id="4" creationId="{93679B81-C4D8-894C-FEBF-F00C4FFE70A3}"/>
          </ac:grpSpMkLst>
        </pc:grpChg>
        <pc:grpChg chg="mod">
          <ac:chgData name="Horsley, Daisy" userId="S::daisy.horsley@historicengland.org.uk::5ac53ddf-cc63-4113-955b-2f95ae3c81e5" providerId="AD" clId="Web-{E9C6B89F-F42A-E1D7-EE8A-71BB98C709D8}" dt="2024-06-12T15:36:09.897" v="17" actId="688"/>
          <ac:grpSpMkLst>
            <pc:docMk/>
            <pc:sldMk cId="3793574089" sldId="366"/>
            <ac:grpSpMk id="7" creationId="{FA5FA181-E7F4-8998-825A-596A1481F9C4}"/>
          </ac:grpSpMkLst>
        </pc:grpChg>
        <pc:grpChg chg="mod">
          <ac:chgData name="Horsley, Daisy" userId="S::daisy.horsley@historicengland.org.uk::5ac53ddf-cc63-4113-955b-2f95ae3c81e5" providerId="AD" clId="Web-{E9C6B89F-F42A-E1D7-EE8A-71BB98C709D8}" dt="2024-06-12T15:36:06.834" v="16" actId="688"/>
          <ac:grpSpMkLst>
            <pc:docMk/>
            <pc:sldMk cId="3793574089" sldId="366"/>
            <ac:grpSpMk id="13" creationId="{236E0BAB-2650-04E8-FAE1-AC05512E17A6}"/>
          </ac:grpSpMkLst>
        </pc:grpChg>
      </pc:sldChg>
      <pc:sldChg chg="modSp">
        <pc:chgData name="Horsley, Daisy" userId="S::daisy.horsley@historicengland.org.uk::5ac53ddf-cc63-4113-955b-2f95ae3c81e5" providerId="AD" clId="Web-{E9C6B89F-F42A-E1D7-EE8A-71BB98C709D8}" dt="2024-06-12T15:36:38.898" v="24" actId="1076"/>
        <pc:sldMkLst>
          <pc:docMk/>
          <pc:sldMk cId="3225869042" sldId="367"/>
        </pc:sldMkLst>
        <pc:spChg chg="mod">
          <ac:chgData name="Horsley, Daisy" userId="S::daisy.horsley@historicengland.org.uk::5ac53ddf-cc63-4113-955b-2f95ae3c81e5" providerId="AD" clId="Web-{E9C6B89F-F42A-E1D7-EE8A-71BB98C709D8}" dt="2024-06-12T15:36:28.351" v="21" actId="1076"/>
          <ac:spMkLst>
            <pc:docMk/>
            <pc:sldMk cId="3225869042" sldId="367"/>
            <ac:spMk id="16" creationId="{F50CA964-8AC3-9D62-CC4E-25729532D41A}"/>
          </ac:spMkLst>
        </pc:spChg>
        <pc:spChg chg="mod">
          <ac:chgData name="Horsley, Daisy" userId="S::daisy.horsley@historicengland.org.uk::5ac53ddf-cc63-4113-955b-2f95ae3c81e5" providerId="AD" clId="Web-{E9C6B89F-F42A-E1D7-EE8A-71BB98C709D8}" dt="2024-06-12T15:36:31.069" v="22" actId="1076"/>
          <ac:spMkLst>
            <pc:docMk/>
            <pc:sldMk cId="3225869042" sldId="367"/>
            <ac:spMk id="25" creationId="{1BE22A85-3617-D0D3-C005-50259ED0622F}"/>
          </ac:spMkLst>
        </pc:spChg>
        <pc:spChg chg="mod">
          <ac:chgData name="Horsley, Daisy" userId="S::daisy.horsley@historicengland.org.uk::5ac53ddf-cc63-4113-955b-2f95ae3c81e5" providerId="AD" clId="Web-{E9C6B89F-F42A-E1D7-EE8A-71BB98C709D8}" dt="2024-06-12T15:36:33.085" v="23" actId="1076"/>
          <ac:spMkLst>
            <pc:docMk/>
            <pc:sldMk cId="3225869042" sldId="367"/>
            <ac:spMk id="26" creationId="{A1130F4E-588C-D618-C79D-CBE4FD8AD7BC}"/>
          </ac:spMkLst>
        </pc:spChg>
        <pc:grpChg chg="mod">
          <ac:chgData name="Horsley, Daisy" userId="S::daisy.horsley@historicengland.org.uk::5ac53ddf-cc63-4113-955b-2f95ae3c81e5" providerId="AD" clId="Web-{E9C6B89F-F42A-E1D7-EE8A-71BB98C709D8}" dt="2024-06-12T15:36:38.898" v="24" actId="1076"/>
          <ac:grpSpMkLst>
            <pc:docMk/>
            <pc:sldMk cId="3225869042" sldId="367"/>
            <ac:grpSpMk id="20" creationId="{10A6BC53-184E-EE26-6390-C76DEC794FA4}"/>
          </ac:grpSpMkLst>
        </pc:grpChg>
      </pc:sldChg>
      <pc:sldChg chg="addSp modSp add">
        <pc:chgData name="Horsley, Daisy" userId="S::daisy.horsley@historicengland.org.uk::5ac53ddf-cc63-4113-955b-2f95ae3c81e5" providerId="AD" clId="Web-{E9C6B89F-F42A-E1D7-EE8A-71BB98C709D8}" dt="2024-06-12T15:40:26.028" v="59" actId="14100"/>
        <pc:sldMkLst>
          <pc:docMk/>
          <pc:sldMk cId="1124742465" sldId="372"/>
        </pc:sldMkLst>
        <pc:spChg chg="mod">
          <ac:chgData name="Horsley, Daisy" userId="S::daisy.horsley@historicengland.org.uk::5ac53ddf-cc63-4113-955b-2f95ae3c81e5" providerId="AD" clId="Web-{E9C6B89F-F42A-E1D7-EE8A-71BB98C709D8}" dt="2024-06-12T15:40:26.028" v="59" actId="14100"/>
          <ac:spMkLst>
            <pc:docMk/>
            <pc:sldMk cId="1124742465" sldId="372"/>
            <ac:spMk id="2" creationId="{4FC1C733-CB78-5BA2-CAAB-5704792006A7}"/>
          </ac:spMkLst>
        </pc:spChg>
        <pc:spChg chg="add mod">
          <ac:chgData name="Horsley, Daisy" userId="S::daisy.horsley@historicengland.org.uk::5ac53ddf-cc63-4113-955b-2f95ae3c81e5" providerId="AD" clId="Web-{E9C6B89F-F42A-E1D7-EE8A-71BB98C709D8}" dt="2024-06-12T15:38:27.072" v="32" actId="20577"/>
          <ac:spMkLst>
            <pc:docMk/>
            <pc:sldMk cId="1124742465" sldId="372"/>
            <ac:spMk id="3" creationId="{720794D1-0D89-B757-5BB0-2BB1E93FE873}"/>
          </ac:spMkLst>
        </pc:spChg>
        <pc:spChg chg="add mod">
          <ac:chgData name="Horsley, Daisy" userId="S::daisy.horsley@historicengland.org.uk::5ac53ddf-cc63-4113-955b-2f95ae3c81e5" providerId="AD" clId="Web-{E9C6B89F-F42A-E1D7-EE8A-71BB98C709D8}" dt="2024-06-12T15:38:36.823" v="34"/>
          <ac:spMkLst>
            <pc:docMk/>
            <pc:sldMk cId="1124742465" sldId="372"/>
            <ac:spMk id="4" creationId="{7A96BCD9-1113-D5B5-69FB-061FAC2447C3}"/>
          </ac:spMkLst>
        </pc:spChg>
        <pc:picChg chg="add mod">
          <ac:chgData name="Horsley, Daisy" userId="S::daisy.horsley@historicengland.org.uk::5ac53ddf-cc63-4113-955b-2f95ae3c81e5" providerId="AD" clId="Web-{E9C6B89F-F42A-E1D7-EE8A-71BB98C709D8}" dt="2024-06-12T15:39:50.059" v="42" actId="1076"/>
          <ac:picMkLst>
            <pc:docMk/>
            <pc:sldMk cId="1124742465" sldId="372"/>
            <ac:picMk id="6" creationId="{501DD336-2C04-15EC-6F14-0D00879D7027}"/>
          </ac:picMkLst>
        </pc:picChg>
      </pc:sldChg>
      <pc:sldMasterChg chg="addSldLayout">
        <pc:chgData name="Horsley, Daisy" userId="S::daisy.horsley@historicengland.org.uk::5ac53ddf-cc63-4113-955b-2f95ae3c81e5" providerId="AD" clId="Web-{E9C6B89F-F42A-E1D7-EE8A-71BB98C709D8}" dt="2024-06-12T15:34:34.207" v="0"/>
        <pc:sldMasterMkLst>
          <pc:docMk/>
          <pc:sldMasterMk cId="2215143578" sldId="2147483648"/>
        </pc:sldMasterMkLst>
        <pc:sldLayoutChg chg="add">
          <pc:chgData name="Horsley, Daisy" userId="S::daisy.horsley@historicengland.org.uk::5ac53ddf-cc63-4113-955b-2f95ae3c81e5" providerId="AD" clId="Web-{E9C6B89F-F42A-E1D7-EE8A-71BB98C709D8}" dt="2024-06-12T15:34:34.207" v="0"/>
          <pc:sldLayoutMkLst>
            <pc:docMk/>
            <pc:sldMasterMk cId="2215143578" sldId="2147483648"/>
            <pc:sldLayoutMk cId="3966355824" sldId="214748369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944299-672F-11EE-16BA-E31C18584D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8AE45-B4D7-0013-3592-80BC1DD14A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9F94-C859-B74E-8120-19D32CC83F4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E9E07-0643-32BA-F461-AD6FCB4DE2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F9C54-3384-9C1B-B200-63D107E22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0668D-9747-7B40-AB07-D99BCB2AD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673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3990-A5BB-0244-AEBF-938B6F8000C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FFB68-4C17-3C4E-8F1F-E2E74032E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3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services-skills/education/educational-images/portrait-fawsley-1261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services-skills/education/educational-images/portrait-fawsley-126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services-skills/education/educational-images/portrait-fawsley-126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services-skills/education/educational-images/portrait-fawsley-126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services-skills/educ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1A1A1A"/>
                </a:solidFill>
                <a:effectLst/>
                <a:latin typeface="articulat-cf"/>
              </a:rPr>
              <a:t>Source: Historic England Archive Ref: BB98/10803 Date: 1901 - 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https://historicengland.org.uk/services-skills/education/educational-images/portrait-fawsley-1261</a:t>
            </a:r>
            <a:r>
              <a:rPr lang="en-GB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19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1A1A1A"/>
                </a:solidFill>
                <a:effectLst/>
                <a:latin typeface="articulat-cf"/>
              </a:rPr>
              <a:t>Source: Historic England Archive Ref: BB98/10803 Date: 1901 - </a:t>
            </a:r>
            <a:r>
              <a:rPr lang="en-GB" sz="12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https://historicengland.org.uk/services-skills/education/educational-images/portrait-fawsley-1261</a:t>
            </a:r>
            <a:r>
              <a:rPr lang="en-GB" sz="12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1A1A1A"/>
                </a:solidFill>
                <a:effectLst/>
                <a:latin typeface="articulat-cf"/>
              </a:rPr>
              <a:t>Source: Historic England Archive Ref: BB98/10803 Date: 1901 - </a:t>
            </a:r>
            <a:r>
              <a:rPr lang="en-GB" sz="12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https://historicengland.org.uk/services-skills/education/educational-images/portrait-fawsley-1261</a:t>
            </a:r>
            <a:r>
              <a:rPr lang="en-GB" sz="12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68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1A1A1A"/>
                </a:solidFill>
                <a:effectLst/>
                <a:latin typeface="articulat-cf"/>
              </a:rPr>
              <a:t>Source: Historic England Archive Ref: BB98/10803 Date: 1901 - </a:t>
            </a:r>
            <a:r>
              <a:rPr lang="en-GB" sz="12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https://historicengland.org.uk/services-skills/education/educational-images/portrait-fawsley-1261</a:t>
            </a:r>
            <a:r>
              <a:rPr lang="en-GB" sz="12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69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21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dirty="0">
                <a:latin typeface="Source Sans Pro" pitchFamily="34" charset="0"/>
              </a:rPr>
              <a:t>Find more teaching resources at: </a:t>
            </a:r>
            <a:r>
              <a:rPr lang="en-GB" sz="1200" dirty="0">
                <a:latin typeface="Source Sans Pro" pitchFamily="34" charset="0"/>
                <a:hlinkClick r:id="rId3"/>
              </a:rPr>
              <a:t>HistoricEngland.org.uk/Education</a:t>
            </a:r>
            <a:endParaRPr lang="en-GB" sz="1200" dirty="0">
              <a:latin typeface="Source Sans Pro" pitchFamily="34" charset="0"/>
            </a:endParaRPr>
          </a:p>
          <a:p>
            <a:pPr algn="ctr"/>
            <a:endParaRPr lang="en-GB" sz="1000" dirty="0">
              <a:latin typeface="Source Sans Pro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2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mailto:contact@historicengland.org.uk?subject=Education%20Resources" TargetMode="External"/><Relationship Id="rId4" Type="http://schemas.openxmlformats.org/officeDocument/2006/relationships/hyperlink" Target="http://www.historicengland.org.uk/education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ont Cover -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63036-2AAB-6E04-89BC-E62DFBB8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0462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369C1781-720E-1D93-58A4-0181FF076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" y="0"/>
            <a:ext cx="4122821" cy="6858000"/>
            <a:chOff x="0" y="0"/>
            <a:chExt cx="1825933" cy="340805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3C66558-6BC5-3EAF-D9D4-3E5DD05AC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25933" cy="3408051"/>
            </a:xfrm>
            <a:custGeom>
              <a:avLst/>
              <a:gdLst/>
              <a:ahLst/>
              <a:cxnLst/>
              <a:rect l="l" t="t" r="r" b="b"/>
              <a:pathLst>
                <a:path w="1825933" h="3408051">
                  <a:moveTo>
                    <a:pt x="0" y="0"/>
                  </a:moveTo>
                  <a:lnTo>
                    <a:pt x="1825933" y="0"/>
                  </a:lnTo>
                  <a:lnTo>
                    <a:pt x="1825933" y="3408051"/>
                  </a:lnTo>
                  <a:lnTo>
                    <a:pt x="0" y="3408051"/>
                  </a:lnTo>
                  <a:close/>
                </a:path>
              </a:pathLst>
            </a:custGeom>
            <a:solidFill>
              <a:srgbClr val="EC6625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9" name="Picture 4" descr="Historic England logo">
            <a:extLst>
              <a:ext uri="{FF2B5EF4-FFF2-40B4-BE49-F238E27FC236}">
                <a16:creationId xmlns:a16="http://schemas.microsoft.com/office/drawing/2014/main" id="{F77E6D1A-3889-6FDB-E8F1-345B1A144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763"/>
          <a:stretch>
            <a:fillRect/>
          </a:stretch>
        </p:blipFill>
        <p:spPr>
          <a:xfrm>
            <a:off x="365709" y="552891"/>
            <a:ext cx="2209809" cy="776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E87A62-87CE-37A0-C03A-E79436DB79B7}"/>
              </a:ext>
            </a:extLst>
          </p:cNvPr>
          <p:cNvSpPr txBox="1"/>
          <p:nvPr userDrawn="1"/>
        </p:nvSpPr>
        <p:spPr>
          <a:xfrm>
            <a:off x="365709" y="1693087"/>
            <a:ext cx="3857005" cy="707886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en-US" sz="4000" b="1" i="0" baseline="0" dirty="0">
                <a:latin typeface="Arial" panose="020B0604020202020204" pitchFamily="34" charset="0"/>
              </a:rPr>
              <a:t>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67521-F3A6-44BC-B943-55AC31C43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09" y="2559090"/>
            <a:ext cx="3578970" cy="2410371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Title here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86F0CE02-6F25-7873-FF45-05A1A8F28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2819" y="0"/>
            <a:ext cx="8069181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97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4961834" cy="1099374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8" y="1780413"/>
            <a:ext cx="5905354" cy="426647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BE7C6AD-9EF4-C8BD-F254-F9A43B879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733588">
            <a:off x="5851663" y="42543"/>
            <a:ext cx="3533443" cy="38219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AF10C154-B5F4-2AB9-E4DC-9B98B67E4E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0733588">
            <a:off x="6138793" y="244200"/>
            <a:ext cx="2945160" cy="276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Washi">
            <a:extLst>
              <a:ext uri="{FF2B5EF4-FFF2-40B4-BE49-F238E27FC236}">
                <a16:creationId xmlns:a16="http://schemas.microsoft.com/office/drawing/2014/main" id="{3D843452-DDC2-464B-128D-56EE03D7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97031" y="1148588"/>
            <a:ext cx="2836863" cy="631825"/>
          </a:xfrm>
          <a:prstGeom prst="rect">
            <a:avLst/>
          </a:prstGeom>
          <a:blipFill>
            <a:blip r:embed="rId3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FD7BA617-E113-D9F9-7D00-48C4957582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13845" y="1211200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67B0742A-D5AC-E9BC-AC04-0EAB1A6EE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268507">
            <a:off x="7916434" y="2772772"/>
            <a:ext cx="3554984" cy="38452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ECF7057-A67D-92F7-5C78-311852F7C4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268507">
            <a:off x="8441820" y="3060311"/>
            <a:ext cx="2878832" cy="27640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Washi">
            <a:extLst>
              <a:ext uri="{FF2B5EF4-FFF2-40B4-BE49-F238E27FC236}">
                <a16:creationId xmlns:a16="http://schemas.microsoft.com/office/drawing/2014/main" id="{EC0D0A2A-79D8-C43B-BA57-BBEFE892C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96050" y="6057900"/>
            <a:ext cx="2836863" cy="631825"/>
          </a:xfrm>
          <a:prstGeom prst="rect">
            <a:avLst/>
          </a:prstGeom>
          <a:blipFill>
            <a:blip r:embed="rId3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5E7A1B5F-101B-7A92-3AEC-2AF04A484F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96128" y="6179553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28206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10971915" cy="4320194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sp>
        <p:nvSpPr>
          <p:cNvPr id="2" name="AutoShape 5">
            <a:extLst>
              <a:ext uri="{FF2B5EF4-FFF2-40B4-BE49-F238E27FC236}">
                <a16:creationId xmlns:a16="http://schemas.microsoft.com/office/drawing/2014/main" id="{0686A806-8B99-4CCF-73F4-B0B3B2E13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880028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- Title+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10971915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771699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A10B67-A54C-2859-F342-DD804B0F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" y="-1032572"/>
            <a:ext cx="10515600" cy="982193"/>
          </a:xfr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391178"/>
            <a:ext cx="10971915" cy="539926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056855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858C5593-7A4D-F1CA-FAE6-FE2094900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5" y="759956"/>
            <a:ext cx="10996613" cy="710288"/>
          </a:xfrm>
          <a:prstGeom prst="rect">
            <a:avLst/>
          </a:prstGeom>
        </p:spPr>
        <p:txBody>
          <a:bodyPr lIns="0"/>
          <a:lstStyle>
            <a:lvl1pPr algn="ctr">
              <a:defRPr sz="46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– Big Statements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AC80B6-5158-96C5-F3E2-F3233BB9C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2158706"/>
            <a:ext cx="10971915" cy="3631732"/>
          </a:xfrm>
          <a:prstGeom prst="rect">
            <a:avLst/>
          </a:prstGeom>
        </p:spPr>
        <p:txBody>
          <a:bodyPr lIns="0" rIns="90000"/>
          <a:lstStyle>
            <a:lvl1pPr marL="0" indent="0" algn="ctr">
              <a:buFontTx/>
              <a:buNone/>
              <a:defRPr sz="3200"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898698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F6069-348B-8FA0-F7CB-6D53057E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85" y="-1049337"/>
            <a:ext cx="10515600" cy="992187"/>
          </a:xfrm>
        </p:spPr>
        <p:txBody>
          <a:bodyPr/>
          <a:lstStyle>
            <a:lvl1pPr>
              <a:defRPr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391178"/>
            <a:ext cx="10971915" cy="6002128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33371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8">
            <a:extLst>
              <a:ext uri="{FF2B5EF4-FFF2-40B4-BE49-F238E27FC236}">
                <a16:creationId xmlns:a16="http://schemas.microsoft.com/office/drawing/2014/main" id="{69542118-A086-8DBB-1902-845F881F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5580905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6" y="1411704"/>
            <a:ext cx="5324852" cy="498160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F6B04-3C74-61E5-A8E9-58BFA80B09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A8D4281E-727A-E0FF-DF59-20BE3AF4F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06738" y="6173927"/>
            <a:ext cx="3643313" cy="579437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5EBB73BC-55F3-4270-D904-0E40AD5957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76304" y="6256477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3028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A9F01D6F-7A5D-7A07-82DF-165C6B94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83" y="142007"/>
            <a:ext cx="4837111" cy="260001"/>
          </a:xfrm>
          <a:prstGeom prst="rect">
            <a:avLst/>
          </a:prstGeom>
        </p:spPr>
        <p:txBody>
          <a:bodyPr lIns="0" rIns="90000"/>
          <a:lstStyle>
            <a:lvl1pPr algn="ctr">
              <a:defRPr sz="18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F3E1C4C-1657-08AF-3752-DB99B3A9D1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3182" y="715139"/>
            <a:ext cx="4837112" cy="449262"/>
          </a:xfrm>
          <a:prstGeom prst="rect">
            <a:avLst/>
          </a:prstGeom>
        </p:spPr>
        <p:txBody>
          <a:bodyPr/>
          <a:lstStyle>
            <a:lvl1pPr algn="ctr">
              <a:defRPr sz="1800" b="1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9B9C638-F0C7-4816-ADAB-9BC6297F08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3982" y="1183537"/>
            <a:ext cx="3775513" cy="4085161"/>
          </a:xfrm>
          <a:prstGeom prst="rect">
            <a:avLst/>
          </a:prstGeom>
          <a:ln w="38100" cap="sq">
            <a:solidFill>
              <a:srgbClr val="EC6625"/>
            </a:solidFill>
          </a:ln>
        </p:spPr>
        <p:txBody>
          <a:bodyPr/>
          <a:lstStyle>
            <a:lvl1pPr>
              <a:defRPr>
                <a:solidFill>
                  <a:srgbClr val="EC662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FD5CCA4-0816-0EAE-30F9-330997DCC1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26502" y="5425444"/>
            <a:ext cx="5610472" cy="11700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1AB78D4-44BE-8D7A-6700-D52C0D73AA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00736" y="165652"/>
            <a:ext cx="4837103" cy="267677"/>
          </a:xfrm>
          <a:prstGeom prst="rect">
            <a:avLst/>
          </a:prstGeom>
        </p:spPr>
        <p:txBody>
          <a:bodyPr lIns="0" tIns="0"/>
          <a:lstStyle>
            <a:lvl1pPr algn="ctr">
              <a:defRPr lang="en-US" sz="1800" b="1" i="0" kern="1200" baseline="0" dirty="0">
                <a:solidFill>
                  <a:srgbClr val="EC6625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481F48B-D76F-FA6B-6B47-5936D5CD00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00736" y="715139"/>
            <a:ext cx="4837103" cy="449263"/>
          </a:xfrm>
          <a:prstGeom prst="rect">
            <a:avLst/>
          </a:prstGeom>
        </p:spPr>
        <p:txBody>
          <a:bodyPr/>
          <a:lstStyle>
            <a:lvl1pPr algn="ctr">
              <a:defRPr lang="en-GB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EC6DD91D-C862-8ACA-5535-A9F4C42D36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1531" y="1194646"/>
            <a:ext cx="3775513" cy="4085161"/>
          </a:xfrm>
          <a:prstGeom prst="rect">
            <a:avLst/>
          </a:prstGeom>
          <a:ln w="38100" cap="sq">
            <a:solidFill>
              <a:srgbClr val="EC6625"/>
            </a:solidFill>
          </a:ln>
        </p:spPr>
        <p:txBody>
          <a:bodyPr/>
          <a:lstStyle>
            <a:lvl1pPr>
              <a:defRPr>
                <a:solidFill>
                  <a:srgbClr val="EC662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785154F-0EA4-256D-CB79-16180119B43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414051" y="5425444"/>
            <a:ext cx="5610472" cy="11700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A7E0E7-5DA6-F4EB-0192-5AEE9092535E}"/>
              </a:ext>
            </a:extLst>
          </p:cNvPr>
          <p:cNvCxnSpPr>
            <a:cxnSpLocks/>
          </p:cNvCxnSpPr>
          <p:nvPr userDrawn="1"/>
        </p:nvCxnSpPr>
        <p:spPr>
          <a:xfrm>
            <a:off x="0" y="570323"/>
            <a:ext cx="12192000" cy="0"/>
          </a:xfrm>
          <a:prstGeom prst="line">
            <a:avLst/>
          </a:prstGeom>
          <a:ln w="15875">
            <a:solidFill>
              <a:srgbClr val="EC6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cissors icon">
            <a:extLst>
              <a:ext uri="{FF2B5EF4-FFF2-40B4-BE49-F238E27FC236}">
                <a16:creationId xmlns:a16="http://schemas.microsoft.com/office/drawing/2014/main" id="{6F72EBA6-F59E-F096-F2DA-C54BD75E2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>
            <a:off x="5931494" y="213191"/>
            <a:ext cx="329010" cy="255213"/>
          </a:xfrm>
          <a:prstGeom prst="rect">
            <a:avLst/>
          </a:prstGeom>
        </p:spPr>
      </p:pic>
      <p:cxnSp>
        <p:nvCxnSpPr>
          <p:cNvPr id="19" name="Straight Connector 18" descr="Dotted Line">
            <a:extLst>
              <a:ext uri="{FF2B5EF4-FFF2-40B4-BE49-F238E27FC236}">
                <a16:creationId xmlns:a16="http://schemas.microsoft.com/office/drawing/2014/main" id="{7D055D7C-91E0-EBF4-9F57-37C2B0E02D9D}"/>
              </a:ext>
            </a:extLst>
          </p:cNvPr>
          <p:cNvCxnSpPr>
            <a:cxnSpLocks/>
          </p:cNvCxnSpPr>
          <p:nvPr userDrawn="1"/>
        </p:nvCxnSpPr>
        <p:spPr>
          <a:xfrm>
            <a:off x="6095999" y="589460"/>
            <a:ext cx="0" cy="6337120"/>
          </a:xfrm>
          <a:prstGeom prst="line">
            <a:avLst/>
          </a:prstGeom>
          <a:ln w="34925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759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8">
            <a:extLst>
              <a:ext uri="{FF2B5EF4-FFF2-40B4-BE49-F238E27FC236}">
                <a16:creationId xmlns:a16="http://schemas.microsoft.com/office/drawing/2014/main" id="{293A6F18-5388-F9FC-054F-BCCF55E2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1420267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546" y="1399707"/>
            <a:ext cx="11362908" cy="192171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256E01-267D-D2C4-531F-70FF91F109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338" y="3429000"/>
            <a:ext cx="11363325" cy="31194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18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Pic-Two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7185" y="1408082"/>
            <a:ext cx="3775513" cy="4085161"/>
          </a:xfrm>
          <a:prstGeom prst="rect">
            <a:avLst/>
          </a:prstGeom>
          <a:ln w="50800" cap="sq">
            <a:solidFill>
              <a:srgbClr val="EC6625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770CF50-F2D9-0FC2-CE98-BE9A4373513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5862" y="1447425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A080D-EE25-C150-E234-3CA7E62CEFD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546598" y="3710012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9FE13C11-8856-F5C3-4CAA-470BB54091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80706" y="1386419"/>
            <a:ext cx="3775513" cy="4085161"/>
          </a:xfrm>
          <a:prstGeom prst="rect">
            <a:avLst/>
          </a:prstGeom>
          <a:ln w="50800" cap="sq">
            <a:solidFill>
              <a:srgbClr val="EC662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" name="Arrow">
            <a:extLst>
              <a:ext uri="{FF2B5EF4-FFF2-40B4-BE49-F238E27FC236}">
                <a16:creationId xmlns:a16="http://schemas.microsoft.com/office/drawing/2014/main" id="{2405DC80-D4F9-AF03-87B4-5FD807E2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0481903">
            <a:off x="5890120" y="720270"/>
            <a:ext cx="1778000" cy="635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1" name="Arrow">
            <a:extLst>
              <a:ext uri="{FF2B5EF4-FFF2-40B4-BE49-F238E27FC236}">
                <a16:creationId xmlns:a16="http://schemas.microsoft.com/office/drawing/2014/main" id="{490A7667-F713-501A-63AF-EEAD14526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9839628">
            <a:off x="3322173" y="5443789"/>
            <a:ext cx="1778000" cy="635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sp>
        <p:nvSpPr>
          <p:cNvPr id="20" name="AutoShape 5">
            <a:extLst>
              <a:ext uri="{FF2B5EF4-FFF2-40B4-BE49-F238E27FC236}">
                <a16:creationId xmlns:a16="http://schemas.microsoft.com/office/drawing/2014/main" id="{6F01D4DD-FAF6-D59B-C700-66E45D95B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005876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F383AC8C-9FEF-1752-1DF9-79280F5C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7" y="365126"/>
            <a:ext cx="10996613" cy="717226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>
              <a:lnSpc>
                <a:spcPct val="100000"/>
              </a:lnSpc>
              <a:defRPr sz="3200" b="1" i="0" baseline="0">
                <a:solidFill>
                  <a:srgbClr val="EC6625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F7F29-C05D-47B8-95BB-4F65B64CE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88" y="1389063"/>
            <a:ext cx="10996612" cy="461962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</a:lstStyle>
          <a:p>
            <a:pPr lvl="0"/>
            <a:r>
              <a:rPr lang="en-GB" dirty="0"/>
              <a:t>Key stage: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2924A-B63A-E950-7027-25979926085A}"/>
              </a:ext>
            </a:extLst>
          </p:cNvPr>
          <p:cNvSpPr txBox="1"/>
          <p:nvPr userDrawn="1"/>
        </p:nvSpPr>
        <p:spPr>
          <a:xfrm>
            <a:off x="357186" y="1861564"/>
            <a:ext cx="822960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50" baseline="0" dirty="0">
                <a:solidFill>
                  <a:srgbClr val="19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links:</a:t>
            </a:r>
            <a:endParaRPr lang="en-US" sz="24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99DACC-5A6A-BE68-0E51-6447F4EC6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6" y="2429353"/>
            <a:ext cx="10996613" cy="3392103"/>
          </a:xfrm>
          <a:prstGeom prst="rect">
            <a:avLst/>
          </a:prstGeom>
        </p:spPr>
        <p:txBody>
          <a:bodyPr lIns="0" rIns="90000"/>
          <a:lstStyle>
            <a:lvl1pPr marL="0" indent="0" algn="l">
              <a:buFontTx/>
              <a:buNone/>
              <a:defRPr sz="2000" b="0" i="0" baseline="0"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 baseline="0">
                <a:latin typeface="Arial" panose="020B0604020202020204" pitchFamily="34" charset="0"/>
              </a:defRPr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GB"/>
              <a:t>Click to edit curriculum links.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5A495-96CF-60C4-401B-4D1F86AF16AD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D3104B1F-1AA8-952F-2D5F-AD59684EF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C5FF42A0-2B22-9A4D-5106-8ED5B94E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F205FFBF-5408-C844-0E3B-D5D353C06527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2" name="TextBox 4">
            <a:extLst>
              <a:ext uri="{FF2B5EF4-FFF2-40B4-BE49-F238E27FC236}">
                <a16:creationId xmlns:a16="http://schemas.microsoft.com/office/drawing/2014/main" id="{239144C5-C2E0-CF18-E233-F8758440FD2C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pic>
        <p:nvPicPr>
          <p:cNvPr id="18" name="Picture 7" descr="Historic England logo">
            <a:extLst>
              <a:ext uri="{FF2B5EF4-FFF2-40B4-BE49-F238E27FC236}">
                <a16:creationId xmlns:a16="http://schemas.microsoft.com/office/drawing/2014/main" id="{01A08B8C-ABF2-20A3-5D1C-95CA417988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Pic-Thre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5" name="Polaroid 1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7186" y="1255125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Picture 1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647" y="1411496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0" name="Washi">
            <a:extLst>
              <a:ext uri="{FF2B5EF4-FFF2-40B4-BE49-F238E27FC236}">
                <a16:creationId xmlns:a16="http://schemas.microsoft.com/office/drawing/2014/main" id="{68DAFA26-B1D9-C74E-55A7-71DDCA28D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5507" y="3731741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04AA8EC4-47E9-F593-B708-794FEFA658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1383919">
            <a:off x="1100444" y="3865091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D6D5F453-CE35-87E0-FC81-F5D5D79C5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870" y="4542450"/>
            <a:ext cx="3251585" cy="1646477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" name="Polaroid 2">
            <a:extLst>
              <a:ext uri="{FF2B5EF4-FFF2-40B4-BE49-F238E27FC236}">
                <a16:creationId xmlns:a16="http://schemas.microsoft.com/office/drawing/2014/main" id="{0C5B97FC-AB4E-1DB1-74F5-C823905C4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65654" y="1285653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" name="Picture 2">
            <a:extLst>
              <a:ext uri="{FF2B5EF4-FFF2-40B4-BE49-F238E27FC236}">
                <a16:creationId xmlns:a16="http://schemas.microsoft.com/office/drawing/2014/main" id="{81CDE749-F5AA-654D-BBBB-7ACE205579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5413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Washi">
            <a:extLst>
              <a:ext uri="{FF2B5EF4-FFF2-40B4-BE49-F238E27FC236}">
                <a16:creationId xmlns:a16="http://schemas.microsoft.com/office/drawing/2014/main" id="{D1F788DE-674D-9F5F-697C-9723C3D82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83450" y="3758075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25C52C7-8BDD-D376-3E1E-92884E9DA8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rot="21383919">
            <a:off x="5018387" y="3891425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BA456B3-BB9F-16E3-E3F4-07C61BB5FD9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255428" y="4549703"/>
            <a:ext cx="3259495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4" name="Polaroid 3">
            <a:extLst>
              <a:ext uri="{FF2B5EF4-FFF2-40B4-BE49-F238E27FC236}">
                <a16:creationId xmlns:a16="http://schemas.microsoft.com/office/drawing/2014/main" id="{FDF09B61-4E47-EA9C-608B-975D7A5BD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224" y="1276969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" name="Picture 3">
            <a:extLst>
              <a:ext uri="{FF2B5EF4-FFF2-40B4-BE49-F238E27FC236}">
                <a16:creationId xmlns:a16="http://schemas.microsoft.com/office/drawing/2014/main" id="{B09CC26C-3F88-BC76-6D25-8A833EFEA4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3685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5" name="Washi 3">
            <a:extLst>
              <a:ext uri="{FF2B5EF4-FFF2-40B4-BE49-F238E27FC236}">
                <a16:creationId xmlns:a16="http://schemas.microsoft.com/office/drawing/2014/main" id="{0E7352E7-3CC4-489C-AB1C-12552E4C6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62619" y="3715787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6" name="Text Washi 3">
            <a:extLst>
              <a:ext uri="{FF2B5EF4-FFF2-40B4-BE49-F238E27FC236}">
                <a16:creationId xmlns:a16="http://schemas.microsoft.com/office/drawing/2014/main" id="{46F6435A-4A38-0C36-BAA1-5EF4312999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 rot="21383919">
            <a:off x="8497556" y="3849137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3">
            <a:extLst>
              <a:ext uri="{FF2B5EF4-FFF2-40B4-BE49-F238E27FC236}">
                <a16:creationId xmlns:a16="http://schemas.microsoft.com/office/drawing/2014/main" id="{2C53A28A-6631-911A-6522-1F821C55EED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963896" y="4549703"/>
            <a:ext cx="3259494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31681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C572-26AF-0076-FD55-E69E186A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4" y="-1016135"/>
            <a:ext cx="10515600" cy="913835"/>
          </a:xfr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EF481FE-D554-7D5C-11A7-101603AF94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9494" y="308635"/>
            <a:ext cx="2444971" cy="1934836"/>
          </a:xfrm>
          <a:custGeom>
            <a:avLst/>
            <a:gdLst>
              <a:gd name="connsiteX0" fmla="*/ 2788316 w 4149725"/>
              <a:gd name="connsiteY0" fmla="*/ 381 h 3467217"/>
              <a:gd name="connsiteX1" fmla="*/ 4024737 w 4149725"/>
              <a:gd name="connsiteY1" fmla="*/ 1272374 h 3467217"/>
              <a:gd name="connsiteX2" fmla="*/ 2427276 w 4149725"/>
              <a:gd name="connsiteY2" fmla="*/ 3440737 h 3467217"/>
              <a:gd name="connsiteX3" fmla="*/ 2101551 w 4149725"/>
              <a:gd name="connsiteY3" fmla="*/ 3461487 h 3467217"/>
              <a:gd name="connsiteX4" fmla="*/ 1831999 w 4149725"/>
              <a:gd name="connsiteY4" fmla="*/ 3467217 h 3467217"/>
              <a:gd name="connsiteX5" fmla="*/ 1795576 w 4149725"/>
              <a:gd name="connsiteY5" fmla="*/ 3467217 h 3467217"/>
              <a:gd name="connsiteX6" fmla="*/ 1549345 w 4149725"/>
              <a:gd name="connsiteY6" fmla="*/ 3458882 h 3467217"/>
              <a:gd name="connsiteX7" fmla="*/ 61571 w 4149725"/>
              <a:gd name="connsiteY7" fmla="*/ 1762783 h 3467217"/>
              <a:gd name="connsiteX8" fmla="*/ 2766 w 4149725"/>
              <a:gd name="connsiteY8" fmla="*/ 1303081 h 3467217"/>
              <a:gd name="connsiteX9" fmla="*/ 0 w 4149725"/>
              <a:gd name="connsiteY9" fmla="*/ 1221180 h 3467217"/>
              <a:gd name="connsiteX10" fmla="*/ 0 w 4149725"/>
              <a:gd name="connsiteY10" fmla="*/ 1044568 h 3467217"/>
              <a:gd name="connsiteX11" fmla="*/ 5362 w 4149725"/>
              <a:gd name="connsiteY11" fmla="*/ 945509 h 3467217"/>
              <a:gd name="connsiteX12" fmla="*/ 1366367 w 4149725"/>
              <a:gd name="connsiteY12" fmla="*/ 140557 h 3467217"/>
              <a:gd name="connsiteX13" fmla="*/ 2788316 w 4149725"/>
              <a:gd name="connsiteY13" fmla="*/ 381 h 34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49725" h="3467217">
                <a:moveTo>
                  <a:pt x="2788316" y="381"/>
                </a:moveTo>
                <a:cubicBezTo>
                  <a:pt x="3575094" y="-10601"/>
                  <a:pt x="4218058" y="211214"/>
                  <a:pt x="4024737" y="1272374"/>
                </a:cubicBezTo>
                <a:cubicBezTo>
                  <a:pt x="4300672" y="2354137"/>
                  <a:pt x="4258462" y="3292128"/>
                  <a:pt x="2427276" y="3440737"/>
                </a:cubicBezTo>
                <a:cubicBezTo>
                  <a:pt x="2312827" y="3450025"/>
                  <a:pt x="2204372" y="3456968"/>
                  <a:pt x="2101551" y="3461487"/>
                </a:cubicBezTo>
                <a:lnTo>
                  <a:pt x="1831999" y="3467217"/>
                </a:lnTo>
                <a:lnTo>
                  <a:pt x="1795576" y="3467217"/>
                </a:lnTo>
                <a:lnTo>
                  <a:pt x="1549345" y="3458882"/>
                </a:lnTo>
                <a:cubicBezTo>
                  <a:pt x="486889" y="3387486"/>
                  <a:pt x="254775" y="2879815"/>
                  <a:pt x="61571" y="1762783"/>
                </a:cubicBezTo>
                <a:cubicBezTo>
                  <a:pt x="31847" y="1590932"/>
                  <a:pt x="12190" y="1438496"/>
                  <a:pt x="2766" y="1303081"/>
                </a:cubicBezTo>
                <a:lnTo>
                  <a:pt x="0" y="1221180"/>
                </a:lnTo>
                <a:lnTo>
                  <a:pt x="0" y="1044568"/>
                </a:lnTo>
                <a:lnTo>
                  <a:pt x="5362" y="945509"/>
                </a:lnTo>
                <a:cubicBezTo>
                  <a:pt x="72622" y="322919"/>
                  <a:pt x="514286" y="226936"/>
                  <a:pt x="1366367" y="140557"/>
                </a:cubicBezTo>
                <a:cubicBezTo>
                  <a:pt x="1792408" y="97367"/>
                  <a:pt x="2316248" y="6971"/>
                  <a:pt x="2788316" y="3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6F4889F-F488-9EF0-93A4-9666726685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4804" y="308634"/>
            <a:ext cx="3025476" cy="2743200"/>
          </a:xfrm>
          <a:custGeom>
            <a:avLst/>
            <a:gdLst>
              <a:gd name="connsiteX0" fmla="*/ 1510826 w 3025476"/>
              <a:gd name="connsiteY0" fmla="*/ 1 h 2743200"/>
              <a:gd name="connsiteX1" fmla="*/ 2284123 w 3025476"/>
              <a:gd name="connsiteY1" fmla="*/ 178326 h 2743200"/>
              <a:gd name="connsiteX2" fmla="*/ 2793488 w 3025476"/>
              <a:gd name="connsiteY2" fmla="*/ 2372415 h 2743200"/>
              <a:gd name="connsiteX3" fmla="*/ 403525 w 3025476"/>
              <a:gd name="connsiteY3" fmla="*/ 2497667 h 2743200"/>
              <a:gd name="connsiteX4" fmla="*/ 183168 w 3025476"/>
              <a:gd name="connsiteY4" fmla="*/ 394671 h 2743200"/>
              <a:gd name="connsiteX5" fmla="*/ 1510826 w 3025476"/>
              <a:gd name="connsiteY5" fmla="*/ 1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476" h="2743200">
                <a:moveTo>
                  <a:pt x="1510826" y="1"/>
                </a:moveTo>
                <a:cubicBezTo>
                  <a:pt x="1828822" y="-121"/>
                  <a:pt x="2120978" y="54717"/>
                  <a:pt x="2284123" y="178326"/>
                </a:cubicBezTo>
                <a:cubicBezTo>
                  <a:pt x="2719176" y="507950"/>
                  <a:pt x="3380786" y="841509"/>
                  <a:pt x="2793488" y="2372415"/>
                </a:cubicBezTo>
                <a:cubicBezTo>
                  <a:pt x="2614918" y="2862038"/>
                  <a:pt x="838578" y="2827291"/>
                  <a:pt x="403525" y="2497667"/>
                </a:cubicBezTo>
                <a:cubicBezTo>
                  <a:pt x="-31529" y="2168043"/>
                  <a:pt x="-130266" y="781227"/>
                  <a:pt x="183168" y="394671"/>
                </a:cubicBezTo>
                <a:cubicBezTo>
                  <a:pt x="379063" y="153073"/>
                  <a:pt x="980832" y="204"/>
                  <a:pt x="1510826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B1708DE-2876-9669-5DAB-51C5E2F3A7D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38963" y="134998"/>
            <a:ext cx="3486999" cy="2395552"/>
          </a:xfrm>
          <a:custGeom>
            <a:avLst/>
            <a:gdLst>
              <a:gd name="connsiteX0" fmla="*/ 3560583 w 4649036"/>
              <a:gd name="connsiteY0" fmla="*/ 1 h 4064878"/>
              <a:gd name="connsiteX1" fmla="*/ 4453893 w 4649036"/>
              <a:gd name="connsiteY1" fmla="*/ 3334471 h 4064878"/>
              <a:gd name="connsiteX2" fmla="*/ 227015 w 4649036"/>
              <a:gd name="connsiteY2" fmla="*/ 3388139 h 4064878"/>
              <a:gd name="connsiteX3" fmla="*/ 2376 w 4649036"/>
              <a:gd name="connsiteY3" fmla="*/ 1974758 h 4064878"/>
              <a:gd name="connsiteX4" fmla="*/ 0 w 4649036"/>
              <a:gd name="connsiteY4" fmla="*/ 1879718 h 4064878"/>
              <a:gd name="connsiteX5" fmla="*/ 0 w 4649036"/>
              <a:gd name="connsiteY5" fmla="*/ 1751537 h 4064878"/>
              <a:gd name="connsiteX6" fmla="*/ 2680 w 4649036"/>
              <a:gd name="connsiteY6" fmla="*/ 1657229 h 4064878"/>
              <a:gd name="connsiteX7" fmla="*/ 3560583 w 4649036"/>
              <a:gd name="connsiteY7" fmla="*/ 1 h 406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9036" h="4064878">
                <a:moveTo>
                  <a:pt x="3560583" y="1"/>
                </a:moveTo>
                <a:cubicBezTo>
                  <a:pt x="4577187" y="-1606"/>
                  <a:pt x="4898077" y="2906354"/>
                  <a:pt x="4453893" y="3334471"/>
                </a:cubicBezTo>
                <a:cubicBezTo>
                  <a:pt x="3894222" y="3782051"/>
                  <a:pt x="650182" y="4697659"/>
                  <a:pt x="227015" y="3388139"/>
                </a:cubicBezTo>
                <a:cubicBezTo>
                  <a:pt x="105560" y="2832619"/>
                  <a:pt x="21394" y="2366228"/>
                  <a:pt x="2376" y="1974758"/>
                </a:cubicBezTo>
                <a:lnTo>
                  <a:pt x="0" y="1879718"/>
                </a:lnTo>
                <a:lnTo>
                  <a:pt x="0" y="1751537"/>
                </a:lnTo>
                <a:lnTo>
                  <a:pt x="2680" y="1657229"/>
                </a:lnTo>
                <a:cubicBezTo>
                  <a:pt x="69985" y="507827"/>
                  <a:pt x="926555" y="123430"/>
                  <a:pt x="3560583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C0FB81A-5F99-A83C-B0CB-826458F737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2308" y="2654405"/>
            <a:ext cx="4727624" cy="3452813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6E6AE3BC-5F4B-E8C5-775E-9C907806C3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0314" y="2967038"/>
            <a:ext cx="5047470" cy="353103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7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974923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63FF02-0301-DF84-92E0-8321102B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66" y="-1384129"/>
            <a:ext cx="10515600" cy="1325563"/>
          </a:xfr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628A1918-E2A7-EBB9-C28A-C2CC1463B9B0}"/>
              </a:ext>
            </a:extLst>
          </p:cNvPr>
          <p:cNvSpPr txBox="1"/>
          <p:nvPr userDrawn="1"/>
        </p:nvSpPr>
        <p:spPr>
          <a:xfrm>
            <a:off x="172728" y="170820"/>
            <a:ext cx="5872948" cy="773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Source Sans Pro Bold"/>
              </a:rPr>
              <a:t>What questions do you want to ask?</a:t>
            </a:r>
          </a:p>
          <a:p>
            <a:pPr algn="ctr">
              <a:lnSpc>
                <a:spcPts val="2239"/>
              </a:lnSpc>
            </a:pPr>
            <a:endParaRPr lang="en-US" sz="2599" dirty="0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7EB986A1-83F6-37D2-BB8B-C71E4DC6F8D3}"/>
              </a:ext>
            </a:extLst>
          </p:cNvPr>
          <p:cNvSpPr txBox="1"/>
          <p:nvPr userDrawn="1"/>
        </p:nvSpPr>
        <p:spPr>
          <a:xfrm>
            <a:off x="1698735" y="1073554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infer?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BBB9F31F-B590-3EAD-D5AA-0FFEDA23E77D}"/>
              </a:ext>
            </a:extLst>
          </p:cNvPr>
          <p:cNvSpPr txBox="1"/>
          <p:nvPr userDrawn="1"/>
        </p:nvSpPr>
        <p:spPr>
          <a:xfrm>
            <a:off x="2366892" y="2098003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see?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A9E11-F418-56A1-2859-F3281D9A9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01749" y="1033769"/>
            <a:ext cx="8632004" cy="5182095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0A662A-6637-47DD-BC6A-70B7339D6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0966" y="174661"/>
            <a:ext cx="11270751" cy="6503541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270751"/>
                      <a:gd name="connsiteY0" fmla="*/ 0 h 6503541"/>
                      <a:gd name="connsiteX1" fmla="*/ 11270751 w 11270751"/>
                      <a:gd name="connsiteY1" fmla="*/ 0 h 6503541"/>
                      <a:gd name="connsiteX2" fmla="*/ 11270751 w 11270751"/>
                      <a:gd name="connsiteY2" fmla="*/ 6503541 h 6503541"/>
                      <a:gd name="connsiteX3" fmla="*/ 0 w 11270751"/>
                      <a:gd name="connsiteY3" fmla="*/ 6503541 h 6503541"/>
                      <a:gd name="connsiteX4" fmla="*/ 0 w 11270751"/>
                      <a:gd name="connsiteY4" fmla="*/ 0 h 6503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0751" h="6503541" extrusionOk="0">
                        <a:moveTo>
                          <a:pt x="0" y="0"/>
                        </a:moveTo>
                        <a:cubicBezTo>
                          <a:pt x="4092115" y="118645"/>
                          <a:pt x="5781703" y="116012"/>
                          <a:pt x="11270751" y="0"/>
                        </a:cubicBezTo>
                        <a:cubicBezTo>
                          <a:pt x="11137869" y="1071026"/>
                          <a:pt x="11355702" y="4371912"/>
                          <a:pt x="11270751" y="6503541"/>
                        </a:cubicBezTo>
                        <a:cubicBezTo>
                          <a:pt x="7904284" y="6638141"/>
                          <a:pt x="5425909" y="6346345"/>
                          <a:pt x="0" y="6503541"/>
                        </a:cubicBezTo>
                        <a:cubicBezTo>
                          <a:pt x="-20187" y="3551173"/>
                          <a:pt x="-152480" y="9078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D92522-9D74-AE0E-F519-9C39507E1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6493" y="2101844"/>
            <a:ext cx="7030588" cy="3722385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13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5416AA-2391-2D1B-F0B8-BB5B9107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4" y="-1016135"/>
            <a:ext cx="10515600" cy="1016135"/>
          </a:xfr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06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n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8">
            <a:extLst>
              <a:ext uri="{FF2B5EF4-FFF2-40B4-BE49-F238E27FC236}">
                <a16:creationId xmlns:a16="http://schemas.microsoft.com/office/drawing/2014/main" id="{6EE332A7-64A0-F7AC-66DE-349EAA89F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35DA5C-8636-113C-BE4F-E6FD7062F037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HistoricEngland.org.uk/Education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contact@historicengland.org.uk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BA62145B-4E75-E2ED-9F23-A019DEE92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03372" y="6102737"/>
            <a:ext cx="2072055" cy="684997"/>
          </a:xfrm>
          <a:prstGeom prst="rect">
            <a:avLst/>
          </a:prstGeom>
        </p:spPr>
      </p:pic>
      <p:sp>
        <p:nvSpPr>
          <p:cNvPr id="9" name="AutoShape 5">
            <a:extLst>
              <a:ext uri="{FF2B5EF4-FFF2-40B4-BE49-F238E27FC236}">
                <a16:creationId xmlns:a16="http://schemas.microsoft.com/office/drawing/2014/main" id="{846CF8BC-0846-CCE9-FD35-FD5C57642F61}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55188A52-A560-F221-5934-A54112C03111}"/>
              </a:ext>
            </a:extLst>
          </p:cNvPr>
          <p:cNvGrpSpPr/>
          <p:nvPr userDrawn="1"/>
        </p:nvGrpSpPr>
        <p:grpSpPr>
          <a:xfrm rot="-5400000">
            <a:off x="8449493" y="3115493"/>
            <a:ext cx="6858000" cy="627015"/>
            <a:chOff x="0" y="0"/>
            <a:chExt cx="1993384" cy="182252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7902E11-CBD6-1C9C-F7EA-083EA2C66C6F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76FB1245-27FD-F4F7-82EC-8888D8CFC3C5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OUT</a:t>
            </a:r>
          </a:p>
        </p:txBody>
      </p:sp>
    </p:spTree>
    <p:extLst>
      <p:ext uri="{BB962C8B-B14F-4D97-AF65-F5344CB8AC3E}">
        <p14:creationId xmlns:p14="http://schemas.microsoft.com/office/powerpoint/2010/main" val="3966355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in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8">
            <a:extLst>
              <a:ext uri="{FF2B5EF4-FFF2-40B4-BE49-F238E27FC236}">
                <a16:creationId xmlns:a16="http://schemas.microsoft.com/office/drawing/2014/main" id="{6EE332A7-64A0-F7AC-66DE-349EAA89F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55188A52-A560-F221-5934-A54112C03111}"/>
              </a:ext>
            </a:extLst>
          </p:cNvPr>
          <p:cNvGrpSpPr/>
          <p:nvPr userDrawn="1"/>
        </p:nvGrpSpPr>
        <p:grpSpPr>
          <a:xfrm rot="-5400000">
            <a:off x="8449493" y="3115493"/>
            <a:ext cx="6858000" cy="627015"/>
            <a:chOff x="0" y="0"/>
            <a:chExt cx="1993384" cy="182252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7902E11-CBD6-1C9C-F7EA-083EA2C66C6F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76FB1245-27FD-F4F7-82EC-8888D8CFC3C5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OUT</a:t>
            </a:r>
          </a:p>
        </p:txBody>
      </p:sp>
    </p:spTree>
    <p:extLst>
      <p:ext uri="{BB962C8B-B14F-4D97-AF65-F5344CB8AC3E}">
        <p14:creationId xmlns:p14="http://schemas.microsoft.com/office/powerpoint/2010/main" val="1709461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n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8">
            <a:extLst>
              <a:ext uri="{FF2B5EF4-FFF2-40B4-BE49-F238E27FC236}">
                <a16:creationId xmlns:a16="http://schemas.microsoft.com/office/drawing/2014/main" id="{6EE332A7-64A0-F7AC-66DE-349EAA89F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-885080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55188A52-A560-F221-5934-A54112C03111}"/>
              </a:ext>
            </a:extLst>
          </p:cNvPr>
          <p:cNvGrpSpPr/>
          <p:nvPr userDrawn="1"/>
        </p:nvGrpSpPr>
        <p:grpSpPr>
          <a:xfrm rot="-5400000">
            <a:off x="8449493" y="3115493"/>
            <a:ext cx="6858000" cy="627015"/>
            <a:chOff x="0" y="0"/>
            <a:chExt cx="1993384" cy="182252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7902E11-CBD6-1C9C-F7EA-083EA2C66C6F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76FB1245-27FD-F4F7-82EC-8888D8CFC3C5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OUT</a:t>
            </a:r>
          </a:p>
        </p:txBody>
      </p:sp>
    </p:spTree>
    <p:extLst>
      <p:ext uri="{BB962C8B-B14F-4D97-AF65-F5344CB8AC3E}">
        <p14:creationId xmlns:p14="http://schemas.microsoft.com/office/powerpoint/2010/main" val="112334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40320725-1898-A86A-ED6B-74F787FC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66" y="-1384129"/>
            <a:ext cx="10515600" cy="1325563"/>
          </a:xfr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Picture 10">
            <a:extLst>
              <a:ext uri="{FF2B5EF4-FFF2-40B4-BE49-F238E27FC236}">
                <a16:creationId xmlns:a16="http://schemas.microsoft.com/office/drawing/2014/main" id="{EC168A8E-E3C7-B41A-726B-1B6D37933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31877">
            <a:off x="89072" y="298489"/>
            <a:ext cx="6021134" cy="6299999"/>
          </a:xfrm>
          <a:custGeom>
            <a:avLst/>
            <a:gdLst>
              <a:gd name="connsiteX0" fmla="*/ 8808595 w 8829787"/>
              <a:gd name="connsiteY0" fmla="*/ 3482560 h 6161228"/>
              <a:gd name="connsiteX1" fmla="*/ 8829667 w 8829787"/>
              <a:gd name="connsiteY1" fmla="*/ 4542806 h 6161228"/>
              <a:gd name="connsiteX2" fmla="*/ 8664598 w 8829787"/>
              <a:gd name="connsiteY2" fmla="*/ 4860106 h 6161228"/>
              <a:gd name="connsiteX3" fmla="*/ 7252730 w 8829787"/>
              <a:gd name="connsiteY3" fmla="*/ 5161927 h 6161228"/>
              <a:gd name="connsiteX4" fmla="*/ 6732937 w 8829787"/>
              <a:gd name="connsiteY4" fmla="*/ 5270274 h 6161228"/>
              <a:gd name="connsiteX5" fmla="*/ 5805739 w 8829787"/>
              <a:gd name="connsiteY5" fmla="*/ 5440532 h 6161228"/>
              <a:gd name="connsiteX6" fmla="*/ 4801276 w 8829787"/>
              <a:gd name="connsiteY6" fmla="*/ 5564357 h 6161228"/>
              <a:gd name="connsiteX7" fmla="*/ 3284043 w 8829787"/>
              <a:gd name="connsiteY7" fmla="*/ 5734615 h 6161228"/>
              <a:gd name="connsiteX8" fmla="*/ 2525427 w 8829787"/>
              <a:gd name="connsiteY8" fmla="*/ 5827483 h 6161228"/>
              <a:gd name="connsiteX9" fmla="*/ 980098 w 8829787"/>
              <a:gd name="connsiteY9" fmla="*/ 6113827 h 6161228"/>
              <a:gd name="connsiteX10" fmla="*/ 509475 w 8829787"/>
              <a:gd name="connsiteY10" fmla="*/ 6137044 h 6161228"/>
              <a:gd name="connsiteX11" fmla="*/ 365479 w 8829787"/>
              <a:gd name="connsiteY11" fmla="*/ 6067393 h 6161228"/>
              <a:gd name="connsiteX12" fmla="*/ 235531 w 8829787"/>
              <a:gd name="connsiteY12" fmla="*/ 5781049 h 6161228"/>
              <a:gd name="connsiteX13" fmla="*/ 7243 w 8829787"/>
              <a:gd name="connsiteY13" fmla="*/ 2840221 h 6161228"/>
              <a:gd name="connsiteX14" fmla="*/ 52901 w 8829787"/>
              <a:gd name="connsiteY14" fmla="*/ 2035363 h 6161228"/>
              <a:gd name="connsiteX15" fmla="*/ 165288 w 8829787"/>
              <a:gd name="connsiteY15" fmla="*/ 1222765 h 6161228"/>
              <a:gd name="connsiteX16" fmla="*/ 368991 w 8829787"/>
              <a:gd name="connsiteY16" fmla="*/ 936422 h 6161228"/>
              <a:gd name="connsiteX17" fmla="*/ 755323 w 8829787"/>
              <a:gd name="connsiteY17" fmla="*/ 936422 h 6161228"/>
              <a:gd name="connsiteX18" fmla="*/ 1612278 w 8829787"/>
              <a:gd name="connsiteY18" fmla="*/ 874509 h 6161228"/>
              <a:gd name="connsiteX19" fmla="*/ 2286604 w 8829787"/>
              <a:gd name="connsiteY19" fmla="*/ 828075 h 6161228"/>
              <a:gd name="connsiteX20" fmla="*/ 4407919 w 8829787"/>
              <a:gd name="connsiteY20" fmla="*/ 704251 h 6161228"/>
              <a:gd name="connsiteX21" fmla="*/ 5482625 w 8829787"/>
              <a:gd name="connsiteY21" fmla="*/ 503036 h 6161228"/>
              <a:gd name="connsiteX22" fmla="*/ 6121829 w 8829787"/>
              <a:gd name="connsiteY22" fmla="*/ 371473 h 6161228"/>
              <a:gd name="connsiteX23" fmla="*/ 7010394 w 8829787"/>
              <a:gd name="connsiteY23" fmla="*/ 131563 h 6161228"/>
              <a:gd name="connsiteX24" fmla="*/ 7459944 w 8829787"/>
              <a:gd name="connsiteY24" fmla="*/ 54173 h 6161228"/>
              <a:gd name="connsiteX25" fmla="*/ 8380117 w 8829787"/>
              <a:gd name="connsiteY25" fmla="*/ 0 h 6161228"/>
              <a:gd name="connsiteX26" fmla="*/ 8538162 w 8829787"/>
              <a:gd name="connsiteY26" fmla="*/ 30956 h 6161228"/>
              <a:gd name="connsiteX27" fmla="*/ 8629477 w 8829787"/>
              <a:gd name="connsiteY27" fmla="*/ 208954 h 6161228"/>
              <a:gd name="connsiteX28" fmla="*/ 8762937 w 8829787"/>
              <a:gd name="connsiteY28" fmla="*/ 1896060 h 6161228"/>
              <a:gd name="connsiteX29" fmla="*/ 8798059 w 8829787"/>
              <a:gd name="connsiteY29" fmla="*/ 2778309 h 6161228"/>
              <a:gd name="connsiteX30" fmla="*/ 8798059 w 8829787"/>
              <a:gd name="connsiteY30" fmla="*/ 3467082 h 6161228"/>
              <a:gd name="connsiteX31" fmla="*/ 8808595 w 8829787"/>
              <a:gd name="connsiteY31" fmla="*/ 3467082 h 616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829787" h="6161228">
                <a:moveTo>
                  <a:pt x="8808595" y="3482560"/>
                </a:moveTo>
                <a:cubicBezTo>
                  <a:pt x="8815619" y="3830816"/>
                  <a:pt x="8822643" y="4186811"/>
                  <a:pt x="8829667" y="4542806"/>
                </a:cubicBezTo>
                <a:cubicBezTo>
                  <a:pt x="8833180" y="4705325"/>
                  <a:pt x="8759425" y="4852366"/>
                  <a:pt x="8664598" y="4860106"/>
                </a:cubicBezTo>
                <a:cubicBezTo>
                  <a:pt x="8190463" y="4906540"/>
                  <a:pt x="7719840" y="5007147"/>
                  <a:pt x="7252730" y="5161927"/>
                </a:cubicBezTo>
                <a:cubicBezTo>
                  <a:pt x="7080636" y="5216101"/>
                  <a:pt x="6905030" y="5239318"/>
                  <a:pt x="6732937" y="5270274"/>
                </a:cubicBezTo>
                <a:cubicBezTo>
                  <a:pt x="6423871" y="5332186"/>
                  <a:pt x="6114805" y="5394098"/>
                  <a:pt x="5805739" y="5440532"/>
                </a:cubicBezTo>
                <a:cubicBezTo>
                  <a:pt x="5472089" y="5494705"/>
                  <a:pt x="5134926" y="5548878"/>
                  <a:pt x="4801276" y="5564357"/>
                </a:cubicBezTo>
                <a:cubicBezTo>
                  <a:pt x="4295532" y="5595312"/>
                  <a:pt x="3786275" y="5634007"/>
                  <a:pt x="3284043" y="5734615"/>
                </a:cubicBezTo>
                <a:cubicBezTo>
                  <a:pt x="3031171" y="5781049"/>
                  <a:pt x="2778299" y="5788788"/>
                  <a:pt x="2525427" y="5827483"/>
                </a:cubicBezTo>
                <a:cubicBezTo>
                  <a:pt x="2009147" y="5904873"/>
                  <a:pt x="1492866" y="5951308"/>
                  <a:pt x="980098" y="6113827"/>
                </a:cubicBezTo>
                <a:cubicBezTo>
                  <a:pt x="825565" y="6168000"/>
                  <a:pt x="667520" y="6175739"/>
                  <a:pt x="509475" y="6137044"/>
                </a:cubicBezTo>
                <a:cubicBezTo>
                  <a:pt x="460306" y="6121566"/>
                  <a:pt x="411136" y="6098349"/>
                  <a:pt x="365479" y="6067393"/>
                </a:cubicBezTo>
                <a:cubicBezTo>
                  <a:pt x="295236" y="6013220"/>
                  <a:pt x="249579" y="5935829"/>
                  <a:pt x="235531" y="5781049"/>
                </a:cubicBezTo>
                <a:cubicBezTo>
                  <a:pt x="165288" y="4798194"/>
                  <a:pt x="88022" y="3823077"/>
                  <a:pt x="7243" y="2840221"/>
                </a:cubicBezTo>
                <a:cubicBezTo>
                  <a:pt x="-10317" y="2569355"/>
                  <a:pt x="3731" y="2290750"/>
                  <a:pt x="52901" y="2035363"/>
                </a:cubicBezTo>
                <a:cubicBezTo>
                  <a:pt x="98558" y="1772236"/>
                  <a:pt x="154752" y="1509109"/>
                  <a:pt x="165288" y="1222765"/>
                </a:cubicBezTo>
                <a:cubicBezTo>
                  <a:pt x="172313" y="1037029"/>
                  <a:pt x="253091" y="936422"/>
                  <a:pt x="368991" y="936422"/>
                </a:cubicBezTo>
                <a:cubicBezTo>
                  <a:pt x="498939" y="936422"/>
                  <a:pt x="625375" y="944161"/>
                  <a:pt x="755323" y="936422"/>
                </a:cubicBezTo>
                <a:cubicBezTo>
                  <a:pt x="1039804" y="920944"/>
                  <a:pt x="1327797" y="897726"/>
                  <a:pt x="1612278" y="874509"/>
                </a:cubicBezTo>
                <a:cubicBezTo>
                  <a:pt x="1837054" y="859031"/>
                  <a:pt x="2061829" y="820336"/>
                  <a:pt x="2286604" y="828075"/>
                </a:cubicBezTo>
                <a:cubicBezTo>
                  <a:pt x="2996050" y="843553"/>
                  <a:pt x="3701985" y="773902"/>
                  <a:pt x="4407919" y="704251"/>
                </a:cubicBezTo>
                <a:cubicBezTo>
                  <a:pt x="4766155" y="673295"/>
                  <a:pt x="5124390" y="572688"/>
                  <a:pt x="5482625" y="503036"/>
                </a:cubicBezTo>
                <a:cubicBezTo>
                  <a:pt x="5696864" y="464341"/>
                  <a:pt x="5907591" y="425646"/>
                  <a:pt x="6121829" y="371473"/>
                </a:cubicBezTo>
                <a:cubicBezTo>
                  <a:pt x="6420359" y="294083"/>
                  <a:pt x="6715377" y="208954"/>
                  <a:pt x="7010394" y="131563"/>
                </a:cubicBezTo>
                <a:cubicBezTo>
                  <a:pt x="7157902" y="92868"/>
                  <a:pt x="7308923" y="69651"/>
                  <a:pt x="7459944" y="54173"/>
                </a:cubicBezTo>
                <a:cubicBezTo>
                  <a:pt x="7765498" y="30956"/>
                  <a:pt x="8074564" y="15478"/>
                  <a:pt x="8380117" y="0"/>
                </a:cubicBezTo>
                <a:cubicBezTo>
                  <a:pt x="8432799" y="0"/>
                  <a:pt x="8485480" y="15478"/>
                  <a:pt x="8538162" y="30956"/>
                </a:cubicBezTo>
                <a:cubicBezTo>
                  <a:pt x="8583820" y="38695"/>
                  <a:pt x="8622453" y="108346"/>
                  <a:pt x="8629477" y="208954"/>
                </a:cubicBezTo>
                <a:cubicBezTo>
                  <a:pt x="8671622" y="773902"/>
                  <a:pt x="8720792" y="1331112"/>
                  <a:pt x="8762937" y="1896060"/>
                </a:cubicBezTo>
                <a:cubicBezTo>
                  <a:pt x="8784010" y="2190143"/>
                  <a:pt x="8791034" y="2484226"/>
                  <a:pt x="8798059" y="2778309"/>
                </a:cubicBezTo>
                <a:cubicBezTo>
                  <a:pt x="8805083" y="3010479"/>
                  <a:pt x="8798059" y="3234911"/>
                  <a:pt x="8798059" y="3467082"/>
                </a:cubicBezTo>
                <a:lnTo>
                  <a:pt x="8808595" y="3467082"/>
                </a:lnTo>
                <a:close/>
              </a:path>
            </a:pathLst>
          </a:custGeom>
          <a:solidFill>
            <a:srgbClr val="EC6625"/>
          </a:solidFill>
          <a:ln w="243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7E152C8-1564-9CD4-2ABE-55064C112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885" y="365126"/>
            <a:ext cx="10996612" cy="461962"/>
          </a:xfrm>
          <a:prstGeom prst="rect">
            <a:avLst/>
          </a:prstGeom>
        </p:spPr>
        <p:txBody>
          <a:bodyPr lIns="0"/>
          <a:lstStyle>
            <a:lvl1pPr>
              <a:defRPr sz="2400" b="1" baseline="0">
                <a:solidFill>
                  <a:srgbClr val="EC6625"/>
                </a:solidFill>
              </a:defRPr>
            </a:lvl1pPr>
          </a:lstStyle>
          <a:p>
            <a:pPr lvl="0"/>
            <a:r>
              <a:rPr lang="en-GB" dirty="0"/>
              <a:t>How to use this PPT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65FCCB3-3076-2340-5BC6-BD76E591FA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714115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3A5F7B0-87B9-D779-448F-83341593B1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885" y="945469"/>
            <a:ext cx="5247950" cy="461962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</a:lstStyle>
          <a:p>
            <a:r>
              <a:rPr lang="en-GB" sz="2400" b="1" dirty="0">
                <a:cs typeface="Arial"/>
              </a:rPr>
              <a:t>Accompanying Resources: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A4F0D21-6282-06E8-999E-BB08C0F3C3D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77886" y="1470244"/>
            <a:ext cx="5247950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2263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sz="2400" b="0" i="0" baseline="0"/>
            </a:lvl1pPr>
            <a:lvl2pPr marL="800100" indent="-342900">
              <a:buFont typeface="Arial" panose="020B0604020202020204" pitchFamily="34" charset="0"/>
              <a:buChar char="•"/>
              <a:defRPr sz="24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14652" y="1075414"/>
            <a:ext cx="5048013" cy="5460246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3937" y="1386985"/>
            <a:ext cx="4151741" cy="39851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1">
            <a:extLst>
              <a:ext uri="{FF2B5EF4-FFF2-40B4-BE49-F238E27FC236}">
                <a16:creationId xmlns:a16="http://schemas.microsoft.com/office/drawing/2014/main" id="{1F4DD1BE-B6E0-CBE2-78DB-2ABB2921DA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17447" y="5692944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95548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Content-Bl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Picture 5">
            <a:extLst>
              <a:ext uri="{FF2B5EF4-FFF2-40B4-BE49-F238E27FC236}">
                <a16:creationId xmlns:a16="http://schemas.microsoft.com/office/drawing/2014/main" id="{B7BB9657-BC72-7070-9EFC-2C2344D5F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81" y="1205909"/>
            <a:ext cx="5836444" cy="5337766"/>
          </a:xfrm>
          <a:custGeom>
            <a:avLst/>
            <a:gdLst>
              <a:gd name="connsiteX0" fmla="*/ 2014951 w 4369304"/>
              <a:gd name="connsiteY0" fmla="*/ 4041708 h 4114026"/>
              <a:gd name="connsiteX1" fmla="*/ 1431807 w 4369304"/>
              <a:gd name="connsiteY1" fmla="*/ 4043255 h 4114026"/>
              <a:gd name="connsiteX2" fmla="*/ 1024998 w 4369304"/>
              <a:gd name="connsiteY2" fmla="*/ 4092757 h 4114026"/>
              <a:gd name="connsiteX3" fmla="*/ 817727 w 4369304"/>
              <a:gd name="connsiteY3" fmla="*/ 4111319 h 4114026"/>
              <a:gd name="connsiteX4" fmla="*/ 398544 w 4369304"/>
              <a:gd name="connsiteY4" fmla="*/ 4109773 h 4114026"/>
              <a:gd name="connsiteX5" fmla="*/ 185085 w 4369304"/>
              <a:gd name="connsiteY5" fmla="*/ 4077287 h 4114026"/>
              <a:gd name="connsiteX6" fmla="*/ 117026 w 4369304"/>
              <a:gd name="connsiteY6" fmla="*/ 3995301 h 4114026"/>
              <a:gd name="connsiteX7" fmla="*/ 70622 w 4369304"/>
              <a:gd name="connsiteY7" fmla="*/ 3767904 h 4114026"/>
              <a:gd name="connsiteX8" fmla="*/ 30405 w 4369304"/>
              <a:gd name="connsiteY8" fmla="*/ 3340955 h 4114026"/>
              <a:gd name="connsiteX9" fmla="*/ 1016 w 4369304"/>
              <a:gd name="connsiteY9" fmla="*/ 2784065 h 4114026"/>
              <a:gd name="connsiteX10" fmla="*/ 2563 w 4369304"/>
              <a:gd name="connsiteY10" fmla="*/ 2357115 h 4114026"/>
              <a:gd name="connsiteX11" fmla="*/ 18031 w 4369304"/>
              <a:gd name="connsiteY11" fmla="*/ 1815694 h 4114026"/>
              <a:gd name="connsiteX12" fmla="*/ 21124 w 4369304"/>
              <a:gd name="connsiteY12" fmla="*/ 1418136 h 4114026"/>
              <a:gd name="connsiteX13" fmla="*/ 47420 w 4369304"/>
              <a:gd name="connsiteY13" fmla="*/ 969530 h 4114026"/>
              <a:gd name="connsiteX14" fmla="*/ 155696 w 4369304"/>
              <a:gd name="connsiteY14" fmla="*/ 308997 h 4114026"/>
              <a:gd name="connsiteX15" fmla="*/ 233036 w 4369304"/>
              <a:gd name="connsiteY15" fmla="*/ 194525 h 4114026"/>
              <a:gd name="connsiteX16" fmla="*/ 429480 w 4369304"/>
              <a:gd name="connsiteY16" fmla="*/ 140383 h 4114026"/>
              <a:gd name="connsiteX17" fmla="*/ 605815 w 4369304"/>
              <a:gd name="connsiteY17" fmla="*/ 101710 h 4114026"/>
              <a:gd name="connsiteX18" fmla="*/ 943018 w 4369304"/>
              <a:gd name="connsiteY18" fmla="*/ 61490 h 4114026"/>
              <a:gd name="connsiteX19" fmla="*/ 1526162 w 4369304"/>
              <a:gd name="connsiteY19" fmla="*/ 93975 h 4114026"/>
              <a:gd name="connsiteX20" fmla="*/ 1833975 w 4369304"/>
              <a:gd name="connsiteY20" fmla="*/ 128007 h 4114026"/>
              <a:gd name="connsiteX21" fmla="*/ 2621297 w 4369304"/>
              <a:gd name="connsiteY21" fmla="*/ 118726 h 4114026"/>
              <a:gd name="connsiteX22" fmla="*/ 3040480 w 4369304"/>
              <a:gd name="connsiteY22" fmla="*/ 90881 h 4114026"/>
              <a:gd name="connsiteX23" fmla="*/ 3309624 w 4369304"/>
              <a:gd name="connsiteY23" fmla="*/ 53755 h 4114026"/>
              <a:gd name="connsiteX24" fmla="*/ 3736541 w 4369304"/>
              <a:gd name="connsiteY24" fmla="*/ 25911 h 4114026"/>
              <a:gd name="connsiteX25" fmla="*/ 4089211 w 4369304"/>
              <a:gd name="connsiteY25" fmla="*/ 1160 h 4114026"/>
              <a:gd name="connsiteX26" fmla="*/ 4158817 w 4369304"/>
              <a:gd name="connsiteY26" fmla="*/ 10442 h 4114026"/>
              <a:gd name="connsiteX27" fmla="*/ 4231517 w 4369304"/>
              <a:gd name="connsiteY27" fmla="*/ 120273 h 4114026"/>
              <a:gd name="connsiteX28" fmla="*/ 4260906 w 4369304"/>
              <a:gd name="connsiteY28" fmla="*/ 287340 h 4114026"/>
              <a:gd name="connsiteX29" fmla="*/ 4327419 w 4369304"/>
              <a:gd name="connsiteY29" fmla="*/ 650865 h 4114026"/>
              <a:gd name="connsiteX30" fmla="*/ 4367636 w 4369304"/>
              <a:gd name="connsiteY30" fmla="*/ 1071627 h 4114026"/>
              <a:gd name="connsiteX31" fmla="*/ 4362995 w 4369304"/>
              <a:gd name="connsiteY31" fmla="*/ 1305212 h 4114026"/>
              <a:gd name="connsiteX32" fmla="*/ 4347527 w 4369304"/>
              <a:gd name="connsiteY32" fmla="*/ 1792490 h 4114026"/>
              <a:gd name="connsiteX33" fmla="*/ 4332059 w 4369304"/>
              <a:gd name="connsiteY33" fmla="*/ 2171485 h 4114026"/>
              <a:gd name="connsiteX34" fmla="*/ 4328966 w 4369304"/>
              <a:gd name="connsiteY34" fmla="*/ 2760861 h 4114026"/>
              <a:gd name="connsiteX35" fmla="*/ 4305764 w 4369304"/>
              <a:gd name="connsiteY35" fmla="*/ 3384268 h 4114026"/>
              <a:gd name="connsiteX36" fmla="*/ 4285655 w 4369304"/>
              <a:gd name="connsiteY36" fmla="*/ 3628681 h 4114026"/>
              <a:gd name="connsiteX37" fmla="*/ 4256266 w 4369304"/>
              <a:gd name="connsiteY37" fmla="*/ 3795748 h 4114026"/>
              <a:gd name="connsiteX38" fmla="*/ 4177379 w 4369304"/>
              <a:gd name="connsiteY38" fmla="*/ 3885470 h 4114026"/>
              <a:gd name="connsiteX39" fmla="*/ 3540097 w 4369304"/>
              <a:gd name="connsiteY39" fmla="*/ 3934971 h 4114026"/>
              <a:gd name="connsiteX40" fmla="*/ 3236924 w 4369304"/>
              <a:gd name="connsiteY40" fmla="*/ 3973644 h 4114026"/>
              <a:gd name="connsiteX41" fmla="*/ 3111633 w 4369304"/>
              <a:gd name="connsiteY41" fmla="*/ 3987566 h 4114026"/>
              <a:gd name="connsiteX42" fmla="*/ 2861051 w 4369304"/>
              <a:gd name="connsiteY42" fmla="*/ 4030880 h 4114026"/>
              <a:gd name="connsiteX43" fmla="*/ 2621297 w 4369304"/>
              <a:gd name="connsiteY43" fmla="*/ 4061818 h 4114026"/>
              <a:gd name="connsiteX44" fmla="*/ 2016498 w 4369304"/>
              <a:gd name="connsiteY44" fmla="*/ 4050990 h 4114026"/>
              <a:gd name="connsiteX45" fmla="*/ 2014951 w 4369304"/>
              <a:gd name="connsiteY45" fmla="*/ 4041708 h 41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69304" h="4114026">
                <a:moveTo>
                  <a:pt x="2014951" y="4041708"/>
                </a:moveTo>
                <a:cubicBezTo>
                  <a:pt x="1820054" y="4041708"/>
                  <a:pt x="1626704" y="4035521"/>
                  <a:pt x="1431807" y="4043255"/>
                </a:cubicBezTo>
                <a:cubicBezTo>
                  <a:pt x="1295689" y="4049443"/>
                  <a:pt x="1161117" y="4075740"/>
                  <a:pt x="1024998" y="4092757"/>
                </a:cubicBezTo>
                <a:cubicBezTo>
                  <a:pt x="955392" y="4100491"/>
                  <a:pt x="887333" y="4111319"/>
                  <a:pt x="817727" y="4111319"/>
                </a:cubicBezTo>
                <a:cubicBezTo>
                  <a:pt x="678515" y="4114413"/>
                  <a:pt x="537756" y="4115960"/>
                  <a:pt x="398544" y="4109773"/>
                </a:cubicBezTo>
                <a:cubicBezTo>
                  <a:pt x="327391" y="4106679"/>
                  <a:pt x="256238" y="4088116"/>
                  <a:pt x="185085" y="4077287"/>
                </a:cubicBezTo>
                <a:cubicBezTo>
                  <a:pt x="152603" y="4071100"/>
                  <a:pt x="132494" y="4041708"/>
                  <a:pt x="117026" y="3995301"/>
                </a:cubicBezTo>
                <a:cubicBezTo>
                  <a:pt x="92277" y="3921049"/>
                  <a:pt x="76809" y="3845250"/>
                  <a:pt x="70622" y="3767904"/>
                </a:cubicBezTo>
                <a:cubicBezTo>
                  <a:pt x="56701" y="3625587"/>
                  <a:pt x="44326" y="3483271"/>
                  <a:pt x="30405" y="3340955"/>
                </a:cubicBezTo>
                <a:cubicBezTo>
                  <a:pt x="11844" y="3156872"/>
                  <a:pt x="2563" y="2969695"/>
                  <a:pt x="1016" y="2784065"/>
                </a:cubicBezTo>
                <a:cubicBezTo>
                  <a:pt x="-531" y="2641748"/>
                  <a:pt x="-531" y="2499432"/>
                  <a:pt x="2563" y="2357115"/>
                </a:cubicBezTo>
                <a:cubicBezTo>
                  <a:pt x="5656" y="2176126"/>
                  <a:pt x="13390" y="1996684"/>
                  <a:pt x="18031" y="1815694"/>
                </a:cubicBezTo>
                <a:cubicBezTo>
                  <a:pt x="21124" y="1682659"/>
                  <a:pt x="21124" y="1551171"/>
                  <a:pt x="21124" y="1418136"/>
                </a:cubicBezTo>
                <a:cubicBezTo>
                  <a:pt x="21124" y="1266539"/>
                  <a:pt x="36592" y="1119581"/>
                  <a:pt x="47420" y="969530"/>
                </a:cubicBezTo>
                <a:cubicBezTo>
                  <a:pt x="64435" y="740587"/>
                  <a:pt x="106199" y="524018"/>
                  <a:pt x="155696" y="308997"/>
                </a:cubicBezTo>
                <a:cubicBezTo>
                  <a:pt x="169617" y="247120"/>
                  <a:pt x="192819" y="209994"/>
                  <a:pt x="233036" y="194525"/>
                </a:cubicBezTo>
                <a:cubicBezTo>
                  <a:pt x="296455" y="168227"/>
                  <a:pt x="362967" y="149664"/>
                  <a:pt x="429480" y="140383"/>
                </a:cubicBezTo>
                <a:cubicBezTo>
                  <a:pt x="489805" y="131101"/>
                  <a:pt x="548584" y="118726"/>
                  <a:pt x="605815" y="101710"/>
                </a:cubicBezTo>
                <a:cubicBezTo>
                  <a:pt x="715638" y="67678"/>
                  <a:pt x="830101" y="55302"/>
                  <a:pt x="943018" y="61490"/>
                </a:cubicBezTo>
                <a:cubicBezTo>
                  <a:pt x="1137915" y="70771"/>
                  <a:pt x="1331265" y="80053"/>
                  <a:pt x="1526162" y="93975"/>
                </a:cubicBezTo>
                <a:cubicBezTo>
                  <a:pt x="1628251" y="101710"/>
                  <a:pt x="1730340" y="126460"/>
                  <a:pt x="1833975" y="128007"/>
                </a:cubicBezTo>
                <a:cubicBezTo>
                  <a:pt x="2096932" y="131101"/>
                  <a:pt x="2358341" y="126460"/>
                  <a:pt x="2621297" y="118726"/>
                </a:cubicBezTo>
                <a:cubicBezTo>
                  <a:pt x="2760509" y="115632"/>
                  <a:pt x="2901268" y="103257"/>
                  <a:pt x="3040480" y="90881"/>
                </a:cubicBezTo>
                <a:cubicBezTo>
                  <a:pt x="3130195" y="83147"/>
                  <a:pt x="3219909" y="69225"/>
                  <a:pt x="3309624" y="53755"/>
                </a:cubicBezTo>
                <a:cubicBezTo>
                  <a:pt x="3451929" y="29005"/>
                  <a:pt x="3594235" y="27458"/>
                  <a:pt x="3736541" y="25911"/>
                </a:cubicBezTo>
                <a:cubicBezTo>
                  <a:pt x="3854098" y="24364"/>
                  <a:pt x="3971654" y="25911"/>
                  <a:pt x="4089211" y="1160"/>
                </a:cubicBezTo>
                <a:cubicBezTo>
                  <a:pt x="4112413" y="-1934"/>
                  <a:pt x="4137162" y="1160"/>
                  <a:pt x="4158817" y="10442"/>
                </a:cubicBezTo>
                <a:cubicBezTo>
                  <a:pt x="4194394" y="24364"/>
                  <a:pt x="4220689" y="61490"/>
                  <a:pt x="4231517" y="120273"/>
                </a:cubicBezTo>
                <a:cubicBezTo>
                  <a:pt x="4242345" y="175962"/>
                  <a:pt x="4250079" y="231651"/>
                  <a:pt x="4260906" y="287340"/>
                </a:cubicBezTo>
                <a:cubicBezTo>
                  <a:pt x="4282562" y="407999"/>
                  <a:pt x="4310404" y="527112"/>
                  <a:pt x="4327419" y="650865"/>
                </a:cubicBezTo>
                <a:cubicBezTo>
                  <a:pt x="4345980" y="790088"/>
                  <a:pt x="4358355" y="930858"/>
                  <a:pt x="4367636" y="1071627"/>
                </a:cubicBezTo>
                <a:cubicBezTo>
                  <a:pt x="4372276" y="1148973"/>
                  <a:pt x="4366089" y="1227866"/>
                  <a:pt x="4362995" y="1305212"/>
                </a:cubicBezTo>
                <a:cubicBezTo>
                  <a:pt x="4358355" y="1467638"/>
                  <a:pt x="4353714" y="1630064"/>
                  <a:pt x="4347527" y="1792490"/>
                </a:cubicBezTo>
                <a:cubicBezTo>
                  <a:pt x="4342887" y="1919338"/>
                  <a:pt x="4333606" y="2044638"/>
                  <a:pt x="4332059" y="2171485"/>
                </a:cubicBezTo>
                <a:cubicBezTo>
                  <a:pt x="4328966" y="2367944"/>
                  <a:pt x="4325872" y="2564402"/>
                  <a:pt x="4328966" y="2760861"/>
                </a:cubicBezTo>
                <a:cubicBezTo>
                  <a:pt x="4333606" y="2969695"/>
                  <a:pt x="4325872" y="3176981"/>
                  <a:pt x="4305764" y="3384268"/>
                </a:cubicBezTo>
                <a:cubicBezTo>
                  <a:pt x="4298030" y="3464708"/>
                  <a:pt x="4294936" y="3548242"/>
                  <a:pt x="4285655" y="3628681"/>
                </a:cubicBezTo>
                <a:cubicBezTo>
                  <a:pt x="4277921" y="3684370"/>
                  <a:pt x="4268640" y="3740059"/>
                  <a:pt x="4256266" y="3795748"/>
                </a:cubicBezTo>
                <a:cubicBezTo>
                  <a:pt x="4243891" y="3854531"/>
                  <a:pt x="4217596" y="3880829"/>
                  <a:pt x="4177379" y="3885470"/>
                </a:cubicBezTo>
                <a:cubicBezTo>
                  <a:pt x="3965467" y="3908673"/>
                  <a:pt x="3752009" y="3924143"/>
                  <a:pt x="3540097" y="3934971"/>
                </a:cubicBezTo>
                <a:cubicBezTo>
                  <a:pt x="3439555" y="3939612"/>
                  <a:pt x="3337466" y="3961269"/>
                  <a:pt x="3236924" y="3973644"/>
                </a:cubicBezTo>
                <a:cubicBezTo>
                  <a:pt x="3195160" y="3978285"/>
                  <a:pt x="3153397" y="3979831"/>
                  <a:pt x="3111633" y="3987566"/>
                </a:cubicBezTo>
                <a:cubicBezTo>
                  <a:pt x="3028106" y="4001489"/>
                  <a:pt x="2944578" y="4018504"/>
                  <a:pt x="2861051" y="4030880"/>
                </a:cubicBezTo>
                <a:cubicBezTo>
                  <a:pt x="2780618" y="4043255"/>
                  <a:pt x="2700184" y="4060271"/>
                  <a:pt x="2621297" y="4061818"/>
                </a:cubicBezTo>
                <a:cubicBezTo>
                  <a:pt x="2420213" y="4061818"/>
                  <a:pt x="2217582" y="4054084"/>
                  <a:pt x="2016498" y="4050990"/>
                </a:cubicBezTo>
                <a:lnTo>
                  <a:pt x="2014951" y="4041708"/>
                </a:lnTo>
                <a:close/>
              </a:path>
            </a:pathLst>
          </a:custGeom>
          <a:solidFill>
            <a:srgbClr val="ADD0F0"/>
          </a:solidFill>
          <a:ln w="154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sz="2400"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C50CF-7625-3423-D7C1-AB8CCED37FE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6388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Content-Bl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" name="Picture 4">
            <a:extLst>
              <a:ext uri="{FF2B5EF4-FFF2-40B4-BE49-F238E27FC236}">
                <a16:creationId xmlns:a16="http://schemas.microsoft.com/office/drawing/2014/main" id="{7F9051B8-6A0F-FA37-0CF4-7373DF660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0533" y="1009291"/>
            <a:ext cx="5447342" cy="5598543"/>
          </a:xfrm>
          <a:custGeom>
            <a:avLst/>
            <a:gdLst>
              <a:gd name="connsiteX0" fmla="*/ 4570229 w 4570515"/>
              <a:gd name="connsiteY0" fmla="*/ 763192 h 2758286"/>
              <a:gd name="connsiteX1" fmla="*/ 4540684 w 4570515"/>
              <a:gd name="connsiteY1" fmla="*/ 1372800 h 2758286"/>
              <a:gd name="connsiteX2" fmla="*/ 4504322 w 4570515"/>
              <a:gd name="connsiteY2" fmla="*/ 1868676 h 2758286"/>
              <a:gd name="connsiteX3" fmla="*/ 4404325 w 4570515"/>
              <a:gd name="connsiteY3" fmla="*/ 2603390 h 2758286"/>
              <a:gd name="connsiteX4" fmla="*/ 4240694 w 4570515"/>
              <a:gd name="connsiteY4" fmla="*/ 2755792 h 2758286"/>
              <a:gd name="connsiteX5" fmla="*/ 3974793 w 4570515"/>
              <a:gd name="connsiteY5" fmla="*/ 2751243 h 2758286"/>
              <a:gd name="connsiteX6" fmla="*/ 3604350 w 4570515"/>
              <a:gd name="connsiteY6" fmla="*/ 2746694 h 2758286"/>
              <a:gd name="connsiteX7" fmla="*/ 3249816 w 4570515"/>
              <a:gd name="connsiteY7" fmla="*/ 2739870 h 2758286"/>
              <a:gd name="connsiteX8" fmla="*/ 2395298 w 4570515"/>
              <a:gd name="connsiteY8" fmla="*/ 2689827 h 2758286"/>
              <a:gd name="connsiteX9" fmla="*/ 1981674 w 4570515"/>
              <a:gd name="connsiteY9" fmla="*/ 2664806 h 2758286"/>
              <a:gd name="connsiteX10" fmla="*/ 1345331 w 4570515"/>
              <a:gd name="connsiteY10" fmla="*/ 2646609 h 2758286"/>
              <a:gd name="connsiteX11" fmla="*/ 620354 w 4570515"/>
              <a:gd name="connsiteY11" fmla="*/ 2617038 h 2758286"/>
              <a:gd name="connsiteX12" fmla="*/ 365816 w 4570515"/>
              <a:gd name="connsiteY12" fmla="*/ 2592017 h 2758286"/>
              <a:gd name="connsiteX13" fmla="*/ 190822 w 4570515"/>
              <a:gd name="connsiteY13" fmla="*/ 2551073 h 2758286"/>
              <a:gd name="connsiteX14" fmla="*/ 149914 w 4570515"/>
              <a:gd name="connsiteY14" fmla="*/ 2498756 h 2758286"/>
              <a:gd name="connsiteX15" fmla="*/ 120370 w 4570515"/>
              <a:gd name="connsiteY15" fmla="*/ 2243994 h 2758286"/>
              <a:gd name="connsiteX16" fmla="*/ 97643 w 4570515"/>
              <a:gd name="connsiteY16" fmla="*/ 1841380 h 2758286"/>
              <a:gd name="connsiteX17" fmla="*/ 79462 w 4570515"/>
              <a:gd name="connsiteY17" fmla="*/ 1507005 h 2758286"/>
              <a:gd name="connsiteX18" fmla="*/ 49917 w 4570515"/>
              <a:gd name="connsiteY18" fmla="*/ 1236321 h 2758286"/>
              <a:gd name="connsiteX19" fmla="*/ 20373 w 4570515"/>
              <a:gd name="connsiteY19" fmla="*/ 867826 h 2758286"/>
              <a:gd name="connsiteX20" fmla="*/ 2191 w 4570515"/>
              <a:gd name="connsiteY20" fmla="*/ 547099 h 2758286"/>
              <a:gd name="connsiteX21" fmla="*/ 29463 w 4570515"/>
              <a:gd name="connsiteY21" fmla="*/ 228647 h 2758286"/>
              <a:gd name="connsiteX22" fmla="*/ 47645 w 4570515"/>
              <a:gd name="connsiteY22" fmla="*/ 171781 h 2758286"/>
              <a:gd name="connsiteX23" fmla="*/ 152187 w 4570515"/>
              <a:gd name="connsiteY23" fmla="*/ 101266 h 2758286"/>
              <a:gd name="connsiteX24" fmla="*/ 527175 w 4570515"/>
              <a:gd name="connsiteY24" fmla="*/ 119463 h 2758286"/>
              <a:gd name="connsiteX25" fmla="*/ 843074 w 4570515"/>
              <a:gd name="connsiteY25" fmla="*/ 133111 h 2758286"/>
              <a:gd name="connsiteX26" fmla="*/ 1808952 w 4570515"/>
              <a:gd name="connsiteY26" fmla="*/ 117189 h 2758286"/>
              <a:gd name="connsiteX27" fmla="*/ 2358935 w 4570515"/>
              <a:gd name="connsiteY27" fmla="*/ 103541 h 2758286"/>
              <a:gd name="connsiteX28" fmla="*/ 2920281 w 4570515"/>
              <a:gd name="connsiteY28" fmla="*/ 76245 h 2758286"/>
              <a:gd name="connsiteX29" fmla="*/ 3404357 w 4570515"/>
              <a:gd name="connsiteY29" fmla="*/ 46674 h 2758286"/>
              <a:gd name="connsiteX30" fmla="*/ 3761163 w 4570515"/>
              <a:gd name="connsiteY30" fmla="*/ 8005 h 2758286"/>
              <a:gd name="connsiteX31" fmla="*/ 4479323 w 4570515"/>
              <a:gd name="connsiteY31" fmla="*/ 103541 h 2758286"/>
              <a:gd name="connsiteX32" fmla="*/ 4549775 w 4570515"/>
              <a:gd name="connsiteY32" fmla="*/ 194527 h 2758286"/>
              <a:gd name="connsiteX33" fmla="*/ 4570229 w 4570515"/>
              <a:gd name="connsiteY33" fmla="*/ 763192 h 27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70515" h="2758286">
                <a:moveTo>
                  <a:pt x="4570229" y="763192"/>
                </a:moveTo>
                <a:cubicBezTo>
                  <a:pt x="4572501" y="967911"/>
                  <a:pt x="4561138" y="1170356"/>
                  <a:pt x="4540684" y="1372800"/>
                </a:cubicBezTo>
                <a:cubicBezTo>
                  <a:pt x="4527048" y="1536576"/>
                  <a:pt x="4515685" y="1702626"/>
                  <a:pt x="4504322" y="1868676"/>
                </a:cubicBezTo>
                <a:cubicBezTo>
                  <a:pt x="4486140" y="2114339"/>
                  <a:pt x="4454323" y="2360002"/>
                  <a:pt x="4404325" y="2603390"/>
                </a:cubicBezTo>
                <a:cubicBezTo>
                  <a:pt x="4379326" y="2721673"/>
                  <a:pt x="4361144" y="2744419"/>
                  <a:pt x="4240694" y="2755792"/>
                </a:cubicBezTo>
                <a:cubicBezTo>
                  <a:pt x="4152060" y="2762616"/>
                  <a:pt x="4063427" y="2753518"/>
                  <a:pt x="3974793" y="2751243"/>
                </a:cubicBezTo>
                <a:cubicBezTo>
                  <a:pt x="3852070" y="2748969"/>
                  <a:pt x="3727074" y="2746694"/>
                  <a:pt x="3604350" y="2746694"/>
                </a:cubicBezTo>
                <a:cubicBezTo>
                  <a:pt x="3486172" y="2744419"/>
                  <a:pt x="3367994" y="2746694"/>
                  <a:pt x="3249816" y="2739870"/>
                </a:cubicBezTo>
                <a:cubicBezTo>
                  <a:pt x="2965734" y="2723947"/>
                  <a:pt x="2679380" y="2708025"/>
                  <a:pt x="2395298" y="2689827"/>
                </a:cubicBezTo>
                <a:cubicBezTo>
                  <a:pt x="2256666" y="2680729"/>
                  <a:pt x="2120306" y="2673905"/>
                  <a:pt x="1981674" y="2664806"/>
                </a:cubicBezTo>
                <a:cubicBezTo>
                  <a:pt x="1770317" y="2651158"/>
                  <a:pt x="1556688" y="2639785"/>
                  <a:pt x="1345331" y="2646609"/>
                </a:cubicBezTo>
                <a:cubicBezTo>
                  <a:pt x="1104429" y="2651158"/>
                  <a:pt x="861255" y="2642060"/>
                  <a:pt x="620354" y="2617038"/>
                </a:cubicBezTo>
                <a:cubicBezTo>
                  <a:pt x="536266" y="2607940"/>
                  <a:pt x="449905" y="2603390"/>
                  <a:pt x="365816" y="2592017"/>
                </a:cubicBezTo>
                <a:cubicBezTo>
                  <a:pt x="306727" y="2582918"/>
                  <a:pt x="249911" y="2566996"/>
                  <a:pt x="190822" y="2551073"/>
                </a:cubicBezTo>
                <a:cubicBezTo>
                  <a:pt x="168095" y="2544249"/>
                  <a:pt x="149914" y="2523777"/>
                  <a:pt x="149914" y="2498756"/>
                </a:cubicBezTo>
                <a:cubicBezTo>
                  <a:pt x="140823" y="2414594"/>
                  <a:pt x="127188" y="2330431"/>
                  <a:pt x="120370" y="2243994"/>
                </a:cubicBezTo>
                <a:cubicBezTo>
                  <a:pt x="111279" y="2109789"/>
                  <a:pt x="104461" y="1975585"/>
                  <a:pt x="97643" y="1841380"/>
                </a:cubicBezTo>
                <a:cubicBezTo>
                  <a:pt x="90825" y="1729922"/>
                  <a:pt x="88552" y="1618463"/>
                  <a:pt x="79462" y="1507005"/>
                </a:cubicBezTo>
                <a:cubicBezTo>
                  <a:pt x="72644" y="1416019"/>
                  <a:pt x="56735" y="1327307"/>
                  <a:pt x="49917" y="1236321"/>
                </a:cubicBezTo>
                <a:cubicBezTo>
                  <a:pt x="38554" y="1113489"/>
                  <a:pt x="29463" y="990658"/>
                  <a:pt x="20373" y="867826"/>
                </a:cubicBezTo>
                <a:cubicBezTo>
                  <a:pt x="13555" y="760917"/>
                  <a:pt x="6737" y="654008"/>
                  <a:pt x="2191" y="547099"/>
                </a:cubicBezTo>
                <a:cubicBezTo>
                  <a:pt x="-4626" y="440190"/>
                  <a:pt x="4464" y="333281"/>
                  <a:pt x="29463" y="228647"/>
                </a:cubicBezTo>
                <a:cubicBezTo>
                  <a:pt x="34009" y="208175"/>
                  <a:pt x="40827" y="189978"/>
                  <a:pt x="47645" y="171781"/>
                </a:cubicBezTo>
                <a:cubicBezTo>
                  <a:pt x="61281" y="126287"/>
                  <a:pt x="104461" y="96717"/>
                  <a:pt x="152187" y="101266"/>
                </a:cubicBezTo>
                <a:cubicBezTo>
                  <a:pt x="277183" y="108090"/>
                  <a:pt x="402179" y="114914"/>
                  <a:pt x="527175" y="119463"/>
                </a:cubicBezTo>
                <a:cubicBezTo>
                  <a:pt x="631717" y="124013"/>
                  <a:pt x="738532" y="130837"/>
                  <a:pt x="843074" y="133111"/>
                </a:cubicBezTo>
                <a:cubicBezTo>
                  <a:pt x="1165791" y="139935"/>
                  <a:pt x="1486235" y="130837"/>
                  <a:pt x="1808952" y="117189"/>
                </a:cubicBezTo>
                <a:cubicBezTo>
                  <a:pt x="1993037" y="110365"/>
                  <a:pt x="2177123" y="110365"/>
                  <a:pt x="2358935" y="103541"/>
                </a:cubicBezTo>
                <a:cubicBezTo>
                  <a:pt x="2545293" y="96717"/>
                  <a:pt x="2731650" y="87618"/>
                  <a:pt x="2920281" y="76245"/>
                </a:cubicBezTo>
                <a:cubicBezTo>
                  <a:pt x="3081640" y="67146"/>
                  <a:pt x="3242998" y="60322"/>
                  <a:pt x="3404357" y="46674"/>
                </a:cubicBezTo>
                <a:cubicBezTo>
                  <a:pt x="3522535" y="35301"/>
                  <a:pt x="3642985" y="19379"/>
                  <a:pt x="3761163" y="8005"/>
                </a:cubicBezTo>
                <a:cubicBezTo>
                  <a:pt x="4004337" y="-17016"/>
                  <a:pt x="4249784" y="17104"/>
                  <a:pt x="4479323" y="103541"/>
                </a:cubicBezTo>
                <a:cubicBezTo>
                  <a:pt x="4522503" y="119463"/>
                  <a:pt x="4547502" y="146759"/>
                  <a:pt x="4549775" y="194527"/>
                </a:cubicBezTo>
                <a:cubicBezTo>
                  <a:pt x="4554320" y="365127"/>
                  <a:pt x="4561138" y="531177"/>
                  <a:pt x="4570229" y="763192"/>
                </a:cubicBezTo>
                <a:close/>
              </a:path>
            </a:pathLst>
          </a:custGeom>
          <a:solidFill>
            <a:srgbClr val="F5C946">
              <a:alpha val="55000"/>
            </a:srgbClr>
          </a:solidFill>
          <a:ln w="226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C50CF-7625-3423-D7C1-AB8CCED37FE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70471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3816" y="1178981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8651" y="5669571"/>
            <a:ext cx="3643313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8217" y="5752121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3534" y="1065876"/>
            <a:ext cx="5905354" cy="518313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821DB049-EE30-C60F-4BE8-EC4BF44F3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74C30591-6FD3-9022-64B0-DA6538303BBF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D58DDF2A-AC69-11D0-7197-CFA5E5AE316D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782393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7" y="1080312"/>
            <a:ext cx="5905354" cy="438378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284" y="1075414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78120" y="5589969"/>
            <a:ext cx="3643313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47686" y="5672519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DE46AC-A9E1-7572-F6FB-B125C72FF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3CC7725-7842-6C90-329A-E7C115E56D54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72FBDE7-90A9-23FC-478B-516940194C99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49194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2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6819952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7" y="1080311"/>
            <a:ext cx="5905354" cy="5308613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7" name="Picture Placeholder 43">
            <a:extLst>
              <a:ext uri="{FF2B5EF4-FFF2-40B4-BE49-F238E27FC236}">
                <a16:creationId xmlns:a16="http://schemas.microsoft.com/office/drawing/2014/main" id="{119E02C8-E0FD-C021-53C9-50A98870C0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2453" y="127931"/>
            <a:ext cx="4204166" cy="3070506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0" name="Washi">
            <a:extLst>
              <a:ext uri="{FF2B5EF4-FFF2-40B4-BE49-F238E27FC236}">
                <a16:creationId xmlns:a16="http://schemas.microsoft.com/office/drawing/2014/main" id="{39C52D04-F408-5642-E06A-3FDED0B51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77139" y="2630017"/>
            <a:ext cx="2223218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6E098A6C-30D9-2247-8DF2-5E5C9D8A4A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32224" y="2701550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47">
            <a:extLst>
              <a:ext uri="{FF2B5EF4-FFF2-40B4-BE49-F238E27FC236}">
                <a16:creationId xmlns:a16="http://schemas.microsoft.com/office/drawing/2014/main" id="{FFE1C230-603A-EEEC-B599-2DE9E313C8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2998" y="3355905"/>
            <a:ext cx="4823228" cy="3374164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5" name="Washi">
            <a:extLst>
              <a:ext uri="{FF2B5EF4-FFF2-40B4-BE49-F238E27FC236}">
                <a16:creationId xmlns:a16="http://schemas.microsoft.com/office/drawing/2014/main" id="{E3B1B4E7-928C-1AD7-05F2-BB41C3FE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78952" y="6110222"/>
            <a:ext cx="2223218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B1AC22B-BC52-1F39-7611-60030CB143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34037" y="6181755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15548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358D3-0AB5-6620-A638-0B4A1EB1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27907"/>
            <a:ext cx="10515600" cy="102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4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1" r:id="rId2"/>
    <p:sldLayoutId id="2147483691" r:id="rId3"/>
    <p:sldLayoutId id="2147483650" r:id="rId4"/>
    <p:sldLayoutId id="2147483683" r:id="rId5"/>
    <p:sldLayoutId id="2147483684" r:id="rId6"/>
    <p:sldLayoutId id="2147483673" r:id="rId7"/>
    <p:sldLayoutId id="2147483677" r:id="rId8"/>
    <p:sldLayoutId id="2147483679" r:id="rId9"/>
    <p:sldLayoutId id="2147483680" r:id="rId10"/>
    <p:sldLayoutId id="2147483666" r:id="rId11"/>
    <p:sldLayoutId id="2147483685" r:id="rId12"/>
    <p:sldLayoutId id="2147483667" r:id="rId13"/>
    <p:sldLayoutId id="2147483675" r:id="rId14"/>
    <p:sldLayoutId id="2147483671" r:id="rId15"/>
    <p:sldLayoutId id="2147483681" r:id="rId16"/>
    <p:sldLayoutId id="2147483672" r:id="rId17"/>
    <p:sldLayoutId id="2147483678" r:id="rId18"/>
    <p:sldLayoutId id="2147483664" r:id="rId19"/>
    <p:sldLayoutId id="2147483663" r:id="rId20"/>
    <p:sldLayoutId id="2147483660" r:id="rId21"/>
    <p:sldLayoutId id="2147483682" r:id="rId22"/>
    <p:sldLayoutId id="2147483690" r:id="rId23"/>
    <p:sldLayoutId id="2147483692" r:id="rId24"/>
    <p:sldLayoutId id="2147483694" r:id="rId25"/>
    <p:sldLayoutId id="2147483693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rgbClr val="597F3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4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svg"/><Relationship Id="rId11" Type="http://schemas.openxmlformats.org/officeDocument/2006/relationships/image" Target="../media/image22.sv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svg"/><Relationship Id="rId9" Type="http://schemas.openxmlformats.org/officeDocument/2006/relationships/image" Target="../media/image14.jp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36B4-516D-22C1-D710-8A2984D1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cs typeface="Arial" panose="020B0604020202020204" pitchFamily="34" charset="0"/>
              </a:rPr>
              <a:t>What do you think happened just before this photograph was taken?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5A2276-C6EB-2D35-0F88-90842264D0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 you think happened just before this photograph was taken?</a:t>
            </a:r>
          </a:p>
          <a:p>
            <a:endParaRPr lang="en-US" dirty="0"/>
          </a:p>
        </p:txBody>
      </p:sp>
      <p:pic>
        <p:nvPicPr>
          <p:cNvPr id="6" name="Picture Placeholder 5" descr="A black and white photograph of a Victorian young boy wearing a sailor suit and hat. He is posing for a photo with a frown on his face. He is outside in a garden and holding a long stick. ">
            <a:extLst>
              <a:ext uri="{FF2B5EF4-FFF2-40B4-BE49-F238E27FC236}">
                <a16:creationId xmlns:a16="http://schemas.microsoft.com/office/drawing/2014/main" id="{CF3BF1B2-B810-BDAF-77A2-22A5FCF065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8719" b="10089"/>
          <a:stretch/>
        </p:blipFill>
        <p:spPr>
          <a:xfrm>
            <a:off x="4122819" y="0"/>
            <a:ext cx="8069181" cy="6858000"/>
          </a:xfrm>
        </p:spPr>
      </p:pic>
    </p:spTree>
    <p:extLst>
      <p:ext uri="{BB962C8B-B14F-4D97-AF65-F5344CB8AC3E}">
        <p14:creationId xmlns:p14="http://schemas.microsoft.com/office/powerpoint/2010/main" val="1119173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1ECF-8C92-BF54-762E-A4F7B6DB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98580"/>
            <a:ext cx="10189028" cy="1156996"/>
          </a:xfrm>
        </p:spPr>
        <p:txBody>
          <a:bodyPr>
            <a:normAutofit/>
          </a:bodyPr>
          <a:lstStyle/>
          <a:p>
            <a:r>
              <a:rPr lang="en-US" dirty="0"/>
              <a:t>QUESTION: Why was he having his photo taken? Why do we take photos?</a:t>
            </a:r>
          </a:p>
        </p:txBody>
      </p:sp>
      <p:sp>
        <p:nvSpPr>
          <p:cNvPr id="10" name="Picture 5" descr="Decorative shape">
            <a:extLst>
              <a:ext uri="{FF2B5EF4-FFF2-40B4-BE49-F238E27FC236}">
                <a16:creationId xmlns:a16="http://schemas.microsoft.com/office/drawing/2014/main" id="{EC192854-4948-48A5-DB58-B023830F71B7}"/>
              </a:ext>
            </a:extLst>
          </p:cNvPr>
          <p:cNvSpPr/>
          <p:nvPr/>
        </p:nvSpPr>
        <p:spPr>
          <a:xfrm>
            <a:off x="651457" y="1605836"/>
            <a:ext cx="7260901" cy="4512742"/>
          </a:xfrm>
          <a:custGeom>
            <a:avLst/>
            <a:gdLst>
              <a:gd name="connsiteX0" fmla="*/ 2014951 w 4369304"/>
              <a:gd name="connsiteY0" fmla="*/ 4041708 h 4114026"/>
              <a:gd name="connsiteX1" fmla="*/ 1431807 w 4369304"/>
              <a:gd name="connsiteY1" fmla="*/ 4043255 h 4114026"/>
              <a:gd name="connsiteX2" fmla="*/ 1024998 w 4369304"/>
              <a:gd name="connsiteY2" fmla="*/ 4092757 h 4114026"/>
              <a:gd name="connsiteX3" fmla="*/ 817727 w 4369304"/>
              <a:gd name="connsiteY3" fmla="*/ 4111319 h 4114026"/>
              <a:gd name="connsiteX4" fmla="*/ 398544 w 4369304"/>
              <a:gd name="connsiteY4" fmla="*/ 4109773 h 4114026"/>
              <a:gd name="connsiteX5" fmla="*/ 185085 w 4369304"/>
              <a:gd name="connsiteY5" fmla="*/ 4077287 h 4114026"/>
              <a:gd name="connsiteX6" fmla="*/ 117026 w 4369304"/>
              <a:gd name="connsiteY6" fmla="*/ 3995301 h 4114026"/>
              <a:gd name="connsiteX7" fmla="*/ 70622 w 4369304"/>
              <a:gd name="connsiteY7" fmla="*/ 3767904 h 4114026"/>
              <a:gd name="connsiteX8" fmla="*/ 30405 w 4369304"/>
              <a:gd name="connsiteY8" fmla="*/ 3340955 h 4114026"/>
              <a:gd name="connsiteX9" fmla="*/ 1016 w 4369304"/>
              <a:gd name="connsiteY9" fmla="*/ 2784065 h 4114026"/>
              <a:gd name="connsiteX10" fmla="*/ 2563 w 4369304"/>
              <a:gd name="connsiteY10" fmla="*/ 2357115 h 4114026"/>
              <a:gd name="connsiteX11" fmla="*/ 18031 w 4369304"/>
              <a:gd name="connsiteY11" fmla="*/ 1815694 h 4114026"/>
              <a:gd name="connsiteX12" fmla="*/ 21124 w 4369304"/>
              <a:gd name="connsiteY12" fmla="*/ 1418136 h 4114026"/>
              <a:gd name="connsiteX13" fmla="*/ 47420 w 4369304"/>
              <a:gd name="connsiteY13" fmla="*/ 969530 h 4114026"/>
              <a:gd name="connsiteX14" fmla="*/ 155696 w 4369304"/>
              <a:gd name="connsiteY14" fmla="*/ 308997 h 4114026"/>
              <a:gd name="connsiteX15" fmla="*/ 233036 w 4369304"/>
              <a:gd name="connsiteY15" fmla="*/ 194525 h 4114026"/>
              <a:gd name="connsiteX16" fmla="*/ 429480 w 4369304"/>
              <a:gd name="connsiteY16" fmla="*/ 140383 h 4114026"/>
              <a:gd name="connsiteX17" fmla="*/ 605815 w 4369304"/>
              <a:gd name="connsiteY17" fmla="*/ 101710 h 4114026"/>
              <a:gd name="connsiteX18" fmla="*/ 943018 w 4369304"/>
              <a:gd name="connsiteY18" fmla="*/ 61490 h 4114026"/>
              <a:gd name="connsiteX19" fmla="*/ 1526162 w 4369304"/>
              <a:gd name="connsiteY19" fmla="*/ 93975 h 4114026"/>
              <a:gd name="connsiteX20" fmla="*/ 1833975 w 4369304"/>
              <a:gd name="connsiteY20" fmla="*/ 128007 h 4114026"/>
              <a:gd name="connsiteX21" fmla="*/ 2621297 w 4369304"/>
              <a:gd name="connsiteY21" fmla="*/ 118726 h 4114026"/>
              <a:gd name="connsiteX22" fmla="*/ 3040480 w 4369304"/>
              <a:gd name="connsiteY22" fmla="*/ 90881 h 4114026"/>
              <a:gd name="connsiteX23" fmla="*/ 3309624 w 4369304"/>
              <a:gd name="connsiteY23" fmla="*/ 53755 h 4114026"/>
              <a:gd name="connsiteX24" fmla="*/ 3736541 w 4369304"/>
              <a:gd name="connsiteY24" fmla="*/ 25911 h 4114026"/>
              <a:gd name="connsiteX25" fmla="*/ 4089211 w 4369304"/>
              <a:gd name="connsiteY25" fmla="*/ 1160 h 4114026"/>
              <a:gd name="connsiteX26" fmla="*/ 4158817 w 4369304"/>
              <a:gd name="connsiteY26" fmla="*/ 10442 h 4114026"/>
              <a:gd name="connsiteX27" fmla="*/ 4231517 w 4369304"/>
              <a:gd name="connsiteY27" fmla="*/ 120273 h 4114026"/>
              <a:gd name="connsiteX28" fmla="*/ 4260906 w 4369304"/>
              <a:gd name="connsiteY28" fmla="*/ 287340 h 4114026"/>
              <a:gd name="connsiteX29" fmla="*/ 4327419 w 4369304"/>
              <a:gd name="connsiteY29" fmla="*/ 650865 h 4114026"/>
              <a:gd name="connsiteX30" fmla="*/ 4367636 w 4369304"/>
              <a:gd name="connsiteY30" fmla="*/ 1071627 h 4114026"/>
              <a:gd name="connsiteX31" fmla="*/ 4362995 w 4369304"/>
              <a:gd name="connsiteY31" fmla="*/ 1305212 h 4114026"/>
              <a:gd name="connsiteX32" fmla="*/ 4347527 w 4369304"/>
              <a:gd name="connsiteY32" fmla="*/ 1792490 h 4114026"/>
              <a:gd name="connsiteX33" fmla="*/ 4332059 w 4369304"/>
              <a:gd name="connsiteY33" fmla="*/ 2171485 h 4114026"/>
              <a:gd name="connsiteX34" fmla="*/ 4328966 w 4369304"/>
              <a:gd name="connsiteY34" fmla="*/ 2760861 h 4114026"/>
              <a:gd name="connsiteX35" fmla="*/ 4305764 w 4369304"/>
              <a:gd name="connsiteY35" fmla="*/ 3384268 h 4114026"/>
              <a:gd name="connsiteX36" fmla="*/ 4285655 w 4369304"/>
              <a:gd name="connsiteY36" fmla="*/ 3628681 h 4114026"/>
              <a:gd name="connsiteX37" fmla="*/ 4256266 w 4369304"/>
              <a:gd name="connsiteY37" fmla="*/ 3795748 h 4114026"/>
              <a:gd name="connsiteX38" fmla="*/ 4177379 w 4369304"/>
              <a:gd name="connsiteY38" fmla="*/ 3885470 h 4114026"/>
              <a:gd name="connsiteX39" fmla="*/ 3540097 w 4369304"/>
              <a:gd name="connsiteY39" fmla="*/ 3934971 h 4114026"/>
              <a:gd name="connsiteX40" fmla="*/ 3236924 w 4369304"/>
              <a:gd name="connsiteY40" fmla="*/ 3973644 h 4114026"/>
              <a:gd name="connsiteX41" fmla="*/ 3111633 w 4369304"/>
              <a:gd name="connsiteY41" fmla="*/ 3987566 h 4114026"/>
              <a:gd name="connsiteX42" fmla="*/ 2861051 w 4369304"/>
              <a:gd name="connsiteY42" fmla="*/ 4030880 h 4114026"/>
              <a:gd name="connsiteX43" fmla="*/ 2621297 w 4369304"/>
              <a:gd name="connsiteY43" fmla="*/ 4061818 h 4114026"/>
              <a:gd name="connsiteX44" fmla="*/ 2016498 w 4369304"/>
              <a:gd name="connsiteY44" fmla="*/ 4050990 h 4114026"/>
              <a:gd name="connsiteX45" fmla="*/ 2014951 w 4369304"/>
              <a:gd name="connsiteY45" fmla="*/ 4041708 h 41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69304" h="4114026">
                <a:moveTo>
                  <a:pt x="2014951" y="4041708"/>
                </a:moveTo>
                <a:cubicBezTo>
                  <a:pt x="1820054" y="4041708"/>
                  <a:pt x="1626704" y="4035521"/>
                  <a:pt x="1431807" y="4043255"/>
                </a:cubicBezTo>
                <a:cubicBezTo>
                  <a:pt x="1295689" y="4049443"/>
                  <a:pt x="1161117" y="4075740"/>
                  <a:pt x="1024998" y="4092757"/>
                </a:cubicBezTo>
                <a:cubicBezTo>
                  <a:pt x="955392" y="4100491"/>
                  <a:pt x="887333" y="4111319"/>
                  <a:pt x="817727" y="4111319"/>
                </a:cubicBezTo>
                <a:cubicBezTo>
                  <a:pt x="678515" y="4114413"/>
                  <a:pt x="537756" y="4115960"/>
                  <a:pt x="398544" y="4109773"/>
                </a:cubicBezTo>
                <a:cubicBezTo>
                  <a:pt x="327391" y="4106679"/>
                  <a:pt x="256238" y="4088116"/>
                  <a:pt x="185085" y="4077287"/>
                </a:cubicBezTo>
                <a:cubicBezTo>
                  <a:pt x="152603" y="4071100"/>
                  <a:pt x="132494" y="4041708"/>
                  <a:pt x="117026" y="3995301"/>
                </a:cubicBezTo>
                <a:cubicBezTo>
                  <a:pt x="92277" y="3921049"/>
                  <a:pt x="76809" y="3845250"/>
                  <a:pt x="70622" y="3767904"/>
                </a:cubicBezTo>
                <a:cubicBezTo>
                  <a:pt x="56701" y="3625587"/>
                  <a:pt x="44326" y="3483271"/>
                  <a:pt x="30405" y="3340955"/>
                </a:cubicBezTo>
                <a:cubicBezTo>
                  <a:pt x="11844" y="3156872"/>
                  <a:pt x="2563" y="2969695"/>
                  <a:pt x="1016" y="2784065"/>
                </a:cubicBezTo>
                <a:cubicBezTo>
                  <a:pt x="-531" y="2641748"/>
                  <a:pt x="-531" y="2499432"/>
                  <a:pt x="2563" y="2357115"/>
                </a:cubicBezTo>
                <a:cubicBezTo>
                  <a:pt x="5656" y="2176126"/>
                  <a:pt x="13390" y="1996684"/>
                  <a:pt x="18031" y="1815694"/>
                </a:cubicBezTo>
                <a:cubicBezTo>
                  <a:pt x="21124" y="1682659"/>
                  <a:pt x="21124" y="1551171"/>
                  <a:pt x="21124" y="1418136"/>
                </a:cubicBezTo>
                <a:cubicBezTo>
                  <a:pt x="21124" y="1266539"/>
                  <a:pt x="36592" y="1119581"/>
                  <a:pt x="47420" y="969530"/>
                </a:cubicBezTo>
                <a:cubicBezTo>
                  <a:pt x="64435" y="740587"/>
                  <a:pt x="106199" y="524018"/>
                  <a:pt x="155696" y="308997"/>
                </a:cubicBezTo>
                <a:cubicBezTo>
                  <a:pt x="169617" y="247120"/>
                  <a:pt x="192819" y="209994"/>
                  <a:pt x="233036" y="194525"/>
                </a:cubicBezTo>
                <a:cubicBezTo>
                  <a:pt x="296455" y="168227"/>
                  <a:pt x="362967" y="149664"/>
                  <a:pt x="429480" y="140383"/>
                </a:cubicBezTo>
                <a:cubicBezTo>
                  <a:pt x="489805" y="131101"/>
                  <a:pt x="548584" y="118726"/>
                  <a:pt x="605815" y="101710"/>
                </a:cubicBezTo>
                <a:cubicBezTo>
                  <a:pt x="715638" y="67678"/>
                  <a:pt x="830101" y="55302"/>
                  <a:pt x="943018" y="61490"/>
                </a:cubicBezTo>
                <a:cubicBezTo>
                  <a:pt x="1137915" y="70771"/>
                  <a:pt x="1331265" y="80053"/>
                  <a:pt x="1526162" y="93975"/>
                </a:cubicBezTo>
                <a:cubicBezTo>
                  <a:pt x="1628251" y="101710"/>
                  <a:pt x="1730340" y="126460"/>
                  <a:pt x="1833975" y="128007"/>
                </a:cubicBezTo>
                <a:cubicBezTo>
                  <a:pt x="2096932" y="131101"/>
                  <a:pt x="2358341" y="126460"/>
                  <a:pt x="2621297" y="118726"/>
                </a:cubicBezTo>
                <a:cubicBezTo>
                  <a:pt x="2760509" y="115632"/>
                  <a:pt x="2901268" y="103257"/>
                  <a:pt x="3040480" y="90881"/>
                </a:cubicBezTo>
                <a:cubicBezTo>
                  <a:pt x="3130195" y="83147"/>
                  <a:pt x="3219909" y="69225"/>
                  <a:pt x="3309624" y="53755"/>
                </a:cubicBezTo>
                <a:cubicBezTo>
                  <a:pt x="3451929" y="29005"/>
                  <a:pt x="3594235" y="27458"/>
                  <a:pt x="3736541" y="25911"/>
                </a:cubicBezTo>
                <a:cubicBezTo>
                  <a:pt x="3854098" y="24364"/>
                  <a:pt x="3971654" y="25911"/>
                  <a:pt x="4089211" y="1160"/>
                </a:cubicBezTo>
                <a:cubicBezTo>
                  <a:pt x="4112413" y="-1934"/>
                  <a:pt x="4137162" y="1160"/>
                  <a:pt x="4158817" y="10442"/>
                </a:cubicBezTo>
                <a:cubicBezTo>
                  <a:pt x="4194394" y="24364"/>
                  <a:pt x="4220689" y="61490"/>
                  <a:pt x="4231517" y="120273"/>
                </a:cubicBezTo>
                <a:cubicBezTo>
                  <a:pt x="4242345" y="175962"/>
                  <a:pt x="4250079" y="231651"/>
                  <a:pt x="4260906" y="287340"/>
                </a:cubicBezTo>
                <a:cubicBezTo>
                  <a:pt x="4282562" y="407999"/>
                  <a:pt x="4310404" y="527112"/>
                  <a:pt x="4327419" y="650865"/>
                </a:cubicBezTo>
                <a:cubicBezTo>
                  <a:pt x="4345980" y="790088"/>
                  <a:pt x="4358355" y="930858"/>
                  <a:pt x="4367636" y="1071627"/>
                </a:cubicBezTo>
                <a:cubicBezTo>
                  <a:pt x="4372276" y="1148973"/>
                  <a:pt x="4366089" y="1227866"/>
                  <a:pt x="4362995" y="1305212"/>
                </a:cubicBezTo>
                <a:cubicBezTo>
                  <a:pt x="4358355" y="1467638"/>
                  <a:pt x="4353714" y="1630064"/>
                  <a:pt x="4347527" y="1792490"/>
                </a:cubicBezTo>
                <a:cubicBezTo>
                  <a:pt x="4342887" y="1919338"/>
                  <a:pt x="4333606" y="2044638"/>
                  <a:pt x="4332059" y="2171485"/>
                </a:cubicBezTo>
                <a:cubicBezTo>
                  <a:pt x="4328966" y="2367944"/>
                  <a:pt x="4325872" y="2564402"/>
                  <a:pt x="4328966" y="2760861"/>
                </a:cubicBezTo>
                <a:cubicBezTo>
                  <a:pt x="4333606" y="2969695"/>
                  <a:pt x="4325872" y="3176981"/>
                  <a:pt x="4305764" y="3384268"/>
                </a:cubicBezTo>
                <a:cubicBezTo>
                  <a:pt x="4298030" y="3464708"/>
                  <a:pt x="4294936" y="3548242"/>
                  <a:pt x="4285655" y="3628681"/>
                </a:cubicBezTo>
                <a:cubicBezTo>
                  <a:pt x="4277921" y="3684370"/>
                  <a:pt x="4268640" y="3740059"/>
                  <a:pt x="4256266" y="3795748"/>
                </a:cubicBezTo>
                <a:cubicBezTo>
                  <a:pt x="4243891" y="3854531"/>
                  <a:pt x="4217596" y="3880829"/>
                  <a:pt x="4177379" y="3885470"/>
                </a:cubicBezTo>
                <a:cubicBezTo>
                  <a:pt x="3965467" y="3908673"/>
                  <a:pt x="3752009" y="3924143"/>
                  <a:pt x="3540097" y="3934971"/>
                </a:cubicBezTo>
                <a:cubicBezTo>
                  <a:pt x="3439555" y="3939612"/>
                  <a:pt x="3337466" y="3961269"/>
                  <a:pt x="3236924" y="3973644"/>
                </a:cubicBezTo>
                <a:cubicBezTo>
                  <a:pt x="3195160" y="3978285"/>
                  <a:pt x="3153397" y="3979831"/>
                  <a:pt x="3111633" y="3987566"/>
                </a:cubicBezTo>
                <a:cubicBezTo>
                  <a:pt x="3028106" y="4001489"/>
                  <a:pt x="2944578" y="4018504"/>
                  <a:pt x="2861051" y="4030880"/>
                </a:cubicBezTo>
                <a:cubicBezTo>
                  <a:pt x="2780618" y="4043255"/>
                  <a:pt x="2700184" y="4060271"/>
                  <a:pt x="2621297" y="4061818"/>
                </a:cubicBezTo>
                <a:cubicBezTo>
                  <a:pt x="2420213" y="4061818"/>
                  <a:pt x="2217582" y="4054084"/>
                  <a:pt x="2016498" y="4050990"/>
                </a:cubicBezTo>
                <a:lnTo>
                  <a:pt x="2014951" y="4041708"/>
                </a:lnTo>
                <a:close/>
              </a:path>
            </a:pathLst>
          </a:custGeom>
          <a:solidFill>
            <a:srgbClr val="ADD0F0"/>
          </a:solidFill>
          <a:ln w="154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73E02B-2D86-3F55-A357-66B55D94E1EF}"/>
              </a:ext>
            </a:extLst>
          </p:cNvPr>
          <p:cNvSpPr txBox="1"/>
          <p:nvPr/>
        </p:nvSpPr>
        <p:spPr>
          <a:xfrm>
            <a:off x="1007706" y="2090172"/>
            <a:ext cx="613954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and think of as many different reasons as you can for taking a photograph today.</a:t>
            </a:r>
          </a:p>
          <a:p>
            <a:endParaRPr lang="en-GB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think the Victorians would have had the same reasons?</a:t>
            </a:r>
          </a:p>
          <a:p>
            <a:endParaRPr lang="en-GB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your answers.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Discussion" descr="Group discussion icon">
            <a:extLst>
              <a:ext uri="{FF2B5EF4-FFF2-40B4-BE49-F238E27FC236}">
                <a16:creationId xmlns:a16="http://schemas.microsoft.com/office/drawing/2014/main" id="{1025C439-00BE-46D8-C4F0-F8FC3138DAAC}"/>
              </a:ext>
            </a:extLst>
          </p:cNvPr>
          <p:cNvGrpSpPr/>
          <p:nvPr/>
        </p:nvGrpSpPr>
        <p:grpSpPr>
          <a:xfrm>
            <a:off x="6694112" y="4185291"/>
            <a:ext cx="4846431" cy="2593003"/>
            <a:chOff x="104584" y="3864042"/>
            <a:chExt cx="4846431" cy="2593003"/>
          </a:xfrm>
        </p:grpSpPr>
        <p:sp>
          <p:nvSpPr>
            <p:cNvPr id="7" name="Washi">
              <a:extLst>
                <a:ext uri="{FF2B5EF4-FFF2-40B4-BE49-F238E27FC236}">
                  <a16:creationId xmlns:a16="http://schemas.microsoft.com/office/drawing/2014/main" id="{14046E29-DB9B-E022-139E-E41ED337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542755" y="3967144"/>
              <a:ext cx="2408260" cy="568858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rgbClr val="F192B4"/>
            </a:solidFill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Text Placeholder">
              <a:extLst>
                <a:ext uri="{FF2B5EF4-FFF2-40B4-BE49-F238E27FC236}">
                  <a16:creationId xmlns:a16="http://schemas.microsoft.com/office/drawing/2014/main" id="{538A6341-75E7-7C4F-5370-4F3BCB683752}"/>
                </a:ext>
              </a:extLst>
            </p:cNvPr>
            <p:cNvSpPr txBox="1">
              <a:spLocks/>
            </p:cNvSpPr>
            <p:nvPr/>
          </p:nvSpPr>
          <p:spPr>
            <a:xfrm>
              <a:off x="2601841" y="4057575"/>
              <a:ext cx="2290088" cy="293377"/>
            </a:xfrm>
            <a:prstGeom prst="rect">
              <a:avLst/>
            </a:prstGeom>
            <a:noFill/>
          </p:spPr>
          <p:txBody>
            <a:bodyPr anchor="ctr" anchorCtr="0">
              <a:normAutofit fontScale="85000" lnSpcReduction="20000"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/>
                <a:t>Group discussion</a:t>
              </a:r>
            </a:p>
          </p:txBody>
        </p:sp>
        <p:pic>
          <p:nvPicPr>
            <p:cNvPr id="9" name="Icon" descr="Group discussion character icon">
              <a:extLst>
                <a:ext uri="{FF2B5EF4-FFF2-40B4-BE49-F238E27FC236}">
                  <a16:creationId xmlns:a16="http://schemas.microsoft.com/office/drawing/2014/main" id="{E47DED0E-0F0E-F78E-4A06-C41CF83D8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584" y="3864042"/>
              <a:ext cx="3398200" cy="2593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6279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1ECF-8C92-BF54-762E-A4F7B6DB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98580"/>
            <a:ext cx="10189028" cy="1156996"/>
          </a:xfrm>
        </p:spPr>
        <p:txBody>
          <a:bodyPr>
            <a:normAutofit/>
          </a:bodyPr>
          <a:lstStyle/>
          <a:p>
            <a:r>
              <a:rPr lang="en-US" dirty="0"/>
              <a:t>Why did Victorians take photos? </a:t>
            </a:r>
          </a:p>
        </p:txBody>
      </p:sp>
      <p:sp>
        <p:nvSpPr>
          <p:cNvPr id="10" name="Picture 5" descr="Decorative shape">
            <a:extLst>
              <a:ext uri="{FF2B5EF4-FFF2-40B4-BE49-F238E27FC236}">
                <a16:creationId xmlns:a16="http://schemas.microsoft.com/office/drawing/2014/main" id="{EC192854-4948-48A5-DB58-B023830F71B7}"/>
              </a:ext>
            </a:extLst>
          </p:cNvPr>
          <p:cNvSpPr/>
          <p:nvPr/>
        </p:nvSpPr>
        <p:spPr>
          <a:xfrm>
            <a:off x="651457" y="1605835"/>
            <a:ext cx="7260901" cy="4422431"/>
          </a:xfrm>
          <a:custGeom>
            <a:avLst/>
            <a:gdLst>
              <a:gd name="connsiteX0" fmla="*/ 2014951 w 4369304"/>
              <a:gd name="connsiteY0" fmla="*/ 4041708 h 4114026"/>
              <a:gd name="connsiteX1" fmla="*/ 1431807 w 4369304"/>
              <a:gd name="connsiteY1" fmla="*/ 4043255 h 4114026"/>
              <a:gd name="connsiteX2" fmla="*/ 1024998 w 4369304"/>
              <a:gd name="connsiteY2" fmla="*/ 4092757 h 4114026"/>
              <a:gd name="connsiteX3" fmla="*/ 817727 w 4369304"/>
              <a:gd name="connsiteY3" fmla="*/ 4111319 h 4114026"/>
              <a:gd name="connsiteX4" fmla="*/ 398544 w 4369304"/>
              <a:gd name="connsiteY4" fmla="*/ 4109773 h 4114026"/>
              <a:gd name="connsiteX5" fmla="*/ 185085 w 4369304"/>
              <a:gd name="connsiteY5" fmla="*/ 4077287 h 4114026"/>
              <a:gd name="connsiteX6" fmla="*/ 117026 w 4369304"/>
              <a:gd name="connsiteY6" fmla="*/ 3995301 h 4114026"/>
              <a:gd name="connsiteX7" fmla="*/ 70622 w 4369304"/>
              <a:gd name="connsiteY7" fmla="*/ 3767904 h 4114026"/>
              <a:gd name="connsiteX8" fmla="*/ 30405 w 4369304"/>
              <a:gd name="connsiteY8" fmla="*/ 3340955 h 4114026"/>
              <a:gd name="connsiteX9" fmla="*/ 1016 w 4369304"/>
              <a:gd name="connsiteY9" fmla="*/ 2784065 h 4114026"/>
              <a:gd name="connsiteX10" fmla="*/ 2563 w 4369304"/>
              <a:gd name="connsiteY10" fmla="*/ 2357115 h 4114026"/>
              <a:gd name="connsiteX11" fmla="*/ 18031 w 4369304"/>
              <a:gd name="connsiteY11" fmla="*/ 1815694 h 4114026"/>
              <a:gd name="connsiteX12" fmla="*/ 21124 w 4369304"/>
              <a:gd name="connsiteY12" fmla="*/ 1418136 h 4114026"/>
              <a:gd name="connsiteX13" fmla="*/ 47420 w 4369304"/>
              <a:gd name="connsiteY13" fmla="*/ 969530 h 4114026"/>
              <a:gd name="connsiteX14" fmla="*/ 155696 w 4369304"/>
              <a:gd name="connsiteY14" fmla="*/ 308997 h 4114026"/>
              <a:gd name="connsiteX15" fmla="*/ 233036 w 4369304"/>
              <a:gd name="connsiteY15" fmla="*/ 194525 h 4114026"/>
              <a:gd name="connsiteX16" fmla="*/ 429480 w 4369304"/>
              <a:gd name="connsiteY16" fmla="*/ 140383 h 4114026"/>
              <a:gd name="connsiteX17" fmla="*/ 605815 w 4369304"/>
              <a:gd name="connsiteY17" fmla="*/ 101710 h 4114026"/>
              <a:gd name="connsiteX18" fmla="*/ 943018 w 4369304"/>
              <a:gd name="connsiteY18" fmla="*/ 61490 h 4114026"/>
              <a:gd name="connsiteX19" fmla="*/ 1526162 w 4369304"/>
              <a:gd name="connsiteY19" fmla="*/ 93975 h 4114026"/>
              <a:gd name="connsiteX20" fmla="*/ 1833975 w 4369304"/>
              <a:gd name="connsiteY20" fmla="*/ 128007 h 4114026"/>
              <a:gd name="connsiteX21" fmla="*/ 2621297 w 4369304"/>
              <a:gd name="connsiteY21" fmla="*/ 118726 h 4114026"/>
              <a:gd name="connsiteX22" fmla="*/ 3040480 w 4369304"/>
              <a:gd name="connsiteY22" fmla="*/ 90881 h 4114026"/>
              <a:gd name="connsiteX23" fmla="*/ 3309624 w 4369304"/>
              <a:gd name="connsiteY23" fmla="*/ 53755 h 4114026"/>
              <a:gd name="connsiteX24" fmla="*/ 3736541 w 4369304"/>
              <a:gd name="connsiteY24" fmla="*/ 25911 h 4114026"/>
              <a:gd name="connsiteX25" fmla="*/ 4089211 w 4369304"/>
              <a:gd name="connsiteY25" fmla="*/ 1160 h 4114026"/>
              <a:gd name="connsiteX26" fmla="*/ 4158817 w 4369304"/>
              <a:gd name="connsiteY26" fmla="*/ 10442 h 4114026"/>
              <a:gd name="connsiteX27" fmla="*/ 4231517 w 4369304"/>
              <a:gd name="connsiteY27" fmla="*/ 120273 h 4114026"/>
              <a:gd name="connsiteX28" fmla="*/ 4260906 w 4369304"/>
              <a:gd name="connsiteY28" fmla="*/ 287340 h 4114026"/>
              <a:gd name="connsiteX29" fmla="*/ 4327419 w 4369304"/>
              <a:gd name="connsiteY29" fmla="*/ 650865 h 4114026"/>
              <a:gd name="connsiteX30" fmla="*/ 4367636 w 4369304"/>
              <a:gd name="connsiteY30" fmla="*/ 1071627 h 4114026"/>
              <a:gd name="connsiteX31" fmla="*/ 4362995 w 4369304"/>
              <a:gd name="connsiteY31" fmla="*/ 1305212 h 4114026"/>
              <a:gd name="connsiteX32" fmla="*/ 4347527 w 4369304"/>
              <a:gd name="connsiteY32" fmla="*/ 1792490 h 4114026"/>
              <a:gd name="connsiteX33" fmla="*/ 4332059 w 4369304"/>
              <a:gd name="connsiteY33" fmla="*/ 2171485 h 4114026"/>
              <a:gd name="connsiteX34" fmla="*/ 4328966 w 4369304"/>
              <a:gd name="connsiteY34" fmla="*/ 2760861 h 4114026"/>
              <a:gd name="connsiteX35" fmla="*/ 4305764 w 4369304"/>
              <a:gd name="connsiteY35" fmla="*/ 3384268 h 4114026"/>
              <a:gd name="connsiteX36" fmla="*/ 4285655 w 4369304"/>
              <a:gd name="connsiteY36" fmla="*/ 3628681 h 4114026"/>
              <a:gd name="connsiteX37" fmla="*/ 4256266 w 4369304"/>
              <a:gd name="connsiteY37" fmla="*/ 3795748 h 4114026"/>
              <a:gd name="connsiteX38" fmla="*/ 4177379 w 4369304"/>
              <a:gd name="connsiteY38" fmla="*/ 3885470 h 4114026"/>
              <a:gd name="connsiteX39" fmla="*/ 3540097 w 4369304"/>
              <a:gd name="connsiteY39" fmla="*/ 3934971 h 4114026"/>
              <a:gd name="connsiteX40" fmla="*/ 3236924 w 4369304"/>
              <a:gd name="connsiteY40" fmla="*/ 3973644 h 4114026"/>
              <a:gd name="connsiteX41" fmla="*/ 3111633 w 4369304"/>
              <a:gd name="connsiteY41" fmla="*/ 3987566 h 4114026"/>
              <a:gd name="connsiteX42" fmla="*/ 2861051 w 4369304"/>
              <a:gd name="connsiteY42" fmla="*/ 4030880 h 4114026"/>
              <a:gd name="connsiteX43" fmla="*/ 2621297 w 4369304"/>
              <a:gd name="connsiteY43" fmla="*/ 4061818 h 4114026"/>
              <a:gd name="connsiteX44" fmla="*/ 2016498 w 4369304"/>
              <a:gd name="connsiteY44" fmla="*/ 4050990 h 4114026"/>
              <a:gd name="connsiteX45" fmla="*/ 2014951 w 4369304"/>
              <a:gd name="connsiteY45" fmla="*/ 4041708 h 41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69304" h="4114026">
                <a:moveTo>
                  <a:pt x="2014951" y="4041708"/>
                </a:moveTo>
                <a:cubicBezTo>
                  <a:pt x="1820054" y="4041708"/>
                  <a:pt x="1626704" y="4035521"/>
                  <a:pt x="1431807" y="4043255"/>
                </a:cubicBezTo>
                <a:cubicBezTo>
                  <a:pt x="1295689" y="4049443"/>
                  <a:pt x="1161117" y="4075740"/>
                  <a:pt x="1024998" y="4092757"/>
                </a:cubicBezTo>
                <a:cubicBezTo>
                  <a:pt x="955392" y="4100491"/>
                  <a:pt x="887333" y="4111319"/>
                  <a:pt x="817727" y="4111319"/>
                </a:cubicBezTo>
                <a:cubicBezTo>
                  <a:pt x="678515" y="4114413"/>
                  <a:pt x="537756" y="4115960"/>
                  <a:pt x="398544" y="4109773"/>
                </a:cubicBezTo>
                <a:cubicBezTo>
                  <a:pt x="327391" y="4106679"/>
                  <a:pt x="256238" y="4088116"/>
                  <a:pt x="185085" y="4077287"/>
                </a:cubicBezTo>
                <a:cubicBezTo>
                  <a:pt x="152603" y="4071100"/>
                  <a:pt x="132494" y="4041708"/>
                  <a:pt x="117026" y="3995301"/>
                </a:cubicBezTo>
                <a:cubicBezTo>
                  <a:pt x="92277" y="3921049"/>
                  <a:pt x="76809" y="3845250"/>
                  <a:pt x="70622" y="3767904"/>
                </a:cubicBezTo>
                <a:cubicBezTo>
                  <a:pt x="56701" y="3625587"/>
                  <a:pt x="44326" y="3483271"/>
                  <a:pt x="30405" y="3340955"/>
                </a:cubicBezTo>
                <a:cubicBezTo>
                  <a:pt x="11844" y="3156872"/>
                  <a:pt x="2563" y="2969695"/>
                  <a:pt x="1016" y="2784065"/>
                </a:cubicBezTo>
                <a:cubicBezTo>
                  <a:pt x="-531" y="2641748"/>
                  <a:pt x="-531" y="2499432"/>
                  <a:pt x="2563" y="2357115"/>
                </a:cubicBezTo>
                <a:cubicBezTo>
                  <a:pt x="5656" y="2176126"/>
                  <a:pt x="13390" y="1996684"/>
                  <a:pt x="18031" y="1815694"/>
                </a:cubicBezTo>
                <a:cubicBezTo>
                  <a:pt x="21124" y="1682659"/>
                  <a:pt x="21124" y="1551171"/>
                  <a:pt x="21124" y="1418136"/>
                </a:cubicBezTo>
                <a:cubicBezTo>
                  <a:pt x="21124" y="1266539"/>
                  <a:pt x="36592" y="1119581"/>
                  <a:pt x="47420" y="969530"/>
                </a:cubicBezTo>
                <a:cubicBezTo>
                  <a:pt x="64435" y="740587"/>
                  <a:pt x="106199" y="524018"/>
                  <a:pt x="155696" y="308997"/>
                </a:cubicBezTo>
                <a:cubicBezTo>
                  <a:pt x="169617" y="247120"/>
                  <a:pt x="192819" y="209994"/>
                  <a:pt x="233036" y="194525"/>
                </a:cubicBezTo>
                <a:cubicBezTo>
                  <a:pt x="296455" y="168227"/>
                  <a:pt x="362967" y="149664"/>
                  <a:pt x="429480" y="140383"/>
                </a:cubicBezTo>
                <a:cubicBezTo>
                  <a:pt x="489805" y="131101"/>
                  <a:pt x="548584" y="118726"/>
                  <a:pt x="605815" y="101710"/>
                </a:cubicBezTo>
                <a:cubicBezTo>
                  <a:pt x="715638" y="67678"/>
                  <a:pt x="830101" y="55302"/>
                  <a:pt x="943018" y="61490"/>
                </a:cubicBezTo>
                <a:cubicBezTo>
                  <a:pt x="1137915" y="70771"/>
                  <a:pt x="1331265" y="80053"/>
                  <a:pt x="1526162" y="93975"/>
                </a:cubicBezTo>
                <a:cubicBezTo>
                  <a:pt x="1628251" y="101710"/>
                  <a:pt x="1730340" y="126460"/>
                  <a:pt x="1833975" y="128007"/>
                </a:cubicBezTo>
                <a:cubicBezTo>
                  <a:pt x="2096932" y="131101"/>
                  <a:pt x="2358341" y="126460"/>
                  <a:pt x="2621297" y="118726"/>
                </a:cubicBezTo>
                <a:cubicBezTo>
                  <a:pt x="2760509" y="115632"/>
                  <a:pt x="2901268" y="103257"/>
                  <a:pt x="3040480" y="90881"/>
                </a:cubicBezTo>
                <a:cubicBezTo>
                  <a:pt x="3130195" y="83147"/>
                  <a:pt x="3219909" y="69225"/>
                  <a:pt x="3309624" y="53755"/>
                </a:cubicBezTo>
                <a:cubicBezTo>
                  <a:pt x="3451929" y="29005"/>
                  <a:pt x="3594235" y="27458"/>
                  <a:pt x="3736541" y="25911"/>
                </a:cubicBezTo>
                <a:cubicBezTo>
                  <a:pt x="3854098" y="24364"/>
                  <a:pt x="3971654" y="25911"/>
                  <a:pt x="4089211" y="1160"/>
                </a:cubicBezTo>
                <a:cubicBezTo>
                  <a:pt x="4112413" y="-1934"/>
                  <a:pt x="4137162" y="1160"/>
                  <a:pt x="4158817" y="10442"/>
                </a:cubicBezTo>
                <a:cubicBezTo>
                  <a:pt x="4194394" y="24364"/>
                  <a:pt x="4220689" y="61490"/>
                  <a:pt x="4231517" y="120273"/>
                </a:cubicBezTo>
                <a:cubicBezTo>
                  <a:pt x="4242345" y="175962"/>
                  <a:pt x="4250079" y="231651"/>
                  <a:pt x="4260906" y="287340"/>
                </a:cubicBezTo>
                <a:cubicBezTo>
                  <a:pt x="4282562" y="407999"/>
                  <a:pt x="4310404" y="527112"/>
                  <a:pt x="4327419" y="650865"/>
                </a:cubicBezTo>
                <a:cubicBezTo>
                  <a:pt x="4345980" y="790088"/>
                  <a:pt x="4358355" y="930858"/>
                  <a:pt x="4367636" y="1071627"/>
                </a:cubicBezTo>
                <a:cubicBezTo>
                  <a:pt x="4372276" y="1148973"/>
                  <a:pt x="4366089" y="1227866"/>
                  <a:pt x="4362995" y="1305212"/>
                </a:cubicBezTo>
                <a:cubicBezTo>
                  <a:pt x="4358355" y="1467638"/>
                  <a:pt x="4353714" y="1630064"/>
                  <a:pt x="4347527" y="1792490"/>
                </a:cubicBezTo>
                <a:cubicBezTo>
                  <a:pt x="4342887" y="1919338"/>
                  <a:pt x="4333606" y="2044638"/>
                  <a:pt x="4332059" y="2171485"/>
                </a:cubicBezTo>
                <a:cubicBezTo>
                  <a:pt x="4328966" y="2367944"/>
                  <a:pt x="4325872" y="2564402"/>
                  <a:pt x="4328966" y="2760861"/>
                </a:cubicBezTo>
                <a:cubicBezTo>
                  <a:pt x="4333606" y="2969695"/>
                  <a:pt x="4325872" y="3176981"/>
                  <a:pt x="4305764" y="3384268"/>
                </a:cubicBezTo>
                <a:cubicBezTo>
                  <a:pt x="4298030" y="3464708"/>
                  <a:pt x="4294936" y="3548242"/>
                  <a:pt x="4285655" y="3628681"/>
                </a:cubicBezTo>
                <a:cubicBezTo>
                  <a:pt x="4277921" y="3684370"/>
                  <a:pt x="4268640" y="3740059"/>
                  <a:pt x="4256266" y="3795748"/>
                </a:cubicBezTo>
                <a:cubicBezTo>
                  <a:pt x="4243891" y="3854531"/>
                  <a:pt x="4217596" y="3880829"/>
                  <a:pt x="4177379" y="3885470"/>
                </a:cubicBezTo>
                <a:cubicBezTo>
                  <a:pt x="3965467" y="3908673"/>
                  <a:pt x="3752009" y="3924143"/>
                  <a:pt x="3540097" y="3934971"/>
                </a:cubicBezTo>
                <a:cubicBezTo>
                  <a:pt x="3439555" y="3939612"/>
                  <a:pt x="3337466" y="3961269"/>
                  <a:pt x="3236924" y="3973644"/>
                </a:cubicBezTo>
                <a:cubicBezTo>
                  <a:pt x="3195160" y="3978285"/>
                  <a:pt x="3153397" y="3979831"/>
                  <a:pt x="3111633" y="3987566"/>
                </a:cubicBezTo>
                <a:cubicBezTo>
                  <a:pt x="3028106" y="4001489"/>
                  <a:pt x="2944578" y="4018504"/>
                  <a:pt x="2861051" y="4030880"/>
                </a:cubicBezTo>
                <a:cubicBezTo>
                  <a:pt x="2780618" y="4043255"/>
                  <a:pt x="2700184" y="4060271"/>
                  <a:pt x="2621297" y="4061818"/>
                </a:cubicBezTo>
                <a:cubicBezTo>
                  <a:pt x="2420213" y="4061818"/>
                  <a:pt x="2217582" y="4054084"/>
                  <a:pt x="2016498" y="4050990"/>
                </a:cubicBezTo>
                <a:lnTo>
                  <a:pt x="2014951" y="4041708"/>
                </a:lnTo>
                <a:close/>
              </a:path>
            </a:pathLst>
          </a:custGeom>
          <a:solidFill>
            <a:srgbClr val="ADD0F0"/>
          </a:solidFill>
          <a:ln w="154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73E02B-2D86-3F55-A357-66B55D94E1EF}"/>
              </a:ext>
            </a:extLst>
          </p:cNvPr>
          <p:cNvSpPr txBox="1"/>
          <p:nvPr/>
        </p:nvSpPr>
        <p:spPr>
          <a:xfrm>
            <a:off x="1007706" y="2090172"/>
            <a:ext cx="690465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Victorians were just like us in many ways they took photographs on special days too: </a:t>
            </a:r>
          </a:p>
          <a:p>
            <a:endParaRPr lang="en-GB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Christenings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Marriages...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5F780-5F9C-2C0E-F6BB-FF5A6E4FFF9B}"/>
              </a:ext>
            </a:extLst>
          </p:cNvPr>
          <p:cNvSpPr txBox="1"/>
          <p:nvPr/>
        </p:nvSpPr>
        <p:spPr>
          <a:xfrm>
            <a:off x="4058817" y="6178525"/>
            <a:ext cx="7260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 you didn't know they also took pictures to…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49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1ECF-8C92-BF54-762E-A4F7B6DB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98580"/>
            <a:ext cx="10189028" cy="1156996"/>
          </a:xfrm>
        </p:spPr>
        <p:txBody>
          <a:bodyPr>
            <a:normAutofit/>
          </a:bodyPr>
          <a:lstStyle/>
          <a:p>
            <a:r>
              <a:rPr lang="en-US" dirty="0"/>
              <a:t>…celebrate boys wearing trousers!!!</a:t>
            </a:r>
          </a:p>
        </p:txBody>
      </p:sp>
      <p:sp>
        <p:nvSpPr>
          <p:cNvPr id="10" name="Picture 5" descr="Decorative shape">
            <a:extLst>
              <a:ext uri="{FF2B5EF4-FFF2-40B4-BE49-F238E27FC236}">
                <a16:creationId xmlns:a16="http://schemas.microsoft.com/office/drawing/2014/main" id="{EC192854-4948-48A5-DB58-B023830F71B7}"/>
              </a:ext>
            </a:extLst>
          </p:cNvPr>
          <p:cNvSpPr/>
          <p:nvPr/>
        </p:nvSpPr>
        <p:spPr>
          <a:xfrm>
            <a:off x="651458" y="1605836"/>
            <a:ext cx="6010600" cy="4546608"/>
          </a:xfrm>
          <a:custGeom>
            <a:avLst/>
            <a:gdLst>
              <a:gd name="connsiteX0" fmla="*/ 2014951 w 4369304"/>
              <a:gd name="connsiteY0" fmla="*/ 4041708 h 4114026"/>
              <a:gd name="connsiteX1" fmla="*/ 1431807 w 4369304"/>
              <a:gd name="connsiteY1" fmla="*/ 4043255 h 4114026"/>
              <a:gd name="connsiteX2" fmla="*/ 1024998 w 4369304"/>
              <a:gd name="connsiteY2" fmla="*/ 4092757 h 4114026"/>
              <a:gd name="connsiteX3" fmla="*/ 817727 w 4369304"/>
              <a:gd name="connsiteY3" fmla="*/ 4111319 h 4114026"/>
              <a:gd name="connsiteX4" fmla="*/ 398544 w 4369304"/>
              <a:gd name="connsiteY4" fmla="*/ 4109773 h 4114026"/>
              <a:gd name="connsiteX5" fmla="*/ 185085 w 4369304"/>
              <a:gd name="connsiteY5" fmla="*/ 4077287 h 4114026"/>
              <a:gd name="connsiteX6" fmla="*/ 117026 w 4369304"/>
              <a:gd name="connsiteY6" fmla="*/ 3995301 h 4114026"/>
              <a:gd name="connsiteX7" fmla="*/ 70622 w 4369304"/>
              <a:gd name="connsiteY7" fmla="*/ 3767904 h 4114026"/>
              <a:gd name="connsiteX8" fmla="*/ 30405 w 4369304"/>
              <a:gd name="connsiteY8" fmla="*/ 3340955 h 4114026"/>
              <a:gd name="connsiteX9" fmla="*/ 1016 w 4369304"/>
              <a:gd name="connsiteY9" fmla="*/ 2784065 h 4114026"/>
              <a:gd name="connsiteX10" fmla="*/ 2563 w 4369304"/>
              <a:gd name="connsiteY10" fmla="*/ 2357115 h 4114026"/>
              <a:gd name="connsiteX11" fmla="*/ 18031 w 4369304"/>
              <a:gd name="connsiteY11" fmla="*/ 1815694 h 4114026"/>
              <a:gd name="connsiteX12" fmla="*/ 21124 w 4369304"/>
              <a:gd name="connsiteY12" fmla="*/ 1418136 h 4114026"/>
              <a:gd name="connsiteX13" fmla="*/ 47420 w 4369304"/>
              <a:gd name="connsiteY13" fmla="*/ 969530 h 4114026"/>
              <a:gd name="connsiteX14" fmla="*/ 155696 w 4369304"/>
              <a:gd name="connsiteY14" fmla="*/ 308997 h 4114026"/>
              <a:gd name="connsiteX15" fmla="*/ 233036 w 4369304"/>
              <a:gd name="connsiteY15" fmla="*/ 194525 h 4114026"/>
              <a:gd name="connsiteX16" fmla="*/ 429480 w 4369304"/>
              <a:gd name="connsiteY16" fmla="*/ 140383 h 4114026"/>
              <a:gd name="connsiteX17" fmla="*/ 605815 w 4369304"/>
              <a:gd name="connsiteY17" fmla="*/ 101710 h 4114026"/>
              <a:gd name="connsiteX18" fmla="*/ 943018 w 4369304"/>
              <a:gd name="connsiteY18" fmla="*/ 61490 h 4114026"/>
              <a:gd name="connsiteX19" fmla="*/ 1526162 w 4369304"/>
              <a:gd name="connsiteY19" fmla="*/ 93975 h 4114026"/>
              <a:gd name="connsiteX20" fmla="*/ 1833975 w 4369304"/>
              <a:gd name="connsiteY20" fmla="*/ 128007 h 4114026"/>
              <a:gd name="connsiteX21" fmla="*/ 2621297 w 4369304"/>
              <a:gd name="connsiteY21" fmla="*/ 118726 h 4114026"/>
              <a:gd name="connsiteX22" fmla="*/ 3040480 w 4369304"/>
              <a:gd name="connsiteY22" fmla="*/ 90881 h 4114026"/>
              <a:gd name="connsiteX23" fmla="*/ 3309624 w 4369304"/>
              <a:gd name="connsiteY23" fmla="*/ 53755 h 4114026"/>
              <a:gd name="connsiteX24" fmla="*/ 3736541 w 4369304"/>
              <a:gd name="connsiteY24" fmla="*/ 25911 h 4114026"/>
              <a:gd name="connsiteX25" fmla="*/ 4089211 w 4369304"/>
              <a:gd name="connsiteY25" fmla="*/ 1160 h 4114026"/>
              <a:gd name="connsiteX26" fmla="*/ 4158817 w 4369304"/>
              <a:gd name="connsiteY26" fmla="*/ 10442 h 4114026"/>
              <a:gd name="connsiteX27" fmla="*/ 4231517 w 4369304"/>
              <a:gd name="connsiteY27" fmla="*/ 120273 h 4114026"/>
              <a:gd name="connsiteX28" fmla="*/ 4260906 w 4369304"/>
              <a:gd name="connsiteY28" fmla="*/ 287340 h 4114026"/>
              <a:gd name="connsiteX29" fmla="*/ 4327419 w 4369304"/>
              <a:gd name="connsiteY29" fmla="*/ 650865 h 4114026"/>
              <a:gd name="connsiteX30" fmla="*/ 4367636 w 4369304"/>
              <a:gd name="connsiteY30" fmla="*/ 1071627 h 4114026"/>
              <a:gd name="connsiteX31" fmla="*/ 4362995 w 4369304"/>
              <a:gd name="connsiteY31" fmla="*/ 1305212 h 4114026"/>
              <a:gd name="connsiteX32" fmla="*/ 4347527 w 4369304"/>
              <a:gd name="connsiteY32" fmla="*/ 1792490 h 4114026"/>
              <a:gd name="connsiteX33" fmla="*/ 4332059 w 4369304"/>
              <a:gd name="connsiteY33" fmla="*/ 2171485 h 4114026"/>
              <a:gd name="connsiteX34" fmla="*/ 4328966 w 4369304"/>
              <a:gd name="connsiteY34" fmla="*/ 2760861 h 4114026"/>
              <a:gd name="connsiteX35" fmla="*/ 4305764 w 4369304"/>
              <a:gd name="connsiteY35" fmla="*/ 3384268 h 4114026"/>
              <a:gd name="connsiteX36" fmla="*/ 4285655 w 4369304"/>
              <a:gd name="connsiteY36" fmla="*/ 3628681 h 4114026"/>
              <a:gd name="connsiteX37" fmla="*/ 4256266 w 4369304"/>
              <a:gd name="connsiteY37" fmla="*/ 3795748 h 4114026"/>
              <a:gd name="connsiteX38" fmla="*/ 4177379 w 4369304"/>
              <a:gd name="connsiteY38" fmla="*/ 3885470 h 4114026"/>
              <a:gd name="connsiteX39" fmla="*/ 3540097 w 4369304"/>
              <a:gd name="connsiteY39" fmla="*/ 3934971 h 4114026"/>
              <a:gd name="connsiteX40" fmla="*/ 3236924 w 4369304"/>
              <a:gd name="connsiteY40" fmla="*/ 3973644 h 4114026"/>
              <a:gd name="connsiteX41" fmla="*/ 3111633 w 4369304"/>
              <a:gd name="connsiteY41" fmla="*/ 3987566 h 4114026"/>
              <a:gd name="connsiteX42" fmla="*/ 2861051 w 4369304"/>
              <a:gd name="connsiteY42" fmla="*/ 4030880 h 4114026"/>
              <a:gd name="connsiteX43" fmla="*/ 2621297 w 4369304"/>
              <a:gd name="connsiteY43" fmla="*/ 4061818 h 4114026"/>
              <a:gd name="connsiteX44" fmla="*/ 2016498 w 4369304"/>
              <a:gd name="connsiteY44" fmla="*/ 4050990 h 4114026"/>
              <a:gd name="connsiteX45" fmla="*/ 2014951 w 4369304"/>
              <a:gd name="connsiteY45" fmla="*/ 4041708 h 41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69304" h="4114026">
                <a:moveTo>
                  <a:pt x="2014951" y="4041708"/>
                </a:moveTo>
                <a:cubicBezTo>
                  <a:pt x="1820054" y="4041708"/>
                  <a:pt x="1626704" y="4035521"/>
                  <a:pt x="1431807" y="4043255"/>
                </a:cubicBezTo>
                <a:cubicBezTo>
                  <a:pt x="1295689" y="4049443"/>
                  <a:pt x="1161117" y="4075740"/>
                  <a:pt x="1024998" y="4092757"/>
                </a:cubicBezTo>
                <a:cubicBezTo>
                  <a:pt x="955392" y="4100491"/>
                  <a:pt x="887333" y="4111319"/>
                  <a:pt x="817727" y="4111319"/>
                </a:cubicBezTo>
                <a:cubicBezTo>
                  <a:pt x="678515" y="4114413"/>
                  <a:pt x="537756" y="4115960"/>
                  <a:pt x="398544" y="4109773"/>
                </a:cubicBezTo>
                <a:cubicBezTo>
                  <a:pt x="327391" y="4106679"/>
                  <a:pt x="256238" y="4088116"/>
                  <a:pt x="185085" y="4077287"/>
                </a:cubicBezTo>
                <a:cubicBezTo>
                  <a:pt x="152603" y="4071100"/>
                  <a:pt x="132494" y="4041708"/>
                  <a:pt x="117026" y="3995301"/>
                </a:cubicBezTo>
                <a:cubicBezTo>
                  <a:pt x="92277" y="3921049"/>
                  <a:pt x="76809" y="3845250"/>
                  <a:pt x="70622" y="3767904"/>
                </a:cubicBezTo>
                <a:cubicBezTo>
                  <a:pt x="56701" y="3625587"/>
                  <a:pt x="44326" y="3483271"/>
                  <a:pt x="30405" y="3340955"/>
                </a:cubicBezTo>
                <a:cubicBezTo>
                  <a:pt x="11844" y="3156872"/>
                  <a:pt x="2563" y="2969695"/>
                  <a:pt x="1016" y="2784065"/>
                </a:cubicBezTo>
                <a:cubicBezTo>
                  <a:pt x="-531" y="2641748"/>
                  <a:pt x="-531" y="2499432"/>
                  <a:pt x="2563" y="2357115"/>
                </a:cubicBezTo>
                <a:cubicBezTo>
                  <a:pt x="5656" y="2176126"/>
                  <a:pt x="13390" y="1996684"/>
                  <a:pt x="18031" y="1815694"/>
                </a:cubicBezTo>
                <a:cubicBezTo>
                  <a:pt x="21124" y="1682659"/>
                  <a:pt x="21124" y="1551171"/>
                  <a:pt x="21124" y="1418136"/>
                </a:cubicBezTo>
                <a:cubicBezTo>
                  <a:pt x="21124" y="1266539"/>
                  <a:pt x="36592" y="1119581"/>
                  <a:pt x="47420" y="969530"/>
                </a:cubicBezTo>
                <a:cubicBezTo>
                  <a:pt x="64435" y="740587"/>
                  <a:pt x="106199" y="524018"/>
                  <a:pt x="155696" y="308997"/>
                </a:cubicBezTo>
                <a:cubicBezTo>
                  <a:pt x="169617" y="247120"/>
                  <a:pt x="192819" y="209994"/>
                  <a:pt x="233036" y="194525"/>
                </a:cubicBezTo>
                <a:cubicBezTo>
                  <a:pt x="296455" y="168227"/>
                  <a:pt x="362967" y="149664"/>
                  <a:pt x="429480" y="140383"/>
                </a:cubicBezTo>
                <a:cubicBezTo>
                  <a:pt x="489805" y="131101"/>
                  <a:pt x="548584" y="118726"/>
                  <a:pt x="605815" y="101710"/>
                </a:cubicBezTo>
                <a:cubicBezTo>
                  <a:pt x="715638" y="67678"/>
                  <a:pt x="830101" y="55302"/>
                  <a:pt x="943018" y="61490"/>
                </a:cubicBezTo>
                <a:cubicBezTo>
                  <a:pt x="1137915" y="70771"/>
                  <a:pt x="1331265" y="80053"/>
                  <a:pt x="1526162" y="93975"/>
                </a:cubicBezTo>
                <a:cubicBezTo>
                  <a:pt x="1628251" y="101710"/>
                  <a:pt x="1730340" y="126460"/>
                  <a:pt x="1833975" y="128007"/>
                </a:cubicBezTo>
                <a:cubicBezTo>
                  <a:pt x="2096932" y="131101"/>
                  <a:pt x="2358341" y="126460"/>
                  <a:pt x="2621297" y="118726"/>
                </a:cubicBezTo>
                <a:cubicBezTo>
                  <a:pt x="2760509" y="115632"/>
                  <a:pt x="2901268" y="103257"/>
                  <a:pt x="3040480" y="90881"/>
                </a:cubicBezTo>
                <a:cubicBezTo>
                  <a:pt x="3130195" y="83147"/>
                  <a:pt x="3219909" y="69225"/>
                  <a:pt x="3309624" y="53755"/>
                </a:cubicBezTo>
                <a:cubicBezTo>
                  <a:pt x="3451929" y="29005"/>
                  <a:pt x="3594235" y="27458"/>
                  <a:pt x="3736541" y="25911"/>
                </a:cubicBezTo>
                <a:cubicBezTo>
                  <a:pt x="3854098" y="24364"/>
                  <a:pt x="3971654" y="25911"/>
                  <a:pt x="4089211" y="1160"/>
                </a:cubicBezTo>
                <a:cubicBezTo>
                  <a:pt x="4112413" y="-1934"/>
                  <a:pt x="4137162" y="1160"/>
                  <a:pt x="4158817" y="10442"/>
                </a:cubicBezTo>
                <a:cubicBezTo>
                  <a:pt x="4194394" y="24364"/>
                  <a:pt x="4220689" y="61490"/>
                  <a:pt x="4231517" y="120273"/>
                </a:cubicBezTo>
                <a:cubicBezTo>
                  <a:pt x="4242345" y="175962"/>
                  <a:pt x="4250079" y="231651"/>
                  <a:pt x="4260906" y="287340"/>
                </a:cubicBezTo>
                <a:cubicBezTo>
                  <a:pt x="4282562" y="407999"/>
                  <a:pt x="4310404" y="527112"/>
                  <a:pt x="4327419" y="650865"/>
                </a:cubicBezTo>
                <a:cubicBezTo>
                  <a:pt x="4345980" y="790088"/>
                  <a:pt x="4358355" y="930858"/>
                  <a:pt x="4367636" y="1071627"/>
                </a:cubicBezTo>
                <a:cubicBezTo>
                  <a:pt x="4372276" y="1148973"/>
                  <a:pt x="4366089" y="1227866"/>
                  <a:pt x="4362995" y="1305212"/>
                </a:cubicBezTo>
                <a:cubicBezTo>
                  <a:pt x="4358355" y="1467638"/>
                  <a:pt x="4353714" y="1630064"/>
                  <a:pt x="4347527" y="1792490"/>
                </a:cubicBezTo>
                <a:cubicBezTo>
                  <a:pt x="4342887" y="1919338"/>
                  <a:pt x="4333606" y="2044638"/>
                  <a:pt x="4332059" y="2171485"/>
                </a:cubicBezTo>
                <a:cubicBezTo>
                  <a:pt x="4328966" y="2367944"/>
                  <a:pt x="4325872" y="2564402"/>
                  <a:pt x="4328966" y="2760861"/>
                </a:cubicBezTo>
                <a:cubicBezTo>
                  <a:pt x="4333606" y="2969695"/>
                  <a:pt x="4325872" y="3176981"/>
                  <a:pt x="4305764" y="3384268"/>
                </a:cubicBezTo>
                <a:cubicBezTo>
                  <a:pt x="4298030" y="3464708"/>
                  <a:pt x="4294936" y="3548242"/>
                  <a:pt x="4285655" y="3628681"/>
                </a:cubicBezTo>
                <a:cubicBezTo>
                  <a:pt x="4277921" y="3684370"/>
                  <a:pt x="4268640" y="3740059"/>
                  <a:pt x="4256266" y="3795748"/>
                </a:cubicBezTo>
                <a:cubicBezTo>
                  <a:pt x="4243891" y="3854531"/>
                  <a:pt x="4217596" y="3880829"/>
                  <a:pt x="4177379" y="3885470"/>
                </a:cubicBezTo>
                <a:cubicBezTo>
                  <a:pt x="3965467" y="3908673"/>
                  <a:pt x="3752009" y="3924143"/>
                  <a:pt x="3540097" y="3934971"/>
                </a:cubicBezTo>
                <a:cubicBezTo>
                  <a:pt x="3439555" y="3939612"/>
                  <a:pt x="3337466" y="3961269"/>
                  <a:pt x="3236924" y="3973644"/>
                </a:cubicBezTo>
                <a:cubicBezTo>
                  <a:pt x="3195160" y="3978285"/>
                  <a:pt x="3153397" y="3979831"/>
                  <a:pt x="3111633" y="3987566"/>
                </a:cubicBezTo>
                <a:cubicBezTo>
                  <a:pt x="3028106" y="4001489"/>
                  <a:pt x="2944578" y="4018504"/>
                  <a:pt x="2861051" y="4030880"/>
                </a:cubicBezTo>
                <a:cubicBezTo>
                  <a:pt x="2780618" y="4043255"/>
                  <a:pt x="2700184" y="4060271"/>
                  <a:pt x="2621297" y="4061818"/>
                </a:cubicBezTo>
                <a:cubicBezTo>
                  <a:pt x="2420213" y="4061818"/>
                  <a:pt x="2217582" y="4054084"/>
                  <a:pt x="2016498" y="4050990"/>
                </a:cubicBezTo>
                <a:lnTo>
                  <a:pt x="2014951" y="4041708"/>
                </a:lnTo>
                <a:close/>
              </a:path>
            </a:pathLst>
          </a:custGeom>
          <a:solidFill>
            <a:srgbClr val="ADD0F0"/>
          </a:solidFill>
          <a:ln w="154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73E02B-2D86-3F55-A357-66B55D94E1EF}"/>
              </a:ext>
            </a:extLst>
          </p:cNvPr>
          <p:cNvSpPr txBox="1"/>
          <p:nvPr/>
        </p:nvSpPr>
        <p:spPr>
          <a:xfrm>
            <a:off x="1007706" y="2090172"/>
            <a:ext cx="5411755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 Because boys wore skirts up to the age of 5.  </a:t>
            </a:r>
          </a:p>
          <a:p>
            <a:endParaRPr lang="en-GB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they were put into their first pair of trousers or breeches as they were called. These photos were known as 'Breeching Portraits‘.</a:t>
            </a:r>
          </a:p>
          <a:p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ack and white photograph of a Victorian young boy wearing a sailor suit and hat. He is posing for a photo with a frown on his face. He is outside in a garden and holding a long stick. ">
            <a:extLst>
              <a:ext uri="{FF2B5EF4-FFF2-40B4-BE49-F238E27FC236}">
                <a16:creationId xmlns:a16="http://schemas.microsoft.com/office/drawing/2014/main" id="{F14A5661-7083-66F7-FD34-06FBF5FB964E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5"/>
          <a:stretch/>
        </p:blipFill>
        <p:spPr>
          <a:xfrm>
            <a:off x="6986101" y="1455576"/>
            <a:ext cx="4198193" cy="50288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79439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D2D9-0A65-5118-BCB8-989E85FD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cs typeface="Arial" panose="020B0604020202020204" pitchFamily="34" charset="0"/>
              </a:rPr>
              <a:t>What do you think happened just before this photograph was taken? 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C0A63-8E55-B275-02D4-A483F523F1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Key Stage 2: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22610-4A64-238C-F91F-2B11DEAC2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>
                <a:latin typeface="Source Sans Pro" pitchFamily="34" charset="0"/>
              </a:rPr>
              <a:t>Learning Aims and Outcomes</a:t>
            </a:r>
            <a:endParaRPr lang="en-GB" sz="2000" dirty="0">
              <a:solidFill>
                <a:srgbClr val="000000"/>
              </a:solidFill>
              <a:latin typeface="Source Sans Pr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Source Sans Pro" pitchFamily="34" charset="0"/>
              </a:rPr>
              <a:t>Make drawings and paintings using the visual clues from given images</a:t>
            </a:r>
            <a:endParaRPr lang="en-GB" sz="1000" dirty="0">
              <a:solidFill>
                <a:srgbClr val="000000"/>
              </a:solidFill>
              <a:latin typeface="Source Sans Pr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Source Sans Pro" pitchFamily="34" charset="0"/>
              </a:rPr>
              <a:t>Comment on differences in the messages given by part of an image compared with messages from the whole image</a:t>
            </a:r>
            <a:endParaRPr lang="en-GB" sz="1000" dirty="0">
              <a:solidFill>
                <a:srgbClr val="000000"/>
              </a:solidFill>
              <a:latin typeface="Source Sans Pr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Source Sans Pro" pitchFamily="34" charset="0"/>
              </a:rPr>
              <a:t>Suggest ideas about why the images were made and what they show about the objects in them</a:t>
            </a:r>
            <a:endParaRPr lang="en-GB" sz="1000" dirty="0">
              <a:solidFill>
                <a:srgbClr val="000000"/>
              </a:solidFill>
              <a:latin typeface="Source Sans Pr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Source Sans Pro" pitchFamily="34" charset="0"/>
              </a:rPr>
              <a:t>Say what they think and feel about images</a:t>
            </a:r>
            <a:endParaRPr lang="en-GB" dirty="0">
              <a:solidFill>
                <a:srgbClr val="FFFFFF"/>
              </a:solidFill>
              <a:latin typeface="Source Sans Pro Light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2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665D-B017-7B1D-74C7-F5A03C229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Photos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BD6AF-2747-FC8F-6838-75F73E6A7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23" y="1616148"/>
            <a:ext cx="4809349" cy="4876725"/>
          </a:xfrm>
        </p:spPr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photo of a little boy was taken in 1901.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That  means he was born at the same time as your Great Great Great Grandparents!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Look carefully at the photo and describe all the different  things that you can see.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Now focus on the little boy - how do you think he is feeling?</a:t>
            </a:r>
          </a:p>
          <a:p>
            <a:endParaRPr lang="en-US" dirty="0"/>
          </a:p>
        </p:txBody>
      </p:sp>
      <p:pic>
        <p:nvPicPr>
          <p:cNvPr id="5" name="Picture 4" descr="A black and white photograph of a Victorian young boy wearing a sailor suit and hat. He is posing for a photo with a frown on his face. He is outside in a garden and holding a long stick. ">
            <a:extLst>
              <a:ext uri="{FF2B5EF4-FFF2-40B4-BE49-F238E27FC236}">
                <a16:creationId xmlns:a16="http://schemas.microsoft.com/office/drawing/2014/main" id="{98B8F910-82A9-67EF-8B71-16EAE23BB857}"/>
              </a:ext>
            </a:extLst>
          </p:cNvPr>
          <p:cNvPicPr>
            <a:picLocks/>
          </p:cNvPicPr>
          <p:nvPr/>
        </p:nvPicPr>
        <p:blipFill>
          <a:blip r:embed="rId3"/>
          <a:srcRect t="6877" b="6877"/>
          <a:stretch/>
        </p:blipFill>
        <p:spPr>
          <a:xfrm>
            <a:off x="6004348" y="373588"/>
            <a:ext cx="5101463" cy="61108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8277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694179-D72F-721F-DFAF-E37351E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Print out photo of little boy</a:t>
            </a:r>
          </a:p>
        </p:txBody>
      </p:sp>
      <p:pic>
        <p:nvPicPr>
          <p:cNvPr id="5" name="Picture 4" descr="A black and white photograph of a Victorian young boy wearing a sailor suit and hat. He is posing for a photo with a frown on his face. He is outside in a garden and holding a long stick.">
            <a:extLst>
              <a:ext uri="{FF2B5EF4-FFF2-40B4-BE49-F238E27FC236}">
                <a16:creationId xmlns:a16="http://schemas.microsoft.com/office/drawing/2014/main" id="{2D2E015B-0C83-8F55-D502-05AA625A99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478"/>
          <a:stretch/>
        </p:blipFill>
        <p:spPr>
          <a:xfrm rot="5400000">
            <a:off x="2455920" y="-2204682"/>
            <a:ext cx="6728192" cy="1132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1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D4592-1A18-8A94-C10D-EBDC5350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11" y="333811"/>
            <a:ext cx="7855280" cy="710288"/>
          </a:xfrm>
        </p:spPr>
        <p:txBody>
          <a:bodyPr/>
          <a:lstStyle/>
          <a:p>
            <a:r>
              <a:rPr lang="en-US" dirty="0"/>
              <a:t>How does the little boy feel? </a:t>
            </a:r>
          </a:p>
        </p:txBody>
      </p:sp>
      <p:grpSp>
        <p:nvGrpSpPr>
          <p:cNvPr id="6" name="Group 5" descr="Face that looks angry">
            <a:extLst>
              <a:ext uri="{FF2B5EF4-FFF2-40B4-BE49-F238E27FC236}">
                <a16:creationId xmlns:a16="http://schemas.microsoft.com/office/drawing/2014/main" id="{91861564-E894-3584-9108-C9AB9F395A7B}"/>
              </a:ext>
            </a:extLst>
          </p:cNvPr>
          <p:cNvGrpSpPr/>
          <p:nvPr/>
        </p:nvGrpSpPr>
        <p:grpSpPr>
          <a:xfrm>
            <a:off x="176922" y="1117606"/>
            <a:ext cx="1419352" cy="1485669"/>
            <a:chOff x="165100" y="165100"/>
            <a:chExt cx="1670304" cy="166801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30416AB-1A6C-B3B4-4A91-77A420218CEC}"/>
                </a:ext>
              </a:extLst>
            </p:cNvPr>
            <p:cNvSpPr/>
            <p:nvPr/>
          </p:nvSpPr>
          <p:spPr>
            <a:xfrm>
              <a:off x="165100" y="165100"/>
              <a:ext cx="1670304" cy="1668018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290022-7EA2-F0F4-AB08-8AC433B8F131}"/>
                </a:ext>
              </a:extLst>
            </p:cNvPr>
            <p:cNvSpPr/>
            <p:nvPr/>
          </p:nvSpPr>
          <p:spPr>
            <a:xfrm>
              <a:off x="587502" y="691642"/>
              <a:ext cx="178562" cy="11226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20159FE-4CAA-0CB0-6485-9BFCF5322430}"/>
                </a:ext>
              </a:extLst>
            </p:cNvPr>
            <p:cNvSpPr/>
            <p:nvPr/>
          </p:nvSpPr>
          <p:spPr>
            <a:xfrm>
              <a:off x="1154811" y="695452"/>
              <a:ext cx="178562" cy="11226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EDFAA34-D5D9-8AB6-30A0-FA801A5F3ABD}"/>
                </a:ext>
              </a:extLst>
            </p:cNvPr>
            <p:cNvSpPr/>
            <p:nvPr/>
          </p:nvSpPr>
          <p:spPr>
            <a:xfrm>
              <a:off x="932180" y="1046480"/>
              <a:ext cx="118111" cy="64771"/>
            </a:xfrm>
            <a:custGeom>
              <a:avLst/>
              <a:gdLst/>
              <a:ahLst/>
              <a:cxnLst/>
              <a:rect l="0" t="0" r="0" b="0"/>
              <a:pathLst>
                <a:path w="118111" h="64771">
                  <a:moveTo>
                    <a:pt x="118110" y="0"/>
                  </a:moveTo>
                  <a:lnTo>
                    <a:pt x="116840" y="15240"/>
                  </a:lnTo>
                  <a:lnTo>
                    <a:pt x="110490" y="34290"/>
                  </a:lnTo>
                  <a:lnTo>
                    <a:pt x="95250" y="52070"/>
                  </a:lnTo>
                  <a:lnTo>
                    <a:pt x="81280" y="60960"/>
                  </a:lnTo>
                  <a:lnTo>
                    <a:pt x="59690" y="64770"/>
                  </a:lnTo>
                  <a:lnTo>
                    <a:pt x="36830" y="60960"/>
                  </a:lnTo>
                  <a:lnTo>
                    <a:pt x="22860" y="52070"/>
                  </a:lnTo>
                  <a:lnTo>
                    <a:pt x="11430" y="39370"/>
                  </a:lnTo>
                  <a:lnTo>
                    <a:pt x="3810" y="2159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3457298-084F-3BEF-33C6-8B0A9093CDBF}"/>
                </a:ext>
              </a:extLst>
            </p:cNvPr>
            <p:cNvSpPr/>
            <p:nvPr/>
          </p:nvSpPr>
          <p:spPr>
            <a:xfrm>
              <a:off x="642620" y="621030"/>
              <a:ext cx="154941" cy="82551"/>
            </a:xfrm>
            <a:custGeom>
              <a:avLst/>
              <a:gdLst/>
              <a:ahLst/>
              <a:cxnLst/>
              <a:rect l="0" t="0" r="0" b="0"/>
              <a:pathLst>
                <a:path w="154941" h="82551">
                  <a:moveTo>
                    <a:pt x="154940" y="82550"/>
                  </a:moveTo>
                  <a:lnTo>
                    <a:pt x="102870" y="30480"/>
                  </a:lnTo>
                  <a:lnTo>
                    <a:pt x="48260" y="762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ABD66D-148B-1E2D-085D-E2D9AEA0EF12}"/>
                </a:ext>
              </a:extLst>
            </p:cNvPr>
            <p:cNvSpPr/>
            <p:nvPr/>
          </p:nvSpPr>
          <p:spPr>
            <a:xfrm>
              <a:off x="1122680" y="631190"/>
              <a:ext cx="153671" cy="82551"/>
            </a:xfrm>
            <a:custGeom>
              <a:avLst/>
              <a:gdLst/>
              <a:ahLst/>
              <a:cxnLst/>
              <a:rect l="0" t="0" r="0" b="0"/>
              <a:pathLst>
                <a:path w="153671" h="82551">
                  <a:moveTo>
                    <a:pt x="0" y="82550"/>
                  </a:moveTo>
                  <a:lnTo>
                    <a:pt x="50800" y="29210"/>
                  </a:lnTo>
                  <a:lnTo>
                    <a:pt x="105410" y="7620"/>
                  </a:lnTo>
                  <a:lnTo>
                    <a:pt x="15367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28AC60-23AC-F17C-4A69-52DAFDAC5742}"/>
                </a:ext>
              </a:extLst>
            </p:cNvPr>
            <p:cNvSpPr/>
            <p:nvPr/>
          </p:nvSpPr>
          <p:spPr>
            <a:xfrm>
              <a:off x="813943" y="1302131"/>
              <a:ext cx="479552" cy="378714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Picture Placeholder 31" descr="Angry">
            <a:extLst>
              <a:ext uri="{FF2B5EF4-FFF2-40B4-BE49-F238E27FC236}">
                <a16:creationId xmlns:a16="http://schemas.microsoft.com/office/drawing/2014/main" id="{8E33D554-41DA-D1FD-2F5C-4758DDC38B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 flipH="1">
            <a:off x="1586777" y="1065070"/>
            <a:ext cx="1925755" cy="876107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angry</a:t>
            </a:r>
            <a:endParaRPr lang="en-US" sz="1800" b="1" dirty="0"/>
          </a:p>
        </p:txBody>
      </p:sp>
      <p:sp>
        <p:nvSpPr>
          <p:cNvPr id="50" name="Picture Placeholder 21" descr="confused">
            <a:extLst>
              <a:ext uri="{FF2B5EF4-FFF2-40B4-BE49-F238E27FC236}">
                <a16:creationId xmlns:a16="http://schemas.microsoft.com/office/drawing/2014/main" id="{037F8330-C439-20C9-26FE-3FCE3492B0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 flipH="1">
            <a:off x="111249" y="2762850"/>
            <a:ext cx="2706967" cy="773519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12" r="-412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confused</a:t>
            </a:r>
            <a:endParaRPr lang="en-US" sz="1800" b="1" dirty="0"/>
          </a:p>
        </p:txBody>
      </p:sp>
      <p:grpSp>
        <p:nvGrpSpPr>
          <p:cNvPr id="14" name="Group 13" descr="Face that looks confused">
            <a:extLst>
              <a:ext uri="{FF2B5EF4-FFF2-40B4-BE49-F238E27FC236}">
                <a16:creationId xmlns:a16="http://schemas.microsoft.com/office/drawing/2014/main" id="{02E35A3E-9FBC-FA75-E8B4-835BD3CC7D67}"/>
              </a:ext>
            </a:extLst>
          </p:cNvPr>
          <p:cNvGrpSpPr/>
          <p:nvPr/>
        </p:nvGrpSpPr>
        <p:grpSpPr>
          <a:xfrm>
            <a:off x="2318530" y="3322920"/>
            <a:ext cx="1419352" cy="1485669"/>
            <a:chOff x="215900" y="3098800"/>
            <a:chExt cx="1670304" cy="166801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7AB6A3C-DD68-03D3-606E-F76780325B7C}"/>
                </a:ext>
              </a:extLst>
            </p:cNvPr>
            <p:cNvSpPr/>
            <p:nvPr/>
          </p:nvSpPr>
          <p:spPr>
            <a:xfrm>
              <a:off x="215900" y="3098800"/>
              <a:ext cx="1670304" cy="1668018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7627034-FA52-0341-7B4C-8BBE81BD239C}"/>
                </a:ext>
              </a:extLst>
            </p:cNvPr>
            <p:cNvSpPr/>
            <p:nvPr/>
          </p:nvSpPr>
          <p:spPr>
            <a:xfrm>
              <a:off x="1055370" y="4001770"/>
              <a:ext cx="118111" cy="64771"/>
            </a:xfrm>
            <a:custGeom>
              <a:avLst/>
              <a:gdLst/>
              <a:ahLst/>
              <a:cxnLst/>
              <a:rect l="0" t="0" r="0" b="0"/>
              <a:pathLst>
                <a:path w="118111" h="64771">
                  <a:moveTo>
                    <a:pt x="118110" y="0"/>
                  </a:moveTo>
                  <a:lnTo>
                    <a:pt x="116840" y="15240"/>
                  </a:lnTo>
                  <a:lnTo>
                    <a:pt x="110490" y="34290"/>
                  </a:lnTo>
                  <a:lnTo>
                    <a:pt x="95250" y="53340"/>
                  </a:lnTo>
                  <a:lnTo>
                    <a:pt x="80010" y="60960"/>
                  </a:lnTo>
                  <a:lnTo>
                    <a:pt x="59690" y="64770"/>
                  </a:lnTo>
                  <a:lnTo>
                    <a:pt x="36830" y="60960"/>
                  </a:lnTo>
                  <a:lnTo>
                    <a:pt x="22860" y="53340"/>
                  </a:lnTo>
                  <a:lnTo>
                    <a:pt x="11430" y="39370"/>
                  </a:lnTo>
                  <a:lnTo>
                    <a:pt x="2540" y="2286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EED881C-60CD-AA84-5009-76A09A9CCCEE}"/>
                </a:ext>
              </a:extLst>
            </p:cNvPr>
            <p:cNvSpPr/>
            <p:nvPr/>
          </p:nvSpPr>
          <p:spPr>
            <a:xfrm>
              <a:off x="802894" y="3673856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19BEAE-983D-E20D-6E5C-E7CDC6BE7303}"/>
                </a:ext>
              </a:extLst>
            </p:cNvPr>
            <p:cNvSpPr/>
            <p:nvPr/>
          </p:nvSpPr>
          <p:spPr>
            <a:xfrm>
              <a:off x="1328547" y="3686302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64002B-A25B-77AB-E704-7BA86E73ECF7}"/>
                </a:ext>
              </a:extLst>
            </p:cNvPr>
            <p:cNvSpPr/>
            <p:nvPr/>
          </p:nvSpPr>
          <p:spPr>
            <a:xfrm>
              <a:off x="728980" y="4310380"/>
              <a:ext cx="617221" cy="86361"/>
            </a:xfrm>
            <a:custGeom>
              <a:avLst/>
              <a:gdLst/>
              <a:ahLst/>
              <a:cxnLst/>
              <a:rect l="0" t="0" r="0" b="0"/>
              <a:pathLst>
                <a:path w="617221" h="86361">
                  <a:moveTo>
                    <a:pt x="617220" y="86360"/>
                  </a:moveTo>
                  <a:lnTo>
                    <a:pt x="596900" y="66040"/>
                  </a:lnTo>
                  <a:lnTo>
                    <a:pt x="568960" y="48260"/>
                  </a:lnTo>
                  <a:lnTo>
                    <a:pt x="535940" y="33020"/>
                  </a:lnTo>
                  <a:lnTo>
                    <a:pt x="496570" y="21590"/>
                  </a:lnTo>
                  <a:lnTo>
                    <a:pt x="453390" y="11430"/>
                  </a:lnTo>
                  <a:lnTo>
                    <a:pt x="406400" y="5080"/>
                  </a:lnTo>
                  <a:lnTo>
                    <a:pt x="358140" y="1270"/>
                  </a:lnTo>
                  <a:lnTo>
                    <a:pt x="308610" y="0"/>
                  </a:lnTo>
                  <a:lnTo>
                    <a:pt x="259080" y="1270"/>
                  </a:lnTo>
                  <a:lnTo>
                    <a:pt x="210820" y="5080"/>
                  </a:lnTo>
                  <a:lnTo>
                    <a:pt x="165100" y="11430"/>
                  </a:lnTo>
                  <a:lnTo>
                    <a:pt x="121920" y="21590"/>
                  </a:lnTo>
                  <a:lnTo>
                    <a:pt x="82550" y="33020"/>
                  </a:lnTo>
                  <a:lnTo>
                    <a:pt x="46990" y="48260"/>
                  </a:lnTo>
                  <a:lnTo>
                    <a:pt x="20320" y="66040"/>
                  </a:lnTo>
                  <a:lnTo>
                    <a:pt x="0" y="863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5DB36FF-0BB2-C75E-E260-CB6C78410BB3}"/>
                </a:ext>
              </a:extLst>
            </p:cNvPr>
            <p:cNvSpPr/>
            <p:nvPr/>
          </p:nvSpPr>
          <p:spPr>
            <a:xfrm>
              <a:off x="1375410" y="3478530"/>
              <a:ext cx="118111" cy="93981"/>
            </a:xfrm>
            <a:custGeom>
              <a:avLst/>
              <a:gdLst/>
              <a:ahLst/>
              <a:cxnLst/>
              <a:rect l="0" t="0" r="0" b="0"/>
              <a:pathLst>
                <a:path w="118111" h="93981">
                  <a:moveTo>
                    <a:pt x="118110" y="93980"/>
                  </a:moveTo>
                  <a:lnTo>
                    <a:pt x="80010" y="45720"/>
                  </a:lnTo>
                  <a:lnTo>
                    <a:pt x="34290" y="1397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1AFBD2C-0F6F-B06E-FB5B-B5C32BF40B5B}"/>
                </a:ext>
              </a:extLst>
            </p:cNvPr>
            <p:cNvSpPr/>
            <p:nvPr/>
          </p:nvSpPr>
          <p:spPr>
            <a:xfrm>
              <a:off x="758190" y="3568700"/>
              <a:ext cx="148591" cy="43181"/>
            </a:xfrm>
            <a:custGeom>
              <a:avLst/>
              <a:gdLst/>
              <a:ahLst/>
              <a:cxnLst/>
              <a:rect l="0" t="0" r="0" b="0"/>
              <a:pathLst>
                <a:path w="148591" h="43181">
                  <a:moveTo>
                    <a:pt x="148590" y="43180"/>
                  </a:moveTo>
                  <a:lnTo>
                    <a:pt x="111760" y="21590"/>
                  </a:lnTo>
                  <a:lnTo>
                    <a:pt x="52070" y="381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 descr="Face that looks sad">
            <a:extLst>
              <a:ext uri="{FF2B5EF4-FFF2-40B4-BE49-F238E27FC236}">
                <a16:creationId xmlns:a16="http://schemas.microsoft.com/office/drawing/2014/main" id="{56C8BEB7-3BE5-B88D-34FF-C444E5422393}"/>
              </a:ext>
            </a:extLst>
          </p:cNvPr>
          <p:cNvGrpSpPr/>
          <p:nvPr/>
        </p:nvGrpSpPr>
        <p:grpSpPr>
          <a:xfrm>
            <a:off x="580120" y="5022109"/>
            <a:ext cx="1419352" cy="1485669"/>
            <a:chOff x="330200" y="5892800"/>
            <a:chExt cx="1670304" cy="166801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FCDCE02-10E5-8DCE-1BCA-642F4D6A0196}"/>
                </a:ext>
              </a:extLst>
            </p:cNvPr>
            <p:cNvSpPr/>
            <p:nvPr/>
          </p:nvSpPr>
          <p:spPr>
            <a:xfrm>
              <a:off x="330200" y="5892800"/>
              <a:ext cx="1670304" cy="1668018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BA3A065-8BD5-3DA3-EB99-1F2F91D5887A}"/>
                </a:ext>
              </a:extLst>
            </p:cNvPr>
            <p:cNvSpPr/>
            <p:nvPr/>
          </p:nvSpPr>
          <p:spPr>
            <a:xfrm>
              <a:off x="1097280" y="6774180"/>
              <a:ext cx="118111" cy="64771"/>
            </a:xfrm>
            <a:custGeom>
              <a:avLst/>
              <a:gdLst/>
              <a:ahLst/>
              <a:cxnLst/>
              <a:rect l="0" t="0" r="0" b="0"/>
              <a:pathLst>
                <a:path w="118111" h="64771">
                  <a:moveTo>
                    <a:pt x="118110" y="0"/>
                  </a:moveTo>
                  <a:lnTo>
                    <a:pt x="116840" y="15240"/>
                  </a:lnTo>
                  <a:lnTo>
                    <a:pt x="110490" y="34290"/>
                  </a:lnTo>
                  <a:lnTo>
                    <a:pt x="95250" y="52070"/>
                  </a:lnTo>
                  <a:lnTo>
                    <a:pt x="81280" y="60960"/>
                  </a:lnTo>
                  <a:lnTo>
                    <a:pt x="59690" y="64770"/>
                  </a:lnTo>
                  <a:lnTo>
                    <a:pt x="36830" y="60960"/>
                  </a:lnTo>
                  <a:lnTo>
                    <a:pt x="22860" y="52070"/>
                  </a:lnTo>
                  <a:lnTo>
                    <a:pt x="11430" y="39370"/>
                  </a:lnTo>
                  <a:lnTo>
                    <a:pt x="3810" y="2159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70B2099-609C-2606-6E7C-93F89D64D2B1}"/>
                </a:ext>
              </a:extLst>
            </p:cNvPr>
            <p:cNvSpPr/>
            <p:nvPr/>
          </p:nvSpPr>
          <p:spPr>
            <a:xfrm>
              <a:off x="816991" y="6419850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A4CEAA3-009F-3440-205F-20DF4C819D94}"/>
                </a:ext>
              </a:extLst>
            </p:cNvPr>
            <p:cNvSpPr/>
            <p:nvPr/>
          </p:nvSpPr>
          <p:spPr>
            <a:xfrm>
              <a:off x="1342517" y="6432296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0E3DC539-284B-9801-4805-7F6F98A38007}"/>
                </a:ext>
              </a:extLst>
            </p:cNvPr>
            <p:cNvSpPr/>
            <p:nvPr/>
          </p:nvSpPr>
          <p:spPr>
            <a:xfrm>
              <a:off x="840740" y="7081520"/>
              <a:ext cx="629921" cy="134621"/>
            </a:xfrm>
            <a:custGeom>
              <a:avLst/>
              <a:gdLst/>
              <a:ahLst/>
              <a:cxnLst/>
              <a:rect l="0" t="0" r="0" b="0"/>
              <a:pathLst>
                <a:path w="629921" h="134621">
                  <a:moveTo>
                    <a:pt x="629920" y="134620"/>
                  </a:moveTo>
                  <a:lnTo>
                    <a:pt x="609600" y="104140"/>
                  </a:lnTo>
                  <a:lnTo>
                    <a:pt x="580390" y="76200"/>
                  </a:lnTo>
                  <a:lnTo>
                    <a:pt x="546100" y="53340"/>
                  </a:lnTo>
                  <a:lnTo>
                    <a:pt x="506730" y="34290"/>
                  </a:lnTo>
                  <a:lnTo>
                    <a:pt x="462280" y="19050"/>
                  </a:lnTo>
                  <a:lnTo>
                    <a:pt x="415290" y="8890"/>
                  </a:lnTo>
                  <a:lnTo>
                    <a:pt x="365760" y="2540"/>
                  </a:lnTo>
                  <a:lnTo>
                    <a:pt x="314960" y="0"/>
                  </a:lnTo>
                  <a:lnTo>
                    <a:pt x="264160" y="2540"/>
                  </a:lnTo>
                  <a:lnTo>
                    <a:pt x="214630" y="8890"/>
                  </a:lnTo>
                  <a:lnTo>
                    <a:pt x="167640" y="19050"/>
                  </a:lnTo>
                  <a:lnTo>
                    <a:pt x="124460" y="34290"/>
                  </a:lnTo>
                  <a:lnTo>
                    <a:pt x="83820" y="53340"/>
                  </a:lnTo>
                  <a:lnTo>
                    <a:pt x="49530" y="76200"/>
                  </a:lnTo>
                  <a:lnTo>
                    <a:pt x="20320" y="104140"/>
                  </a:lnTo>
                  <a:lnTo>
                    <a:pt x="0" y="1346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Picture Placeholder 23" descr="sad">
            <a:extLst>
              <a:ext uri="{FF2B5EF4-FFF2-40B4-BE49-F238E27FC236}">
                <a16:creationId xmlns:a16="http://schemas.microsoft.com/office/drawing/2014/main" id="{31312D48-75B8-771D-4F7C-3D04EEF685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 flipH="1">
            <a:off x="2116817" y="5024729"/>
            <a:ext cx="1419351" cy="791960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12" r="-412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sad</a:t>
            </a:r>
            <a:endParaRPr lang="en-US" sz="1800" b="1" dirty="0"/>
          </a:p>
        </p:txBody>
      </p:sp>
      <p:pic>
        <p:nvPicPr>
          <p:cNvPr id="5" name="Picture 4" descr="A black and white photograph of a Victorian young boy wearing a sailor suit and hat. He is posing for a photo with a frown on his face. He is outside in a garden and holding a long stick. ">
            <a:extLst>
              <a:ext uri="{FF2B5EF4-FFF2-40B4-BE49-F238E27FC236}">
                <a16:creationId xmlns:a16="http://schemas.microsoft.com/office/drawing/2014/main" id="{25C01633-61AA-6F72-1A85-B1FFE8DD2D10}"/>
              </a:ext>
            </a:extLst>
          </p:cNvPr>
          <p:cNvPicPr>
            <a:picLocks/>
          </p:cNvPicPr>
          <p:nvPr/>
        </p:nvPicPr>
        <p:blipFill>
          <a:blip r:embed="rId9"/>
          <a:srcRect l="26807" t="37549" r="22585" b="6917"/>
          <a:stretch/>
        </p:blipFill>
        <p:spPr>
          <a:xfrm>
            <a:off x="3854096" y="1284399"/>
            <a:ext cx="3427237" cy="52233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2" name="Group 21" descr="Face that looks worried">
            <a:extLst>
              <a:ext uri="{FF2B5EF4-FFF2-40B4-BE49-F238E27FC236}">
                <a16:creationId xmlns:a16="http://schemas.microsoft.com/office/drawing/2014/main" id="{707ED57D-5841-1AC5-1A62-139602B47E43}"/>
              </a:ext>
            </a:extLst>
          </p:cNvPr>
          <p:cNvGrpSpPr/>
          <p:nvPr/>
        </p:nvGrpSpPr>
        <p:grpSpPr>
          <a:xfrm>
            <a:off x="9802790" y="333811"/>
            <a:ext cx="1419352" cy="1485669"/>
            <a:chOff x="8077200" y="254000"/>
            <a:chExt cx="1670304" cy="166801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4E64779-CB7D-7990-3FD9-C9927C5930DA}"/>
                </a:ext>
              </a:extLst>
            </p:cNvPr>
            <p:cNvSpPr/>
            <p:nvPr/>
          </p:nvSpPr>
          <p:spPr>
            <a:xfrm>
              <a:off x="8077200" y="254000"/>
              <a:ext cx="1670304" cy="1668018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A36D6D8-3022-C6E9-438A-BDA48106978A}"/>
                </a:ext>
              </a:extLst>
            </p:cNvPr>
            <p:cNvSpPr/>
            <p:nvPr/>
          </p:nvSpPr>
          <p:spPr>
            <a:xfrm>
              <a:off x="8844280" y="1135380"/>
              <a:ext cx="118111" cy="64771"/>
            </a:xfrm>
            <a:custGeom>
              <a:avLst/>
              <a:gdLst/>
              <a:ahLst/>
              <a:cxnLst/>
              <a:rect l="0" t="0" r="0" b="0"/>
              <a:pathLst>
                <a:path w="118111" h="64771">
                  <a:moveTo>
                    <a:pt x="118110" y="0"/>
                  </a:moveTo>
                  <a:lnTo>
                    <a:pt x="116840" y="15240"/>
                  </a:lnTo>
                  <a:lnTo>
                    <a:pt x="110490" y="34290"/>
                  </a:lnTo>
                  <a:lnTo>
                    <a:pt x="95250" y="52070"/>
                  </a:lnTo>
                  <a:lnTo>
                    <a:pt x="81280" y="60960"/>
                  </a:lnTo>
                  <a:lnTo>
                    <a:pt x="59690" y="64770"/>
                  </a:lnTo>
                  <a:lnTo>
                    <a:pt x="36830" y="60960"/>
                  </a:lnTo>
                  <a:lnTo>
                    <a:pt x="22860" y="52070"/>
                  </a:lnTo>
                  <a:lnTo>
                    <a:pt x="11430" y="39370"/>
                  </a:lnTo>
                  <a:lnTo>
                    <a:pt x="3810" y="2159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90F881B-FE20-AF9C-3A24-57ECF271ADA4}"/>
                </a:ext>
              </a:extLst>
            </p:cNvPr>
            <p:cNvSpPr/>
            <p:nvPr/>
          </p:nvSpPr>
          <p:spPr>
            <a:xfrm>
              <a:off x="8563991" y="781050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947FD83-4EAD-E456-492F-EB417A7C1D9E}"/>
                </a:ext>
              </a:extLst>
            </p:cNvPr>
            <p:cNvSpPr/>
            <p:nvPr/>
          </p:nvSpPr>
          <p:spPr>
            <a:xfrm>
              <a:off x="9089517" y="793496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B62B6FC-1787-0139-F993-7C59B3F52374}"/>
                </a:ext>
              </a:extLst>
            </p:cNvPr>
            <p:cNvSpPr/>
            <p:nvPr/>
          </p:nvSpPr>
          <p:spPr>
            <a:xfrm>
              <a:off x="8652510" y="1442720"/>
              <a:ext cx="482601" cy="134621"/>
            </a:xfrm>
            <a:custGeom>
              <a:avLst/>
              <a:gdLst/>
              <a:ahLst/>
              <a:cxnLst/>
              <a:rect l="0" t="0" r="0" b="0"/>
              <a:pathLst>
                <a:path w="482601" h="134621">
                  <a:moveTo>
                    <a:pt x="482600" y="134620"/>
                  </a:moveTo>
                  <a:lnTo>
                    <a:pt x="466090" y="104140"/>
                  </a:lnTo>
                  <a:lnTo>
                    <a:pt x="445770" y="76200"/>
                  </a:lnTo>
                  <a:lnTo>
                    <a:pt x="419100" y="53340"/>
                  </a:lnTo>
                  <a:lnTo>
                    <a:pt x="388620" y="34290"/>
                  </a:lnTo>
                  <a:lnTo>
                    <a:pt x="354330" y="19050"/>
                  </a:lnTo>
                  <a:lnTo>
                    <a:pt x="317500" y="8890"/>
                  </a:lnTo>
                  <a:lnTo>
                    <a:pt x="280670" y="2540"/>
                  </a:lnTo>
                  <a:lnTo>
                    <a:pt x="241300" y="0"/>
                  </a:lnTo>
                  <a:lnTo>
                    <a:pt x="203200" y="2540"/>
                  </a:lnTo>
                  <a:lnTo>
                    <a:pt x="165100" y="8890"/>
                  </a:lnTo>
                  <a:lnTo>
                    <a:pt x="128270" y="19050"/>
                  </a:lnTo>
                  <a:lnTo>
                    <a:pt x="95250" y="34290"/>
                  </a:lnTo>
                  <a:lnTo>
                    <a:pt x="63500" y="53340"/>
                  </a:lnTo>
                  <a:lnTo>
                    <a:pt x="36830" y="76200"/>
                  </a:lnTo>
                  <a:lnTo>
                    <a:pt x="15240" y="104140"/>
                  </a:lnTo>
                  <a:lnTo>
                    <a:pt x="0" y="1346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5F4F2AF-FEB7-44C2-ADAC-ABBF3A1850F8}"/>
                </a:ext>
              </a:extLst>
            </p:cNvPr>
            <p:cNvSpPr/>
            <p:nvPr/>
          </p:nvSpPr>
          <p:spPr>
            <a:xfrm>
              <a:off x="8465820" y="707390"/>
              <a:ext cx="127001" cy="96521"/>
            </a:xfrm>
            <a:custGeom>
              <a:avLst/>
              <a:gdLst/>
              <a:ahLst/>
              <a:cxnLst/>
              <a:rect l="0" t="0" r="0" b="0"/>
              <a:pathLst>
                <a:path w="127001" h="96521">
                  <a:moveTo>
                    <a:pt x="0" y="96520"/>
                  </a:moveTo>
                  <a:lnTo>
                    <a:pt x="33020" y="59690"/>
                  </a:lnTo>
                  <a:lnTo>
                    <a:pt x="68580" y="33020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318ED68-8DA6-2928-5CD3-936CD5DCCA69}"/>
                </a:ext>
              </a:extLst>
            </p:cNvPr>
            <p:cNvSpPr/>
            <p:nvPr/>
          </p:nvSpPr>
          <p:spPr>
            <a:xfrm>
              <a:off x="9131300" y="720090"/>
              <a:ext cx="127001" cy="96521"/>
            </a:xfrm>
            <a:custGeom>
              <a:avLst/>
              <a:gdLst/>
              <a:ahLst/>
              <a:cxnLst/>
              <a:rect l="0" t="0" r="0" b="0"/>
              <a:pathLst>
                <a:path w="127001" h="96521">
                  <a:moveTo>
                    <a:pt x="127000" y="96520"/>
                  </a:moveTo>
                  <a:lnTo>
                    <a:pt x="93980" y="59690"/>
                  </a:lnTo>
                  <a:lnTo>
                    <a:pt x="58420" y="3175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Picture Placeholder 25" descr="worried">
            <a:extLst>
              <a:ext uri="{FF2B5EF4-FFF2-40B4-BE49-F238E27FC236}">
                <a16:creationId xmlns:a16="http://schemas.microsoft.com/office/drawing/2014/main" id="{40C0BC5C-555A-4B68-792E-449B0BEA22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7628917" y="1431025"/>
            <a:ext cx="2267714" cy="894416"/>
          </a:xfrm>
          <a:prstGeom prst="rect">
            <a:avLst/>
          </a:pr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12" r="-412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worried</a:t>
            </a:r>
            <a:endParaRPr lang="en-US" sz="1800" b="1" dirty="0"/>
          </a:p>
        </p:txBody>
      </p:sp>
      <p:grpSp>
        <p:nvGrpSpPr>
          <p:cNvPr id="30" name="Group 29" descr="Face with a smile">
            <a:extLst>
              <a:ext uri="{FF2B5EF4-FFF2-40B4-BE49-F238E27FC236}">
                <a16:creationId xmlns:a16="http://schemas.microsoft.com/office/drawing/2014/main" id="{90C8EE2F-FF8C-9A57-73AD-2C1E365940E6}"/>
              </a:ext>
            </a:extLst>
          </p:cNvPr>
          <p:cNvGrpSpPr/>
          <p:nvPr/>
        </p:nvGrpSpPr>
        <p:grpSpPr>
          <a:xfrm>
            <a:off x="7701313" y="2884820"/>
            <a:ext cx="1419352" cy="1485669"/>
            <a:chOff x="8089900" y="3111500"/>
            <a:chExt cx="1670304" cy="166801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461430-8E27-ED60-6258-1C6B13C586ED}"/>
                </a:ext>
              </a:extLst>
            </p:cNvPr>
            <p:cNvSpPr/>
            <p:nvPr/>
          </p:nvSpPr>
          <p:spPr>
            <a:xfrm>
              <a:off x="8089900" y="3111500"/>
              <a:ext cx="1670304" cy="1668018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737F672-DF4D-214A-7B90-EA6AB6D675AF}"/>
                </a:ext>
              </a:extLst>
            </p:cNvPr>
            <p:cNvSpPr/>
            <p:nvPr/>
          </p:nvSpPr>
          <p:spPr>
            <a:xfrm>
              <a:off x="8406130" y="4220210"/>
              <a:ext cx="1008381" cy="217171"/>
            </a:xfrm>
            <a:custGeom>
              <a:avLst/>
              <a:gdLst/>
              <a:ahLst/>
              <a:cxnLst/>
              <a:rect l="0" t="0" r="0" b="0"/>
              <a:pathLst>
                <a:path w="1008381" h="217171">
                  <a:moveTo>
                    <a:pt x="1008380" y="62230"/>
                  </a:moveTo>
                  <a:lnTo>
                    <a:pt x="944880" y="0"/>
                  </a:lnTo>
                  <a:lnTo>
                    <a:pt x="916940" y="34290"/>
                  </a:lnTo>
                  <a:lnTo>
                    <a:pt x="881380" y="69850"/>
                  </a:lnTo>
                  <a:lnTo>
                    <a:pt x="838200" y="101600"/>
                  </a:lnTo>
                  <a:lnTo>
                    <a:pt x="789940" y="132080"/>
                  </a:lnTo>
                  <a:lnTo>
                    <a:pt x="736600" y="160020"/>
                  </a:lnTo>
                  <a:lnTo>
                    <a:pt x="676910" y="181610"/>
                  </a:lnTo>
                  <a:lnTo>
                    <a:pt x="615950" y="200660"/>
                  </a:lnTo>
                  <a:lnTo>
                    <a:pt x="551180" y="212090"/>
                  </a:lnTo>
                  <a:lnTo>
                    <a:pt x="486410" y="217170"/>
                  </a:lnTo>
                  <a:lnTo>
                    <a:pt x="420370" y="215900"/>
                  </a:lnTo>
                  <a:lnTo>
                    <a:pt x="354330" y="204470"/>
                  </a:lnTo>
                  <a:lnTo>
                    <a:pt x="289560" y="185420"/>
                  </a:lnTo>
                  <a:lnTo>
                    <a:pt x="227330" y="156210"/>
                  </a:lnTo>
                  <a:lnTo>
                    <a:pt x="168910" y="115570"/>
                  </a:lnTo>
                  <a:lnTo>
                    <a:pt x="113030" y="63500"/>
                  </a:lnTo>
                  <a:lnTo>
                    <a:pt x="63500" y="0"/>
                  </a:lnTo>
                  <a:lnTo>
                    <a:pt x="0" y="622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EACEEBB-5028-70AA-BC36-E3BEE729ABE0}"/>
                </a:ext>
              </a:extLst>
            </p:cNvPr>
            <p:cNvSpPr/>
            <p:nvPr/>
          </p:nvSpPr>
          <p:spPr>
            <a:xfrm>
              <a:off x="8576691" y="3638550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0F9B711-3890-B60E-A3E4-35A07FB51071}"/>
                </a:ext>
              </a:extLst>
            </p:cNvPr>
            <p:cNvSpPr/>
            <p:nvPr/>
          </p:nvSpPr>
          <p:spPr>
            <a:xfrm>
              <a:off x="9102217" y="3650996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CEE850C-66FD-C6C4-BF78-7CA496C1C8D6}"/>
                </a:ext>
              </a:extLst>
            </p:cNvPr>
            <p:cNvSpPr/>
            <p:nvPr/>
          </p:nvSpPr>
          <p:spPr>
            <a:xfrm>
              <a:off x="8856980" y="3992880"/>
              <a:ext cx="118111" cy="64771"/>
            </a:xfrm>
            <a:custGeom>
              <a:avLst/>
              <a:gdLst/>
              <a:ahLst/>
              <a:cxnLst/>
              <a:rect l="0" t="0" r="0" b="0"/>
              <a:pathLst>
                <a:path w="118111" h="64771">
                  <a:moveTo>
                    <a:pt x="118110" y="0"/>
                  </a:moveTo>
                  <a:lnTo>
                    <a:pt x="116840" y="15240"/>
                  </a:lnTo>
                  <a:lnTo>
                    <a:pt x="110490" y="34290"/>
                  </a:lnTo>
                  <a:lnTo>
                    <a:pt x="95250" y="52070"/>
                  </a:lnTo>
                  <a:lnTo>
                    <a:pt x="81280" y="60960"/>
                  </a:lnTo>
                  <a:lnTo>
                    <a:pt x="59690" y="64770"/>
                  </a:lnTo>
                  <a:lnTo>
                    <a:pt x="36830" y="60960"/>
                  </a:lnTo>
                  <a:lnTo>
                    <a:pt x="22860" y="52070"/>
                  </a:lnTo>
                  <a:lnTo>
                    <a:pt x="11430" y="39370"/>
                  </a:lnTo>
                  <a:lnTo>
                    <a:pt x="3810" y="2159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Picture Placeholder 14" descr="Speech bubble">
            <a:extLst>
              <a:ext uri="{FF2B5EF4-FFF2-40B4-BE49-F238E27FC236}">
                <a16:creationId xmlns:a16="http://schemas.microsoft.com/office/drawing/2014/main" id="{3EEEE413-120D-48A3-551C-84D160C6BE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120541" y="2830004"/>
            <a:ext cx="2113893" cy="816209"/>
          </a:xfrm>
          <a:prstGeom prst="rect">
            <a:avLst/>
          </a:pr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412" r="-412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Happy</a:t>
            </a:r>
            <a:endParaRPr lang="en-US" sz="1800" b="1" dirty="0"/>
          </a:p>
        </p:txBody>
      </p:sp>
      <p:sp>
        <p:nvSpPr>
          <p:cNvPr id="54" name="Picture Placeholder 17" descr="impatient">
            <a:extLst>
              <a:ext uri="{FF2B5EF4-FFF2-40B4-BE49-F238E27FC236}">
                <a16:creationId xmlns:a16="http://schemas.microsoft.com/office/drawing/2014/main" id="{6FDF4DD3-05E3-14FF-5219-C4720526A1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7388908" y="5277749"/>
            <a:ext cx="2706967" cy="1021075"/>
          </a:xfrm>
          <a:prstGeom prst="rect">
            <a:avLst/>
          </a:prstGeom>
          <a:blipFill>
            <a:blip r:embed="rId14"/>
            <a:stretch>
              <a:fillRect l="-412" r="-412"/>
            </a:stretch>
          </a:blipFill>
        </p:spPr>
        <p:txBody>
          <a:bodyPr lIns="144000" tIns="180000" rIns="144000" bIns="180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Impatient</a:t>
            </a:r>
            <a:endParaRPr lang="en-US" b="1" dirty="0"/>
          </a:p>
        </p:txBody>
      </p:sp>
      <p:grpSp>
        <p:nvGrpSpPr>
          <p:cNvPr id="36" name="Group 35" descr="Face with a frown&#10;">
            <a:extLst>
              <a:ext uri="{FF2B5EF4-FFF2-40B4-BE49-F238E27FC236}">
                <a16:creationId xmlns:a16="http://schemas.microsoft.com/office/drawing/2014/main" id="{14FD25BA-D15E-93A7-C1AF-A9785DF307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0041981" y="4440509"/>
            <a:ext cx="1419352" cy="1485669"/>
            <a:chOff x="8115300" y="5981700"/>
            <a:chExt cx="1670304" cy="166801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DEA7FE3-7264-C4AA-5F86-C054D45795A1}"/>
                </a:ext>
              </a:extLst>
            </p:cNvPr>
            <p:cNvSpPr/>
            <p:nvPr/>
          </p:nvSpPr>
          <p:spPr>
            <a:xfrm>
              <a:off x="8115300" y="5981700"/>
              <a:ext cx="1670304" cy="1668018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EA2A3972-9D01-2194-2BA9-1F1550A9A251}"/>
                </a:ext>
              </a:extLst>
            </p:cNvPr>
            <p:cNvSpPr/>
            <p:nvPr/>
          </p:nvSpPr>
          <p:spPr>
            <a:xfrm>
              <a:off x="8665210" y="7090410"/>
              <a:ext cx="534671" cy="151131"/>
            </a:xfrm>
            <a:custGeom>
              <a:avLst/>
              <a:gdLst/>
              <a:ahLst/>
              <a:cxnLst/>
              <a:rect l="0" t="0" r="0" b="0"/>
              <a:pathLst>
                <a:path w="534671" h="151131">
                  <a:moveTo>
                    <a:pt x="534670" y="151130"/>
                  </a:moveTo>
                  <a:lnTo>
                    <a:pt x="518160" y="127000"/>
                  </a:lnTo>
                  <a:lnTo>
                    <a:pt x="496570" y="102870"/>
                  </a:lnTo>
                  <a:lnTo>
                    <a:pt x="471170" y="80010"/>
                  </a:lnTo>
                  <a:lnTo>
                    <a:pt x="440690" y="58420"/>
                  </a:lnTo>
                  <a:lnTo>
                    <a:pt x="407670" y="39370"/>
                  </a:lnTo>
                  <a:lnTo>
                    <a:pt x="372110" y="24130"/>
                  </a:lnTo>
                  <a:lnTo>
                    <a:pt x="335280" y="11430"/>
                  </a:lnTo>
                  <a:lnTo>
                    <a:pt x="295910" y="3810"/>
                  </a:lnTo>
                  <a:lnTo>
                    <a:pt x="256540" y="0"/>
                  </a:lnTo>
                  <a:lnTo>
                    <a:pt x="217170" y="1270"/>
                  </a:lnTo>
                  <a:lnTo>
                    <a:pt x="176530" y="7620"/>
                  </a:lnTo>
                  <a:lnTo>
                    <a:pt x="138430" y="21590"/>
                  </a:lnTo>
                  <a:lnTo>
                    <a:pt x="100330" y="41910"/>
                  </a:lnTo>
                  <a:lnTo>
                    <a:pt x="63500" y="71120"/>
                  </a:lnTo>
                  <a:lnTo>
                    <a:pt x="30480" y="106680"/>
                  </a:lnTo>
                  <a:lnTo>
                    <a:pt x="0" y="1511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FB81DF3-9A79-D2FC-981A-53C2E43F7A66}"/>
                </a:ext>
              </a:extLst>
            </p:cNvPr>
            <p:cNvSpPr/>
            <p:nvPr/>
          </p:nvSpPr>
          <p:spPr>
            <a:xfrm>
              <a:off x="8602091" y="6508750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5012879-E6BD-A3E7-354C-1586F3C49A03}"/>
                </a:ext>
              </a:extLst>
            </p:cNvPr>
            <p:cNvSpPr/>
            <p:nvPr/>
          </p:nvSpPr>
          <p:spPr>
            <a:xfrm>
              <a:off x="9127617" y="6521196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33AE33F-D0FC-9497-067E-0F3CECFE4A77}"/>
                </a:ext>
              </a:extLst>
            </p:cNvPr>
            <p:cNvSpPr/>
            <p:nvPr/>
          </p:nvSpPr>
          <p:spPr>
            <a:xfrm>
              <a:off x="8882380" y="6863080"/>
              <a:ext cx="118111" cy="64771"/>
            </a:xfrm>
            <a:custGeom>
              <a:avLst/>
              <a:gdLst/>
              <a:ahLst/>
              <a:cxnLst/>
              <a:rect l="0" t="0" r="0" b="0"/>
              <a:pathLst>
                <a:path w="118111" h="64771">
                  <a:moveTo>
                    <a:pt x="118110" y="0"/>
                  </a:moveTo>
                  <a:lnTo>
                    <a:pt x="116840" y="15240"/>
                  </a:lnTo>
                  <a:lnTo>
                    <a:pt x="110490" y="34290"/>
                  </a:lnTo>
                  <a:lnTo>
                    <a:pt x="95250" y="52070"/>
                  </a:lnTo>
                  <a:lnTo>
                    <a:pt x="81280" y="60960"/>
                  </a:lnTo>
                  <a:lnTo>
                    <a:pt x="59690" y="64770"/>
                  </a:lnTo>
                  <a:lnTo>
                    <a:pt x="36830" y="60960"/>
                  </a:lnTo>
                  <a:lnTo>
                    <a:pt x="22860" y="52070"/>
                  </a:lnTo>
                  <a:lnTo>
                    <a:pt x="11430" y="39370"/>
                  </a:lnTo>
                  <a:lnTo>
                    <a:pt x="3810" y="2159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1496F04-B66C-43B1-D9DB-458D6FA57E24}"/>
                </a:ext>
              </a:extLst>
            </p:cNvPr>
            <p:cNvSpPr/>
            <p:nvPr/>
          </p:nvSpPr>
          <p:spPr>
            <a:xfrm>
              <a:off x="8672830" y="6267450"/>
              <a:ext cx="612141" cy="264161"/>
            </a:xfrm>
            <a:custGeom>
              <a:avLst/>
              <a:gdLst/>
              <a:ahLst/>
              <a:cxnLst/>
              <a:rect l="0" t="0" r="0" b="0"/>
              <a:pathLst>
                <a:path w="612141" h="264161">
                  <a:moveTo>
                    <a:pt x="612140" y="191770"/>
                  </a:moveTo>
                  <a:lnTo>
                    <a:pt x="579120" y="166370"/>
                  </a:lnTo>
                  <a:lnTo>
                    <a:pt x="538480" y="143510"/>
                  </a:lnTo>
                  <a:lnTo>
                    <a:pt x="505460" y="139700"/>
                  </a:lnTo>
                  <a:lnTo>
                    <a:pt x="464820" y="157480"/>
                  </a:lnTo>
                  <a:lnTo>
                    <a:pt x="360680" y="247650"/>
                  </a:lnTo>
                  <a:lnTo>
                    <a:pt x="325120" y="264160"/>
                  </a:lnTo>
                  <a:lnTo>
                    <a:pt x="290830" y="261620"/>
                  </a:lnTo>
                  <a:lnTo>
                    <a:pt x="260350" y="24638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4801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13EC-969B-B579-8B63-E2070F4D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cs typeface="Arial" panose="020B0604020202020204" pitchFamily="34" charset="0"/>
              </a:rPr>
              <a:t>Before you decide for sure, did you know…..</a:t>
            </a:r>
            <a:endParaRPr lang="en-US" dirty="0">
              <a:cs typeface="Arial" panose="020B0604020202020204" pitchFamily="34" charset="0"/>
            </a:endParaRPr>
          </a:p>
        </p:txBody>
      </p:sp>
      <p:grpSp>
        <p:nvGrpSpPr>
          <p:cNvPr id="4" name="Washi" descr="Washi tape">
            <a:extLst>
              <a:ext uri="{FF2B5EF4-FFF2-40B4-BE49-F238E27FC236}">
                <a16:creationId xmlns:a16="http://schemas.microsoft.com/office/drawing/2014/main" id="{93679B81-C4D8-894C-FEBF-F00C4FFE70A3}"/>
              </a:ext>
            </a:extLst>
          </p:cNvPr>
          <p:cNvGrpSpPr/>
          <p:nvPr/>
        </p:nvGrpSpPr>
        <p:grpSpPr>
          <a:xfrm rot="-240000">
            <a:off x="1437434" y="1878178"/>
            <a:ext cx="4616595" cy="1250081"/>
            <a:chOff x="5879547" y="-309383"/>
            <a:chExt cx="4616595" cy="1250081"/>
          </a:xfrm>
        </p:grpSpPr>
        <p:sp>
          <p:nvSpPr>
            <p:cNvPr id="5" name="Picture 9">
              <a:extLst>
                <a:ext uri="{FF2B5EF4-FFF2-40B4-BE49-F238E27FC236}">
                  <a16:creationId xmlns:a16="http://schemas.microsoft.com/office/drawing/2014/main" id="{DC22B419-31EA-571C-2E5C-40A2B58AC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V="1">
              <a:off x="5879547" y="-309383"/>
              <a:ext cx="4616595" cy="1250081"/>
            </a:xfrm>
            <a:custGeom>
              <a:avLst/>
              <a:gdLst>
                <a:gd name="connsiteX0" fmla="*/ -9 w 1699655"/>
                <a:gd name="connsiteY0" fmla="*/ 403590 h 548526"/>
                <a:gd name="connsiteX1" fmla="*/ -9 w 1699655"/>
                <a:gd name="connsiteY1" fmla="*/ 389709 h 548526"/>
                <a:gd name="connsiteX2" fmla="*/ 1104 w 1699655"/>
                <a:gd name="connsiteY2" fmla="*/ 380087 h 548526"/>
                <a:gd name="connsiteX3" fmla="*/ 7926 w 1699655"/>
                <a:gd name="connsiteY3" fmla="*/ 329422 h 548526"/>
                <a:gd name="connsiteX4" fmla="*/ 11222 w 1699655"/>
                <a:gd name="connsiteY4" fmla="*/ 277199 h 548526"/>
                <a:gd name="connsiteX5" fmla="*/ 11446 w 1699655"/>
                <a:gd name="connsiteY5" fmla="*/ 220084 h 548526"/>
                <a:gd name="connsiteX6" fmla="*/ 11182 w 1699655"/>
                <a:gd name="connsiteY6" fmla="*/ 186012 h 548526"/>
                <a:gd name="connsiteX7" fmla="*/ 9699 w 1699655"/>
                <a:gd name="connsiteY7" fmla="*/ 147904 h 548526"/>
                <a:gd name="connsiteX8" fmla="*/ 9976 w 1699655"/>
                <a:gd name="connsiteY8" fmla="*/ 113839 h 548526"/>
                <a:gd name="connsiteX9" fmla="*/ 10220 w 1699655"/>
                <a:gd name="connsiteY9" fmla="*/ 94610 h 548526"/>
                <a:gd name="connsiteX10" fmla="*/ 14590 w 1699655"/>
                <a:gd name="connsiteY10" fmla="*/ 61770 h 548526"/>
                <a:gd name="connsiteX11" fmla="*/ 23468 w 1699655"/>
                <a:gd name="connsiteY11" fmla="*/ 30906 h 548526"/>
                <a:gd name="connsiteX12" fmla="*/ 64400 w 1699655"/>
                <a:gd name="connsiteY12" fmla="*/ 3623 h 548526"/>
                <a:gd name="connsiteX13" fmla="*/ 108191 w 1699655"/>
                <a:gd name="connsiteY13" fmla="*/ 567 h 548526"/>
                <a:gd name="connsiteX14" fmla="*/ 160737 w 1699655"/>
                <a:gd name="connsiteY14" fmla="*/ 331 h 548526"/>
                <a:gd name="connsiteX15" fmla="*/ 202044 w 1699655"/>
                <a:gd name="connsiteY15" fmla="*/ 2 h 548526"/>
                <a:gd name="connsiteX16" fmla="*/ 284962 w 1699655"/>
                <a:gd name="connsiteY16" fmla="*/ 2240 h 548526"/>
                <a:gd name="connsiteX17" fmla="*/ 367036 w 1699655"/>
                <a:gd name="connsiteY17" fmla="*/ 4722 h 548526"/>
                <a:gd name="connsiteX18" fmla="*/ 440739 w 1699655"/>
                <a:gd name="connsiteY18" fmla="*/ 6632 h 548526"/>
                <a:gd name="connsiteX19" fmla="*/ 509287 w 1699655"/>
                <a:gd name="connsiteY19" fmla="*/ 7917 h 548526"/>
                <a:gd name="connsiteX20" fmla="*/ 585402 w 1699655"/>
                <a:gd name="connsiteY20" fmla="*/ 9781 h 548526"/>
                <a:gd name="connsiteX21" fmla="*/ 666797 w 1699655"/>
                <a:gd name="connsiteY21" fmla="*/ 10992 h 548526"/>
                <a:gd name="connsiteX22" fmla="*/ 760254 w 1699655"/>
                <a:gd name="connsiteY22" fmla="*/ 11743 h 548526"/>
                <a:gd name="connsiteX23" fmla="*/ 825181 w 1699655"/>
                <a:gd name="connsiteY23" fmla="*/ 12935 h 548526"/>
                <a:gd name="connsiteX24" fmla="*/ 912996 w 1699655"/>
                <a:gd name="connsiteY24" fmla="*/ 14212 h 548526"/>
                <a:gd name="connsiteX25" fmla="*/ 975968 w 1699655"/>
                <a:gd name="connsiteY25" fmla="*/ 14811 h 548526"/>
                <a:gd name="connsiteX26" fmla="*/ 1071801 w 1699655"/>
                <a:gd name="connsiteY26" fmla="*/ 16128 h 548526"/>
                <a:gd name="connsiteX27" fmla="*/ 1150714 w 1699655"/>
                <a:gd name="connsiteY27" fmla="*/ 18011 h 548526"/>
                <a:gd name="connsiteX28" fmla="*/ 1216730 w 1699655"/>
                <a:gd name="connsiteY28" fmla="*/ 20494 h 548526"/>
                <a:gd name="connsiteX29" fmla="*/ 1294721 w 1699655"/>
                <a:gd name="connsiteY29" fmla="*/ 23681 h 548526"/>
                <a:gd name="connsiteX30" fmla="*/ 1347453 w 1699655"/>
                <a:gd name="connsiteY30" fmla="*/ 26355 h 548526"/>
                <a:gd name="connsiteX31" fmla="*/ 1426458 w 1699655"/>
                <a:gd name="connsiteY31" fmla="*/ 31222 h 548526"/>
                <a:gd name="connsiteX32" fmla="*/ 1477926 w 1699655"/>
                <a:gd name="connsiteY32" fmla="*/ 34363 h 548526"/>
                <a:gd name="connsiteX33" fmla="*/ 1551092 w 1699655"/>
                <a:gd name="connsiteY33" fmla="*/ 42686 h 548526"/>
                <a:gd name="connsiteX34" fmla="*/ 1639618 w 1699655"/>
                <a:gd name="connsiteY34" fmla="*/ 69250 h 548526"/>
                <a:gd name="connsiteX35" fmla="*/ 1686289 w 1699655"/>
                <a:gd name="connsiteY35" fmla="*/ 111725 h 548526"/>
                <a:gd name="connsiteX36" fmla="*/ 1693918 w 1699655"/>
                <a:gd name="connsiteY36" fmla="*/ 144084 h 548526"/>
                <a:gd name="connsiteX37" fmla="*/ 1697516 w 1699655"/>
                <a:gd name="connsiteY37" fmla="*/ 206374 h 548526"/>
                <a:gd name="connsiteX38" fmla="*/ 1695579 w 1699655"/>
                <a:gd name="connsiteY38" fmla="*/ 249530 h 548526"/>
                <a:gd name="connsiteX39" fmla="*/ 1695320 w 1699655"/>
                <a:gd name="connsiteY39" fmla="*/ 300315 h 548526"/>
                <a:gd name="connsiteX40" fmla="*/ 1699223 w 1699655"/>
                <a:gd name="connsiteY40" fmla="*/ 359118 h 548526"/>
                <a:gd name="connsiteX41" fmla="*/ 1695966 w 1699655"/>
                <a:gd name="connsiteY41" fmla="*/ 409387 h 548526"/>
                <a:gd name="connsiteX42" fmla="*/ 1684960 w 1699655"/>
                <a:gd name="connsiteY42" fmla="*/ 464706 h 548526"/>
                <a:gd name="connsiteX43" fmla="*/ 1663152 w 1699655"/>
                <a:gd name="connsiteY43" fmla="*/ 516431 h 548526"/>
                <a:gd name="connsiteX44" fmla="*/ 1638834 w 1699655"/>
                <a:gd name="connsiteY44" fmla="*/ 533860 h 548526"/>
                <a:gd name="connsiteX45" fmla="*/ 1618935 w 1699655"/>
                <a:gd name="connsiteY45" fmla="*/ 538386 h 548526"/>
                <a:gd name="connsiteX46" fmla="*/ 1563758 w 1699655"/>
                <a:gd name="connsiteY46" fmla="*/ 543418 h 548526"/>
                <a:gd name="connsiteX47" fmla="*/ 1496220 w 1699655"/>
                <a:gd name="connsiteY47" fmla="*/ 546579 h 548526"/>
                <a:gd name="connsiteX48" fmla="*/ 1411227 w 1699655"/>
                <a:gd name="connsiteY48" fmla="*/ 547944 h 548526"/>
                <a:gd name="connsiteX49" fmla="*/ 1355479 w 1699655"/>
                <a:gd name="connsiteY49" fmla="*/ 548441 h 548526"/>
                <a:gd name="connsiteX50" fmla="*/ 1185032 w 1699655"/>
                <a:gd name="connsiteY50" fmla="*/ 547344 h 548526"/>
                <a:gd name="connsiteX51" fmla="*/ 1120972 w 1699655"/>
                <a:gd name="connsiteY51" fmla="*/ 545492 h 548526"/>
                <a:gd name="connsiteX52" fmla="*/ 1061385 w 1699655"/>
                <a:gd name="connsiteY52" fmla="*/ 543040 h 548526"/>
                <a:gd name="connsiteX53" fmla="*/ 1003690 w 1699655"/>
                <a:gd name="connsiteY53" fmla="*/ 541722 h 548526"/>
                <a:gd name="connsiteX54" fmla="*/ 929095 w 1699655"/>
                <a:gd name="connsiteY54" fmla="*/ 540976 h 548526"/>
                <a:gd name="connsiteX55" fmla="*/ 899850 w 1699655"/>
                <a:gd name="connsiteY55" fmla="*/ 540229 h 548526"/>
                <a:gd name="connsiteX56" fmla="*/ 852312 w 1699655"/>
                <a:gd name="connsiteY56" fmla="*/ 537833 h 548526"/>
                <a:gd name="connsiteX57" fmla="*/ 826352 w 1699655"/>
                <a:gd name="connsiteY57" fmla="*/ 536478 h 548526"/>
                <a:gd name="connsiteX58" fmla="*/ 770866 w 1699655"/>
                <a:gd name="connsiteY58" fmla="*/ 533418 h 548526"/>
                <a:gd name="connsiteX59" fmla="*/ 732927 w 1699655"/>
                <a:gd name="connsiteY59" fmla="*/ 531445 h 548526"/>
                <a:gd name="connsiteX60" fmla="*/ 677838 w 1699655"/>
                <a:gd name="connsiteY60" fmla="*/ 528376 h 548526"/>
                <a:gd name="connsiteX61" fmla="*/ 641105 w 1699655"/>
                <a:gd name="connsiteY61" fmla="*/ 526394 h 548526"/>
                <a:gd name="connsiteX62" fmla="*/ 591256 w 1699655"/>
                <a:gd name="connsiteY62" fmla="*/ 523344 h 548526"/>
                <a:gd name="connsiteX63" fmla="*/ 558959 w 1699655"/>
                <a:gd name="connsiteY63" fmla="*/ 521371 h 548526"/>
                <a:gd name="connsiteX64" fmla="*/ 509524 w 1699655"/>
                <a:gd name="connsiteY64" fmla="*/ 518330 h 548526"/>
                <a:gd name="connsiteX65" fmla="*/ 474011 w 1699655"/>
                <a:gd name="connsiteY65" fmla="*/ 516302 h 548526"/>
                <a:gd name="connsiteX66" fmla="*/ 427358 w 1699655"/>
                <a:gd name="connsiteY66" fmla="*/ 513343 h 548526"/>
                <a:gd name="connsiteX67" fmla="*/ 391838 w 1699655"/>
                <a:gd name="connsiteY67" fmla="*/ 511260 h 548526"/>
                <a:gd name="connsiteX68" fmla="*/ 331397 w 1699655"/>
                <a:gd name="connsiteY68" fmla="*/ 506330 h 548526"/>
                <a:gd name="connsiteX69" fmla="*/ 283986 w 1699655"/>
                <a:gd name="connsiteY69" fmla="*/ 500790 h 548526"/>
                <a:gd name="connsiteX70" fmla="*/ 225324 w 1699655"/>
                <a:gd name="connsiteY70" fmla="*/ 496182 h 548526"/>
                <a:gd name="connsiteX71" fmla="*/ 208068 w 1699655"/>
                <a:gd name="connsiteY71" fmla="*/ 496182 h 548526"/>
                <a:gd name="connsiteX72" fmla="*/ 192539 w 1699655"/>
                <a:gd name="connsiteY72" fmla="*/ 495168 h 548526"/>
                <a:gd name="connsiteX73" fmla="*/ 161112 w 1699655"/>
                <a:gd name="connsiteY73" fmla="*/ 489242 h 548526"/>
                <a:gd name="connsiteX74" fmla="*/ 117281 w 1699655"/>
                <a:gd name="connsiteY74" fmla="*/ 479674 h 548526"/>
                <a:gd name="connsiteX75" fmla="*/ 81972 w 1699655"/>
                <a:gd name="connsiteY75" fmla="*/ 466282 h 548526"/>
                <a:gd name="connsiteX76" fmla="*/ 26243 w 1699655"/>
                <a:gd name="connsiteY76" fmla="*/ 440254 h 548526"/>
                <a:gd name="connsiteX77" fmla="*/ 20970 w 1699655"/>
                <a:gd name="connsiteY77" fmla="*/ 436890 h 548526"/>
                <a:gd name="connsiteX78" fmla="*/ 2119 w 1699655"/>
                <a:gd name="connsiteY78" fmla="*/ 414401 h 548526"/>
                <a:gd name="connsiteX79" fmla="*/ -9 w 1699655"/>
                <a:gd name="connsiteY79" fmla="*/ 403590 h 54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99655" h="548526">
                  <a:moveTo>
                    <a:pt x="-9" y="403590"/>
                  </a:moveTo>
                  <a:lnTo>
                    <a:pt x="-9" y="389709"/>
                  </a:lnTo>
                  <a:cubicBezTo>
                    <a:pt x="353" y="386502"/>
                    <a:pt x="649" y="383294"/>
                    <a:pt x="1104" y="380087"/>
                  </a:cubicBezTo>
                  <a:cubicBezTo>
                    <a:pt x="3411" y="363192"/>
                    <a:pt x="6258" y="346344"/>
                    <a:pt x="7926" y="329422"/>
                  </a:cubicBezTo>
                  <a:cubicBezTo>
                    <a:pt x="9653" y="312048"/>
                    <a:pt x="10681" y="294619"/>
                    <a:pt x="11222" y="277199"/>
                  </a:cubicBezTo>
                  <a:cubicBezTo>
                    <a:pt x="11789" y="258176"/>
                    <a:pt x="11460" y="239122"/>
                    <a:pt x="11446" y="220084"/>
                  </a:cubicBezTo>
                  <a:cubicBezTo>
                    <a:pt x="11446" y="208731"/>
                    <a:pt x="11446" y="197365"/>
                    <a:pt x="11182" y="186012"/>
                  </a:cubicBezTo>
                  <a:cubicBezTo>
                    <a:pt x="10846" y="173309"/>
                    <a:pt x="9930" y="160613"/>
                    <a:pt x="9699" y="147904"/>
                  </a:cubicBezTo>
                  <a:cubicBezTo>
                    <a:pt x="9488" y="136544"/>
                    <a:pt x="9865" y="125192"/>
                    <a:pt x="9976" y="113839"/>
                  </a:cubicBezTo>
                  <a:cubicBezTo>
                    <a:pt x="10029" y="107432"/>
                    <a:pt x="9580" y="100985"/>
                    <a:pt x="10220" y="94610"/>
                  </a:cubicBezTo>
                  <a:cubicBezTo>
                    <a:pt x="11321" y="83640"/>
                    <a:pt x="13120" y="72715"/>
                    <a:pt x="14590" y="61770"/>
                  </a:cubicBezTo>
                  <a:cubicBezTo>
                    <a:pt x="15875" y="51073"/>
                    <a:pt x="18872" y="40651"/>
                    <a:pt x="23468" y="30906"/>
                  </a:cubicBezTo>
                  <a:cubicBezTo>
                    <a:pt x="31176" y="15090"/>
                    <a:pt x="46824" y="4661"/>
                    <a:pt x="64400" y="3623"/>
                  </a:cubicBezTo>
                  <a:cubicBezTo>
                    <a:pt x="78861" y="1865"/>
                    <a:pt x="93559" y="989"/>
                    <a:pt x="108191" y="567"/>
                  </a:cubicBezTo>
                  <a:cubicBezTo>
                    <a:pt x="125685" y="34"/>
                    <a:pt x="143225" y="423"/>
                    <a:pt x="160737" y="331"/>
                  </a:cubicBezTo>
                  <a:cubicBezTo>
                    <a:pt x="174513" y="264"/>
                    <a:pt x="188282" y="-262"/>
                    <a:pt x="202044" y="2"/>
                  </a:cubicBezTo>
                  <a:cubicBezTo>
                    <a:pt x="229688" y="534"/>
                    <a:pt x="257318" y="1437"/>
                    <a:pt x="284962" y="2240"/>
                  </a:cubicBezTo>
                  <a:cubicBezTo>
                    <a:pt x="312322" y="3037"/>
                    <a:pt x="339669" y="3939"/>
                    <a:pt x="367036" y="4722"/>
                  </a:cubicBezTo>
                  <a:cubicBezTo>
                    <a:pt x="391595" y="5421"/>
                    <a:pt x="416162" y="6057"/>
                    <a:pt x="440739" y="6632"/>
                  </a:cubicBezTo>
                  <a:cubicBezTo>
                    <a:pt x="463577" y="7139"/>
                    <a:pt x="486442" y="7416"/>
                    <a:pt x="509287" y="7917"/>
                  </a:cubicBezTo>
                  <a:cubicBezTo>
                    <a:pt x="534670" y="8463"/>
                    <a:pt x="560039" y="9273"/>
                    <a:pt x="585402" y="9781"/>
                  </a:cubicBezTo>
                  <a:cubicBezTo>
                    <a:pt x="612528" y="10307"/>
                    <a:pt x="639659" y="10711"/>
                    <a:pt x="666797" y="10992"/>
                  </a:cubicBezTo>
                  <a:cubicBezTo>
                    <a:pt x="697941" y="11321"/>
                    <a:pt x="729098" y="11387"/>
                    <a:pt x="760254" y="11743"/>
                  </a:cubicBezTo>
                  <a:cubicBezTo>
                    <a:pt x="781899" y="11986"/>
                    <a:pt x="803532" y="12579"/>
                    <a:pt x="825181" y="12935"/>
                  </a:cubicBezTo>
                  <a:cubicBezTo>
                    <a:pt x="854453" y="13408"/>
                    <a:pt x="883715" y="13834"/>
                    <a:pt x="912996" y="14212"/>
                  </a:cubicBezTo>
                  <a:cubicBezTo>
                    <a:pt x="933975" y="14482"/>
                    <a:pt x="954972" y="14554"/>
                    <a:pt x="975968" y="14811"/>
                  </a:cubicBezTo>
                  <a:cubicBezTo>
                    <a:pt x="1007906" y="15194"/>
                    <a:pt x="1039863" y="15569"/>
                    <a:pt x="1071801" y="16128"/>
                  </a:cubicBezTo>
                  <a:cubicBezTo>
                    <a:pt x="1098102" y="16602"/>
                    <a:pt x="1124413" y="17230"/>
                    <a:pt x="1150714" y="18011"/>
                  </a:cubicBezTo>
                  <a:cubicBezTo>
                    <a:pt x="1172735" y="18670"/>
                    <a:pt x="1194728" y="19625"/>
                    <a:pt x="1216730" y="20494"/>
                  </a:cubicBezTo>
                  <a:cubicBezTo>
                    <a:pt x="1242727" y="21522"/>
                    <a:pt x="1268724" y="22536"/>
                    <a:pt x="1294721" y="23681"/>
                  </a:cubicBezTo>
                  <a:cubicBezTo>
                    <a:pt x="1312295" y="24458"/>
                    <a:pt x="1329879" y="25350"/>
                    <a:pt x="1347453" y="26355"/>
                  </a:cubicBezTo>
                  <a:cubicBezTo>
                    <a:pt x="1373819" y="27890"/>
                    <a:pt x="1400111" y="29595"/>
                    <a:pt x="1426458" y="31222"/>
                  </a:cubicBezTo>
                  <a:cubicBezTo>
                    <a:pt x="1443590" y="32283"/>
                    <a:pt x="1460749" y="33330"/>
                    <a:pt x="1477926" y="34363"/>
                  </a:cubicBezTo>
                  <a:cubicBezTo>
                    <a:pt x="1502447" y="35838"/>
                    <a:pt x="1526866" y="38616"/>
                    <a:pt x="1551092" y="42686"/>
                  </a:cubicBezTo>
                  <a:cubicBezTo>
                    <a:pt x="1581665" y="47497"/>
                    <a:pt x="1611444" y="56432"/>
                    <a:pt x="1639618" y="69250"/>
                  </a:cubicBezTo>
                  <a:cubicBezTo>
                    <a:pt x="1661205" y="79339"/>
                    <a:pt x="1677848" y="92714"/>
                    <a:pt x="1686289" y="111725"/>
                  </a:cubicBezTo>
                  <a:cubicBezTo>
                    <a:pt x="1690745" y="121969"/>
                    <a:pt x="1693337" y="132929"/>
                    <a:pt x="1693918" y="144084"/>
                  </a:cubicBezTo>
                  <a:cubicBezTo>
                    <a:pt x="1695237" y="164854"/>
                    <a:pt x="1697045" y="185603"/>
                    <a:pt x="1697516" y="206374"/>
                  </a:cubicBezTo>
                  <a:cubicBezTo>
                    <a:pt x="1697830" y="220743"/>
                    <a:pt x="1695911" y="235137"/>
                    <a:pt x="1695579" y="249530"/>
                  </a:cubicBezTo>
                  <a:cubicBezTo>
                    <a:pt x="1695182" y="266452"/>
                    <a:pt x="1695643" y="283384"/>
                    <a:pt x="1695320" y="300315"/>
                  </a:cubicBezTo>
                  <a:cubicBezTo>
                    <a:pt x="1694961" y="320002"/>
                    <a:pt x="1697645" y="339533"/>
                    <a:pt x="1699223" y="359118"/>
                  </a:cubicBezTo>
                  <a:cubicBezTo>
                    <a:pt x="1700339" y="375939"/>
                    <a:pt x="1699250" y="392843"/>
                    <a:pt x="1695966" y="409387"/>
                  </a:cubicBezTo>
                  <a:cubicBezTo>
                    <a:pt x="1692562" y="427830"/>
                    <a:pt x="1688900" y="446263"/>
                    <a:pt x="1684960" y="464706"/>
                  </a:cubicBezTo>
                  <a:cubicBezTo>
                    <a:pt x="1681030" y="483168"/>
                    <a:pt x="1673632" y="500716"/>
                    <a:pt x="1663152" y="516431"/>
                  </a:cubicBezTo>
                  <a:cubicBezTo>
                    <a:pt x="1657432" y="525003"/>
                    <a:pt x="1648788" y="531197"/>
                    <a:pt x="1638834" y="533860"/>
                  </a:cubicBezTo>
                  <a:cubicBezTo>
                    <a:pt x="1632339" y="535943"/>
                    <a:pt x="1625688" y="537455"/>
                    <a:pt x="1618935" y="538386"/>
                  </a:cubicBezTo>
                  <a:cubicBezTo>
                    <a:pt x="1600595" y="540423"/>
                    <a:pt x="1582200" y="542229"/>
                    <a:pt x="1563758" y="543418"/>
                  </a:cubicBezTo>
                  <a:cubicBezTo>
                    <a:pt x="1541276" y="544874"/>
                    <a:pt x="1518767" y="545934"/>
                    <a:pt x="1496220" y="546579"/>
                  </a:cubicBezTo>
                  <a:cubicBezTo>
                    <a:pt x="1467871" y="547363"/>
                    <a:pt x="1439567" y="547566"/>
                    <a:pt x="1411227" y="547944"/>
                  </a:cubicBezTo>
                  <a:cubicBezTo>
                    <a:pt x="1392647" y="548192"/>
                    <a:pt x="1374059" y="548524"/>
                    <a:pt x="1355479" y="548441"/>
                  </a:cubicBezTo>
                  <a:cubicBezTo>
                    <a:pt x="1298669" y="548202"/>
                    <a:pt x="1241851" y="547833"/>
                    <a:pt x="1185032" y="547344"/>
                  </a:cubicBezTo>
                  <a:cubicBezTo>
                    <a:pt x="1163666" y="547132"/>
                    <a:pt x="1142310" y="546257"/>
                    <a:pt x="1120972" y="545492"/>
                  </a:cubicBezTo>
                  <a:cubicBezTo>
                    <a:pt x="1101110" y="544782"/>
                    <a:pt x="1081257" y="543694"/>
                    <a:pt x="1061385" y="543040"/>
                  </a:cubicBezTo>
                  <a:cubicBezTo>
                    <a:pt x="1042178" y="542413"/>
                    <a:pt x="1022934" y="542026"/>
                    <a:pt x="1003690" y="541722"/>
                  </a:cubicBezTo>
                  <a:cubicBezTo>
                    <a:pt x="978837" y="541372"/>
                    <a:pt x="953966" y="541270"/>
                    <a:pt x="929095" y="540976"/>
                  </a:cubicBezTo>
                  <a:cubicBezTo>
                    <a:pt x="919343" y="540856"/>
                    <a:pt x="909592" y="540644"/>
                    <a:pt x="899850" y="540229"/>
                  </a:cubicBezTo>
                  <a:cubicBezTo>
                    <a:pt x="884001" y="539565"/>
                    <a:pt x="868162" y="538644"/>
                    <a:pt x="852312" y="537833"/>
                  </a:cubicBezTo>
                  <a:cubicBezTo>
                    <a:pt x="843650" y="537390"/>
                    <a:pt x="834997" y="536939"/>
                    <a:pt x="826352" y="536478"/>
                  </a:cubicBezTo>
                  <a:cubicBezTo>
                    <a:pt x="807852" y="535473"/>
                    <a:pt x="789357" y="534450"/>
                    <a:pt x="770866" y="533418"/>
                  </a:cubicBezTo>
                  <a:cubicBezTo>
                    <a:pt x="758218" y="532763"/>
                    <a:pt x="745576" y="532100"/>
                    <a:pt x="732927" y="531445"/>
                  </a:cubicBezTo>
                  <a:cubicBezTo>
                    <a:pt x="714564" y="530441"/>
                    <a:pt x="696201" y="529418"/>
                    <a:pt x="677838" y="528376"/>
                  </a:cubicBezTo>
                  <a:cubicBezTo>
                    <a:pt x="665591" y="527713"/>
                    <a:pt x="653345" y="527095"/>
                    <a:pt x="641105" y="526394"/>
                  </a:cubicBezTo>
                  <a:cubicBezTo>
                    <a:pt x="624482" y="525418"/>
                    <a:pt x="607865" y="524358"/>
                    <a:pt x="591256" y="523344"/>
                  </a:cubicBezTo>
                  <a:lnTo>
                    <a:pt x="558959" y="521371"/>
                  </a:lnTo>
                  <a:cubicBezTo>
                    <a:pt x="542481" y="520357"/>
                    <a:pt x="526003" y="519307"/>
                    <a:pt x="509524" y="518330"/>
                  </a:cubicBezTo>
                  <a:cubicBezTo>
                    <a:pt x="497661" y="517620"/>
                    <a:pt x="485836" y="517012"/>
                    <a:pt x="474011" y="516302"/>
                  </a:cubicBezTo>
                  <a:cubicBezTo>
                    <a:pt x="458456" y="515344"/>
                    <a:pt x="442907" y="514293"/>
                    <a:pt x="427358" y="513343"/>
                  </a:cubicBezTo>
                  <a:cubicBezTo>
                    <a:pt x="415494" y="512606"/>
                    <a:pt x="403630" y="512145"/>
                    <a:pt x="391838" y="511260"/>
                  </a:cubicBezTo>
                  <a:cubicBezTo>
                    <a:pt x="371676" y="509767"/>
                    <a:pt x="351507" y="508237"/>
                    <a:pt x="331397" y="506330"/>
                  </a:cubicBezTo>
                  <a:cubicBezTo>
                    <a:pt x="315538" y="504836"/>
                    <a:pt x="299666" y="503131"/>
                    <a:pt x="283986" y="500790"/>
                  </a:cubicBezTo>
                  <a:cubicBezTo>
                    <a:pt x="264640" y="497269"/>
                    <a:pt x="244984" y="495721"/>
                    <a:pt x="225324" y="496182"/>
                  </a:cubicBezTo>
                  <a:cubicBezTo>
                    <a:pt x="219604" y="496486"/>
                    <a:pt x="213817" y="496348"/>
                    <a:pt x="208068" y="496182"/>
                  </a:cubicBezTo>
                  <a:cubicBezTo>
                    <a:pt x="202875" y="496191"/>
                    <a:pt x="197687" y="495850"/>
                    <a:pt x="192539" y="495168"/>
                  </a:cubicBezTo>
                  <a:cubicBezTo>
                    <a:pt x="181994" y="493454"/>
                    <a:pt x="171540" y="491389"/>
                    <a:pt x="161112" y="489242"/>
                  </a:cubicBezTo>
                  <a:cubicBezTo>
                    <a:pt x="146434" y="486228"/>
                    <a:pt x="131492" y="483711"/>
                    <a:pt x="117281" y="479674"/>
                  </a:cubicBezTo>
                  <a:cubicBezTo>
                    <a:pt x="105210" y="476043"/>
                    <a:pt x="93411" y="471573"/>
                    <a:pt x="81972" y="466282"/>
                  </a:cubicBezTo>
                  <a:cubicBezTo>
                    <a:pt x="63154" y="457950"/>
                    <a:pt x="44778" y="449010"/>
                    <a:pt x="26243" y="440254"/>
                  </a:cubicBezTo>
                  <a:cubicBezTo>
                    <a:pt x="24368" y="439332"/>
                    <a:pt x="22599" y="438208"/>
                    <a:pt x="20970" y="436890"/>
                  </a:cubicBezTo>
                  <a:cubicBezTo>
                    <a:pt x="12685" y="430447"/>
                    <a:pt x="4315" y="424005"/>
                    <a:pt x="2119" y="414401"/>
                  </a:cubicBezTo>
                  <a:cubicBezTo>
                    <a:pt x="1236" y="410834"/>
                    <a:pt x="676" y="407212"/>
                    <a:pt x="-9" y="403590"/>
                  </a:cubicBezTo>
                  <a:close/>
                </a:path>
              </a:pathLst>
            </a:custGeom>
            <a:solidFill>
              <a:srgbClr val="ADD0F0"/>
            </a:solidFill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Text Placeholder">
              <a:extLst>
                <a:ext uri="{FF2B5EF4-FFF2-40B4-BE49-F238E27FC236}">
                  <a16:creationId xmlns:a16="http://schemas.microsoft.com/office/drawing/2014/main" id="{429096D4-7A00-987C-B2FA-BC97F2B89A0A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6025908" y="-165256"/>
              <a:ext cx="4142807" cy="843531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Victorians wore their </a:t>
              </a:r>
              <a:r>
                <a:rPr lang="en-GB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best</a:t>
              </a:r>
              <a:r>
                <a:rPr lang="en-GB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clothes</a:t>
              </a:r>
              <a:r>
                <a:rPr lang="en-GB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for photographs</a:t>
              </a:r>
            </a:p>
          </p:txBody>
        </p:sp>
      </p:grpSp>
      <p:grpSp>
        <p:nvGrpSpPr>
          <p:cNvPr id="7" name="Washi" descr="Washi tape">
            <a:extLst>
              <a:ext uri="{FF2B5EF4-FFF2-40B4-BE49-F238E27FC236}">
                <a16:creationId xmlns:a16="http://schemas.microsoft.com/office/drawing/2014/main" id="{FA5FA181-E7F4-8998-825A-596A1481F9C4}"/>
              </a:ext>
            </a:extLst>
          </p:cNvPr>
          <p:cNvGrpSpPr/>
          <p:nvPr/>
        </p:nvGrpSpPr>
        <p:grpSpPr>
          <a:xfrm rot="420000">
            <a:off x="1128085" y="3708855"/>
            <a:ext cx="4187613" cy="1888368"/>
            <a:chOff x="6003505" y="1187764"/>
            <a:chExt cx="4187613" cy="1888368"/>
          </a:xfrm>
        </p:grpSpPr>
        <p:sp>
          <p:nvSpPr>
            <p:cNvPr id="8" name="Picture 9">
              <a:extLst>
                <a:ext uri="{FF2B5EF4-FFF2-40B4-BE49-F238E27FC236}">
                  <a16:creationId xmlns:a16="http://schemas.microsoft.com/office/drawing/2014/main" id="{5D6DF878-D256-4BBC-EF4E-CE3B9644B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03505" y="1187764"/>
              <a:ext cx="4187613" cy="1888368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rgbClr val="F5B6CD"/>
            </a:solidFill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Text Placeholder">
              <a:extLst>
                <a:ext uri="{FF2B5EF4-FFF2-40B4-BE49-F238E27FC236}">
                  <a16:creationId xmlns:a16="http://schemas.microsoft.com/office/drawing/2014/main" id="{B33F54FA-B703-F683-4EDA-ED484E09D1D9}"/>
                </a:ext>
              </a:extLst>
            </p:cNvPr>
            <p:cNvSpPr txBox="1">
              <a:spLocks/>
            </p:cNvSpPr>
            <p:nvPr/>
          </p:nvSpPr>
          <p:spPr>
            <a:xfrm>
              <a:off x="6003505" y="1287144"/>
              <a:ext cx="3991533" cy="178110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Victorians only took photographs on </a:t>
              </a:r>
              <a:r>
                <a:rPr lang="en-GB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special occasions</a:t>
              </a:r>
            </a:p>
          </p:txBody>
        </p:sp>
      </p:grpSp>
      <p:grpSp>
        <p:nvGrpSpPr>
          <p:cNvPr id="10" name="Washi" descr="Washi tape">
            <a:extLst>
              <a:ext uri="{FF2B5EF4-FFF2-40B4-BE49-F238E27FC236}">
                <a16:creationId xmlns:a16="http://schemas.microsoft.com/office/drawing/2014/main" id="{BD8E0BAD-A84C-8860-F640-36E912A9DF59}"/>
              </a:ext>
            </a:extLst>
          </p:cNvPr>
          <p:cNvGrpSpPr/>
          <p:nvPr/>
        </p:nvGrpSpPr>
        <p:grpSpPr>
          <a:xfrm>
            <a:off x="6969607" y="1866122"/>
            <a:ext cx="3204174" cy="1888369"/>
            <a:chOff x="9425511" y="228170"/>
            <a:chExt cx="3204174" cy="1888369"/>
          </a:xfrm>
        </p:grpSpPr>
        <p:sp>
          <p:nvSpPr>
            <p:cNvPr id="11" name="Washi">
              <a:extLst>
                <a:ext uri="{FF2B5EF4-FFF2-40B4-BE49-F238E27FC236}">
                  <a16:creationId xmlns:a16="http://schemas.microsoft.com/office/drawing/2014/main" id="{66CEDD6E-22CB-A853-6D8C-526431914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9425511" y="228170"/>
              <a:ext cx="3204174" cy="1888369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12" name="Text Placeholder">
              <a:extLst>
                <a:ext uri="{FF2B5EF4-FFF2-40B4-BE49-F238E27FC236}">
                  <a16:creationId xmlns:a16="http://schemas.microsoft.com/office/drawing/2014/main" id="{E3FAA639-6DA6-C39A-6333-045800AF513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9585564" y="559408"/>
              <a:ext cx="2889853" cy="1240152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had to stand </a:t>
              </a:r>
              <a:r>
                <a:rPr lang="en-GB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completely still </a:t>
              </a:r>
              <a:r>
                <a:rPr lang="en-GB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least a minute!</a:t>
              </a:r>
            </a:p>
          </p:txBody>
        </p:sp>
      </p:grpSp>
      <p:grpSp>
        <p:nvGrpSpPr>
          <p:cNvPr id="13" name="Washi" descr="Washi tape">
            <a:extLst>
              <a:ext uri="{FF2B5EF4-FFF2-40B4-BE49-F238E27FC236}">
                <a16:creationId xmlns:a16="http://schemas.microsoft.com/office/drawing/2014/main" id="{236E0BAB-2650-04E8-FAE1-AC05512E17A6}"/>
              </a:ext>
            </a:extLst>
          </p:cNvPr>
          <p:cNvGrpSpPr/>
          <p:nvPr/>
        </p:nvGrpSpPr>
        <p:grpSpPr>
          <a:xfrm rot="-780000">
            <a:off x="5670262" y="4756619"/>
            <a:ext cx="3782234" cy="1221621"/>
            <a:chOff x="8524948" y="1696109"/>
            <a:chExt cx="3782234" cy="122162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3196E0-D030-EDB7-CF63-8EA53BFE7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24948" y="1696109"/>
              <a:ext cx="3782234" cy="1221621"/>
            </a:xfrm>
            <a:prstGeom prst="rect">
              <a:avLst/>
            </a:prstGeom>
          </p:spPr>
        </p:pic>
        <p:sp>
          <p:nvSpPr>
            <p:cNvPr id="15" name="Text Placeholder">
              <a:extLst>
                <a:ext uri="{FF2B5EF4-FFF2-40B4-BE49-F238E27FC236}">
                  <a16:creationId xmlns:a16="http://schemas.microsoft.com/office/drawing/2014/main" id="{F1802986-37B9-13E5-DAF5-DEF2A23B5687}"/>
                </a:ext>
              </a:extLst>
            </p:cNvPr>
            <p:cNvSpPr txBox="1">
              <a:spLocks/>
            </p:cNvSpPr>
            <p:nvPr/>
          </p:nvSpPr>
          <p:spPr>
            <a:xfrm>
              <a:off x="8695650" y="1696109"/>
              <a:ext cx="3489648" cy="1221621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might be his </a:t>
              </a:r>
              <a:r>
                <a:rPr lang="en-GB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first</a:t>
              </a:r>
              <a:r>
                <a:rPr lang="en-GB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ever photograph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3574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13EC-969B-B579-8B63-E2070F4D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cs typeface="Arial" panose="020B0604020202020204" pitchFamily="34" charset="0"/>
              </a:rPr>
              <a:t>ACTIVITY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0CA964-8AC3-9D62-CC4E-25729532D41A}"/>
              </a:ext>
            </a:extLst>
          </p:cNvPr>
          <p:cNvSpPr txBox="1"/>
          <p:nvPr/>
        </p:nvSpPr>
        <p:spPr>
          <a:xfrm>
            <a:off x="341245" y="1070561"/>
            <a:ext cx="107813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you think the little boy might have been doing just before this photograph was taken</a:t>
            </a:r>
          </a:p>
        </p:txBody>
      </p:sp>
      <p:grpSp>
        <p:nvGrpSpPr>
          <p:cNvPr id="4" name="Washi" descr="Washi tape">
            <a:extLst>
              <a:ext uri="{FF2B5EF4-FFF2-40B4-BE49-F238E27FC236}">
                <a16:creationId xmlns:a16="http://schemas.microsoft.com/office/drawing/2014/main" id="{93679B81-C4D8-894C-FEBF-F00C4FFE70A3}"/>
              </a:ext>
            </a:extLst>
          </p:cNvPr>
          <p:cNvGrpSpPr/>
          <p:nvPr/>
        </p:nvGrpSpPr>
        <p:grpSpPr>
          <a:xfrm>
            <a:off x="1500063" y="2107822"/>
            <a:ext cx="2919599" cy="1250081"/>
            <a:chOff x="5879546" y="-309383"/>
            <a:chExt cx="2919599" cy="1250081"/>
          </a:xfrm>
        </p:grpSpPr>
        <p:sp>
          <p:nvSpPr>
            <p:cNvPr id="5" name="Picture 9">
              <a:extLst>
                <a:ext uri="{FF2B5EF4-FFF2-40B4-BE49-F238E27FC236}">
                  <a16:creationId xmlns:a16="http://schemas.microsoft.com/office/drawing/2014/main" id="{DC22B419-31EA-571C-2E5C-40A2B58AC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V="1">
              <a:off x="5879546" y="-309383"/>
              <a:ext cx="2919599" cy="1250081"/>
            </a:xfrm>
            <a:custGeom>
              <a:avLst/>
              <a:gdLst>
                <a:gd name="connsiteX0" fmla="*/ -9 w 1699655"/>
                <a:gd name="connsiteY0" fmla="*/ 403590 h 548526"/>
                <a:gd name="connsiteX1" fmla="*/ -9 w 1699655"/>
                <a:gd name="connsiteY1" fmla="*/ 389709 h 548526"/>
                <a:gd name="connsiteX2" fmla="*/ 1104 w 1699655"/>
                <a:gd name="connsiteY2" fmla="*/ 380087 h 548526"/>
                <a:gd name="connsiteX3" fmla="*/ 7926 w 1699655"/>
                <a:gd name="connsiteY3" fmla="*/ 329422 h 548526"/>
                <a:gd name="connsiteX4" fmla="*/ 11222 w 1699655"/>
                <a:gd name="connsiteY4" fmla="*/ 277199 h 548526"/>
                <a:gd name="connsiteX5" fmla="*/ 11446 w 1699655"/>
                <a:gd name="connsiteY5" fmla="*/ 220084 h 548526"/>
                <a:gd name="connsiteX6" fmla="*/ 11182 w 1699655"/>
                <a:gd name="connsiteY6" fmla="*/ 186012 h 548526"/>
                <a:gd name="connsiteX7" fmla="*/ 9699 w 1699655"/>
                <a:gd name="connsiteY7" fmla="*/ 147904 h 548526"/>
                <a:gd name="connsiteX8" fmla="*/ 9976 w 1699655"/>
                <a:gd name="connsiteY8" fmla="*/ 113839 h 548526"/>
                <a:gd name="connsiteX9" fmla="*/ 10220 w 1699655"/>
                <a:gd name="connsiteY9" fmla="*/ 94610 h 548526"/>
                <a:gd name="connsiteX10" fmla="*/ 14590 w 1699655"/>
                <a:gd name="connsiteY10" fmla="*/ 61770 h 548526"/>
                <a:gd name="connsiteX11" fmla="*/ 23468 w 1699655"/>
                <a:gd name="connsiteY11" fmla="*/ 30906 h 548526"/>
                <a:gd name="connsiteX12" fmla="*/ 64400 w 1699655"/>
                <a:gd name="connsiteY12" fmla="*/ 3623 h 548526"/>
                <a:gd name="connsiteX13" fmla="*/ 108191 w 1699655"/>
                <a:gd name="connsiteY13" fmla="*/ 567 h 548526"/>
                <a:gd name="connsiteX14" fmla="*/ 160737 w 1699655"/>
                <a:gd name="connsiteY14" fmla="*/ 331 h 548526"/>
                <a:gd name="connsiteX15" fmla="*/ 202044 w 1699655"/>
                <a:gd name="connsiteY15" fmla="*/ 2 h 548526"/>
                <a:gd name="connsiteX16" fmla="*/ 284962 w 1699655"/>
                <a:gd name="connsiteY16" fmla="*/ 2240 h 548526"/>
                <a:gd name="connsiteX17" fmla="*/ 367036 w 1699655"/>
                <a:gd name="connsiteY17" fmla="*/ 4722 h 548526"/>
                <a:gd name="connsiteX18" fmla="*/ 440739 w 1699655"/>
                <a:gd name="connsiteY18" fmla="*/ 6632 h 548526"/>
                <a:gd name="connsiteX19" fmla="*/ 509287 w 1699655"/>
                <a:gd name="connsiteY19" fmla="*/ 7917 h 548526"/>
                <a:gd name="connsiteX20" fmla="*/ 585402 w 1699655"/>
                <a:gd name="connsiteY20" fmla="*/ 9781 h 548526"/>
                <a:gd name="connsiteX21" fmla="*/ 666797 w 1699655"/>
                <a:gd name="connsiteY21" fmla="*/ 10992 h 548526"/>
                <a:gd name="connsiteX22" fmla="*/ 760254 w 1699655"/>
                <a:gd name="connsiteY22" fmla="*/ 11743 h 548526"/>
                <a:gd name="connsiteX23" fmla="*/ 825181 w 1699655"/>
                <a:gd name="connsiteY23" fmla="*/ 12935 h 548526"/>
                <a:gd name="connsiteX24" fmla="*/ 912996 w 1699655"/>
                <a:gd name="connsiteY24" fmla="*/ 14212 h 548526"/>
                <a:gd name="connsiteX25" fmla="*/ 975968 w 1699655"/>
                <a:gd name="connsiteY25" fmla="*/ 14811 h 548526"/>
                <a:gd name="connsiteX26" fmla="*/ 1071801 w 1699655"/>
                <a:gd name="connsiteY26" fmla="*/ 16128 h 548526"/>
                <a:gd name="connsiteX27" fmla="*/ 1150714 w 1699655"/>
                <a:gd name="connsiteY27" fmla="*/ 18011 h 548526"/>
                <a:gd name="connsiteX28" fmla="*/ 1216730 w 1699655"/>
                <a:gd name="connsiteY28" fmla="*/ 20494 h 548526"/>
                <a:gd name="connsiteX29" fmla="*/ 1294721 w 1699655"/>
                <a:gd name="connsiteY29" fmla="*/ 23681 h 548526"/>
                <a:gd name="connsiteX30" fmla="*/ 1347453 w 1699655"/>
                <a:gd name="connsiteY30" fmla="*/ 26355 h 548526"/>
                <a:gd name="connsiteX31" fmla="*/ 1426458 w 1699655"/>
                <a:gd name="connsiteY31" fmla="*/ 31222 h 548526"/>
                <a:gd name="connsiteX32" fmla="*/ 1477926 w 1699655"/>
                <a:gd name="connsiteY32" fmla="*/ 34363 h 548526"/>
                <a:gd name="connsiteX33" fmla="*/ 1551092 w 1699655"/>
                <a:gd name="connsiteY33" fmla="*/ 42686 h 548526"/>
                <a:gd name="connsiteX34" fmla="*/ 1639618 w 1699655"/>
                <a:gd name="connsiteY34" fmla="*/ 69250 h 548526"/>
                <a:gd name="connsiteX35" fmla="*/ 1686289 w 1699655"/>
                <a:gd name="connsiteY35" fmla="*/ 111725 h 548526"/>
                <a:gd name="connsiteX36" fmla="*/ 1693918 w 1699655"/>
                <a:gd name="connsiteY36" fmla="*/ 144084 h 548526"/>
                <a:gd name="connsiteX37" fmla="*/ 1697516 w 1699655"/>
                <a:gd name="connsiteY37" fmla="*/ 206374 h 548526"/>
                <a:gd name="connsiteX38" fmla="*/ 1695579 w 1699655"/>
                <a:gd name="connsiteY38" fmla="*/ 249530 h 548526"/>
                <a:gd name="connsiteX39" fmla="*/ 1695320 w 1699655"/>
                <a:gd name="connsiteY39" fmla="*/ 300315 h 548526"/>
                <a:gd name="connsiteX40" fmla="*/ 1699223 w 1699655"/>
                <a:gd name="connsiteY40" fmla="*/ 359118 h 548526"/>
                <a:gd name="connsiteX41" fmla="*/ 1695966 w 1699655"/>
                <a:gd name="connsiteY41" fmla="*/ 409387 h 548526"/>
                <a:gd name="connsiteX42" fmla="*/ 1684960 w 1699655"/>
                <a:gd name="connsiteY42" fmla="*/ 464706 h 548526"/>
                <a:gd name="connsiteX43" fmla="*/ 1663152 w 1699655"/>
                <a:gd name="connsiteY43" fmla="*/ 516431 h 548526"/>
                <a:gd name="connsiteX44" fmla="*/ 1638834 w 1699655"/>
                <a:gd name="connsiteY44" fmla="*/ 533860 h 548526"/>
                <a:gd name="connsiteX45" fmla="*/ 1618935 w 1699655"/>
                <a:gd name="connsiteY45" fmla="*/ 538386 h 548526"/>
                <a:gd name="connsiteX46" fmla="*/ 1563758 w 1699655"/>
                <a:gd name="connsiteY46" fmla="*/ 543418 h 548526"/>
                <a:gd name="connsiteX47" fmla="*/ 1496220 w 1699655"/>
                <a:gd name="connsiteY47" fmla="*/ 546579 h 548526"/>
                <a:gd name="connsiteX48" fmla="*/ 1411227 w 1699655"/>
                <a:gd name="connsiteY48" fmla="*/ 547944 h 548526"/>
                <a:gd name="connsiteX49" fmla="*/ 1355479 w 1699655"/>
                <a:gd name="connsiteY49" fmla="*/ 548441 h 548526"/>
                <a:gd name="connsiteX50" fmla="*/ 1185032 w 1699655"/>
                <a:gd name="connsiteY50" fmla="*/ 547344 h 548526"/>
                <a:gd name="connsiteX51" fmla="*/ 1120972 w 1699655"/>
                <a:gd name="connsiteY51" fmla="*/ 545492 h 548526"/>
                <a:gd name="connsiteX52" fmla="*/ 1061385 w 1699655"/>
                <a:gd name="connsiteY52" fmla="*/ 543040 h 548526"/>
                <a:gd name="connsiteX53" fmla="*/ 1003690 w 1699655"/>
                <a:gd name="connsiteY53" fmla="*/ 541722 h 548526"/>
                <a:gd name="connsiteX54" fmla="*/ 929095 w 1699655"/>
                <a:gd name="connsiteY54" fmla="*/ 540976 h 548526"/>
                <a:gd name="connsiteX55" fmla="*/ 899850 w 1699655"/>
                <a:gd name="connsiteY55" fmla="*/ 540229 h 548526"/>
                <a:gd name="connsiteX56" fmla="*/ 852312 w 1699655"/>
                <a:gd name="connsiteY56" fmla="*/ 537833 h 548526"/>
                <a:gd name="connsiteX57" fmla="*/ 826352 w 1699655"/>
                <a:gd name="connsiteY57" fmla="*/ 536478 h 548526"/>
                <a:gd name="connsiteX58" fmla="*/ 770866 w 1699655"/>
                <a:gd name="connsiteY58" fmla="*/ 533418 h 548526"/>
                <a:gd name="connsiteX59" fmla="*/ 732927 w 1699655"/>
                <a:gd name="connsiteY59" fmla="*/ 531445 h 548526"/>
                <a:gd name="connsiteX60" fmla="*/ 677838 w 1699655"/>
                <a:gd name="connsiteY60" fmla="*/ 528376 h 548526"/>
                <a:gd name="connsiteX61" fmla="*/ 641105 w 1699655"/>
                <a:gd name="connsiteY61" fmla="*/ 526394 h 548526"/>
                <a:gd name="connsiteX62" fmla="*/ 591256 w 1699655"/>
                <a:gd name="connsiteY62" fmla="*/ 523344 h 548526"/>
                <a:gd name="connsiteX63" fmla="*/ 558959 w 1699655"/>
                <a:gd name="connsiteY63" fmla="*/ 521371 h 548526"/>
                <a:gd name="connsiteX64" fmla="*/ 509524 w 1699655"/>
                <a:gd name="connsiteY64" fmla="*/ 518330 h 548526"/>
                <a:gd name="connsiteX65" fmla="*/ 474011 w 1699655"/>
                <a:gd name="connsiteY65" fmla="*/ 516302 h 548526"/>
                <a:gd name="connsiteX66" fmla="*/ 427358 w 1699655"/>
                <a:gd name="connsiteY66" fmla="*/ 513343 h 548526"/>
                <a:gd name="connsiteX67" fmla="*/ 391838 w 1699655"/>
                <a:gd name="connsiteY67" fmla="*/ 511260 h 548526"/>
                <a:gd name="connsiteX68" fmla="*/ 331397 w 1699655"/>
                <a:gd name="connsiteY68" fmla="*/ 506330 h 548526"/>
                <a:gd name="connsiteX69" fmla="*/ 283986 w 1699655"/>
                <a:gd name="connsiteY69" fmla="*/ 500790 h 548526"/>
                <a:gd name="connsiteX70" fmla="*/ 225324 w 1699655"/>
                <a:gd name="connsiteY70" fmla="*/ 496182 h 548526"/>
                <a:gd name="connsiteX71" fmla="*/ 208068 w 1699655"/>
                <a:gd name="connsiteY71" fmla="*/ 496182 h 548526"/>
                <a:gd name="connsiteX72" fmla="*/ 192539 w 1699655"/>
                <a:gd name="connsiteY72" fmla="*/ 495168 h 548526"/>
                <a:gd name="connsiteX73" fmla="*/ 161112 w 1699655"/>
                <a:gd name="connsiteY73" fmla="*/ 489242 h 548526"/>
                <a:gd name="connsiteX74" fmla="*/ 117281 w 1699655"/>
                <a:gd name="connsiteY74" fmla="*/ 479674 h 548526"/>
                <a:gd name="connsiteX75" fmla="*/ 81972 w 1699655"/>
                <a:gd name="connsiteY75" fmla="*/ 466282 h 548526"/>
                <a:gd name="connsiteX76" fmla="*/ 26243 w 1699655"/>
                <a:gd name="connsiteY76" fmla="*/ 440254 h 548526"/>
                <a:gd name="connsiteX77" fmla="*/ 20970 w 1699655"/>
                <a:gd name="connsiteY77" fmla="*/ 436890 h 548526"/>
                <a:gd name="connsiteX78" fmla="*/ 2119 w 1699655"/>
                <a:gd name="connsiteY78" fmla="*/ 414401 h 548526"/>
                <a:gd name="connsiteX79" fmla="*/ -9 w 1699655"/>
                <a:gd name="connsiteY79" fmla="*/ 403590 h 54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99655" h="548526">
                  <a:moveTo>
                    <a:pt x="-9" y="403590"/>
                  </a:moveTo>
                  <a:lnTo>
                    <a:pt x="-9" y="389709"/>
                  </a:lnTo>
                  <a:cubicBezTo>
                    <a:pt x="353" y="386502"/>
                    <a:pt x="649" y="383294"/>
                    <a:pt x="1104" y="380087"/>
                  </a:cubicBezTo>
                  <a:cubicBezTo>
                    <a:pt x="3411" y="363192"/>
                    <a:pt x="6258" y="346344"/>
                    <a:pt x="7926" y="329422"/>
                  </a:cubicBezTo>
                  <a:cubicBezTo>
                    <a:pt x="9653" y="312048"/>
                    <a:pt x="10681" y="294619"/>
                    <a:pt x="11222" y="277199"/>
                  </a:cubicBezTo>
                  <a:cubicBezTo>
                    <a:pt x="11789" y="258176"/>
                    <a:pt x="11460" y="239122"/>
                    <a:pt x="11446" y="220084"/>
                  </a:cubicBezTo>
                  <a:cubicBezTo>
                    <a:pt x="11446" y="208731"/>
                    <a:pt x="11446" y="197365"/>
                    <a:pt x="11182" y="186012"/>
                  </a:cubicBezTo>
                  <a:cubicBezTo>
                    <a:pt x="10846" y="173309"/>
                    <a:pt x="9930" y="160613"/>
                    <a:pt x="9699" y="147904"/>
                  </a:cubicBezTo>
                  <a:cubicBezTo>
                    <a:pt x="9488" y="136544"/>
                    <a:pt x="9865" y="125192"/>
                    <a:pt x="9976" y="113839"/>
                  </a:cubicBezTo>
                  <a:cubicBezTo>
                    <a:pt x="10029" y="107432"/>
                    <a:pt x="9580" y="100985"/>
                    <a:pt x="10220" y="94610"/>
                  </a:cubicBezTo>
                  <a:cubicBezTo>
                    <a:pt x="11321" y="83640"/>
                    <a:pt x="13120" y="72715"/>
                    <a:pt x="14590" y="61770"/>
                  </a:cubicBezTo>
                  <a:cubicBezTo>
                    <a:pt x="15875" y="51073"/>
                    <a:pt x="18872" y="40651"/>
                    <a:pt x="23468" y="30906"/>
                  </a:cubicBezTo>
                  <a:cubicBezTo>
                    <a:pt x="31176" y="15090"/>
                    <a:pt x="46824" y="4661"/>
                    <a:pt x="64400" y="3623"/>
                  </a:cubicBezTo>
                  <a:cubicBezTo>
                    <a:pt x="78861" y="1865"/>
                    <a:pt x="93559" y="989"/>
                    <a:pt x="108191" y="567"/>
                  </a:cubicBezTo>
                  <a:cubicBezTo>
                    <a:pt x="125685" y="34"/>
                    <a:pt x="143225" y="423"/>
                    <a:pt x="160737" y="331"/>
                  </a:cubicBezTo>
                  <a:cubicBezTo>
                    <a:pt x="174513" y="264"/>
                    <a:pt x="188282" y="-262"/>
                    <a:pt x="202044" y="2"/>
                  </a:cubicBezTo>
                  <a:cubicBezTo>
                    <a:pt x="229688" y="534"/>
                    <a:pt x="257318" y="1437"/>
                    <a:pt x="284962" y="2240"/>
                  </a:cubicBezTo>
                  <a:cubicBezTo>
                    <a:pt x="312322" y="3037"/>
                    <a:pt x="339669" y="3939"/>
                    <a:pt x="367036" y="4722"/>
                  </a:cubicBezTo>
                  <a:cubicBezTo>
                    <a:pt x="391595" y="5421"/>
                    <a:pt x="416162" y="6057"/>
                    <a:pt x="440739" y="6632"/>
                  </a:cubicBezTo>
                  <a:cubicBezTo>
                    <a:pt x="463577" y="7139"/>
                    <a:pt x="486442" y="7416"/>
                    <a:pt x="509287" y="7917"/>
                  </a:cubicBezTo>
                  <a:cubicBezTo>
                    <a:pt x="534670" y="8463"/>
                    <a:pt x="560039" y="9273"/>
                    <a:pt x="585402" y="9781"/>
                  </a:cubicBezTo>
                  <a:cubicBezTo>
                    <a:pt x="612528" y="10307"/>
                    <a:pt x="639659" y="10711"/>
                    <a:pt x="666797" y="10992"/>
                  </a:cubicBezTo>
                  <a:cubicBezTo>
                    <a:pt x="697941" y="11321"/>
                    <a:pt x="729098" y="11387"/>
                    <a:pt x="760254" y="11743"/>
                  </a:cubicBezTo>
                  <a:cubicBezTo>
                    <a:pt x="781899" y="11986"/>
                    <a:pt x="803532" y="12579"/>
                    <a:pt x="825181" y="12935"/>
                  </a:cubicBezTo>
                  <a:cubicBezTo>
                    <a:pt x="854453" y="13408"/>
                    <a:pt x="883715" y="13834"/>
                    <a:pt x="912996" y="14212"/>
                  </a:cubicBezTo>
                  <a:cubicBezTo>
                    <a:pt x="933975" y="14482"/>
                    <a:pt x="954972" y="14554"/>
                    <a:pt x="975968" y="14811"/>
                  </a:cubicBezTo>
                  <a:cubicBezTo>
                    <a:pt x="1007906" y="15194"/>
                    <a:pt x="1039863" y="15569"/>
                    <a:pt x="1071801" y="16128"/>
                  </a:cubicBezTo>
                  <a:cubicBezTo>
                    <a:pt x="1098102" y="16602"/>
                    <a:pt x="1124413" y="17230"/>
                    <a:pt x="1150714" y="18011"/>
                  </a:cubicBezTo>
                  <a:cubicBezTo>
                    <a:pt x="1172735" y="18670"/>
                    <a:pt x="1194728" y="19625"/>
                    <a:pt x="1216730" y="20494"/>
                  </a:cubicBezTo>
                  <a:cubicBezTo>
                    <a:pt x="1242727" y="21522"/>
                    <a:pt x="1268724" y="22536"/>
                    <a:pt x="1294721" y="23681"/>
                  </a:cubicBezTo>
                  <a:cubicBezTo>
                    <a:pt x="1312295" y="24458"/>
                    <a:pt x="1329879" y="25350"/>
                    <a:pt x="1347453" y="26355"/>
                  </a:cubicBezTo>
                  <a:cubicBezTo>
                    <a:pt x="1373819" y="27890"/>
                    <a:pt x="1400111" y="29595"/>
                    <a:pt x="1426458" y="31222"/>
                  </a:cubicBezTo>
                  <a:cubicBezTo>
                    <a:pt x="1443590" y="32283"/>
                    <a:pt x="1460749" y="33330"/>
                    <a:pt x="1477926" y="34363"/>
                  </a:cubicBezTo>
                  <a:cubicBezTo>
                    <a:pt x="1502447" y="35838"/>
                    <a:pt x="1526866" y="38616"/>
                    <a:pt x="1551092" y="42686"/>
                  </a:cubicBezTo>
                  <a:cubicBezTo>
                    <a:pt x="1581665" y="47497"/>
                    <a:pt x="1611444" y="56432"/>
                    <a:pt x="1639618" y="69250"/>
                  </a:cubicBezTo>
                  <a:cubicBezTo>
                    <a:pt x="1661205" y="79339"/>
                    <a:pt x="1677848" y="92714"/>
                    <a:pt x="1686289" y="111725"/>
                  </a:cubicBezTo>
                  <a:cubicBezTo>
                    <a:pt x="1690745" y="121969"/>
                    <a:pt x="1693337" y="132929"/>
                    <a:pt x="1693918" y="144084"/>
                  </a:cubicBezTo>
                  <a:cubicBezTo>
                    <a:pt x="1695237" y="164854"/>
                    <a:pt x="1697045" y="185603"/>
                    <a:pt x="1697516" y="206374"/>
                  </a:cubicBezTo>
                  <a:cubicBezTo>
                    <a:pt x="1697830" y="220743"/>
                    <a:pt x="1695911" y="235137"/>
                    <a:pt x="1695579" y="249530"/>
                  </a:cubicBezTo>
                  <a:cubicBezTo>
                    <a:pt x="1695182" y="266452"/>
                    <a:pt x="1695643" y="283384"/>
                    <a:pt x="1695320" y="300315"/>
                  </a:cubicBezTo>
                  <a:cubicBezTo>
                    <a:pt x="1694961" y="320002"/>
                    <a:pt x="1697645" y="339533"/>
                    <a:pt x="1699223" y="359118"/>
                  </a:cubicBezTo>
                  <a:cubicBezTo>
                    <a:pt x="1700339" y="375939"/>
                    <a:pt x="1699250" y="392843"/>
                    <a:pt x="1695966" y="409387"/>
                  </a:cubicBezTo>
                  <a:cubicBezTo>
                    <a:pt x="1692562" y="427830"/>
                    <a:pt x="1688900" y="446263"/>
                    <a:pt x="1684960" y="464706"/>
                  </a:cubicBezTo>
                  <a:cubicBezTo>
                    <a:pt x="1681030" y="483168"/>
                    <a:pt x="1673632" y="500716"/>
                    <a:pt x="1663152" y="516431"/>
                  </a:cubicBezTo>
                  <a:cubicBezTo>
                    <a:pt x="1657432" y="525003"/>
                    <a:pt x="1648788" y="531197"/>
                    <a:pt x="1638834" y="533860"/>
                  </a:cubicBezTo>
                  <a:cubicBezTo>
                    <a:pt x="1632339" y="535943"/>
                    <a:pt x="1625688" y="537455"/>
                    <a:pt x="1618935" y="538386"/>
                  </a:cubicBezTo>
                  <a:cubicBezTo>
                    <a:pt x="1600595" y="540423"/>
                    <a:pt x="1582200" y="542229"/>
                    <a:pt x="1563758" y="543418"/>
                  </a:cubicBezTo>
                  <a:cubicBezTo>
                    <a:pt x="1541276" y="544874"/>
                    <a:pt x="1518767" y="545934"/>
                    <a:pt x="1496220" y="546579"/>
                  </a:cubicBezTo>
                  <a:cubicBezTo>
                    <a:pt x="1467871" y="547363"/>
                    <a:pt x="1439567" y="547566"/>
                    <a:pt x="1411227" y="547944"/>
                  </a:cubicBezTo>
                  <a:cubicBezTo>
                    <a:pt x="1392647" y="548192"/>
                    <a:pt x="1374059" y="548524"/>
                    <a:pt x="1355479" y="548441"/>
                  </a:cubicBezTo>
                  <a:cubicBezTo>
                    <a:pt x="1298669" y="548202"/>
                    <a:pt x="1241851" y="547833"/>
                    <a:pt x="1185032" y="547344"/>
                  </a:cubicBezTo>
                  <a:cubicBezTo>
                    <a:pt x="1163666" y="547132"/>
                    <a:pt x="1142310" y="546257"/>
                    <a:pt x="1120972" y="545492"/>
                  </a:cubicBezTo>
                  <a:cubicBezTo>
                    <a:pt x="1101110" y="544782"/>
                    <a:pt x="1081257" y="543694"/>
                    <a:pt x="1061385" y="543040"/>
                  </a:cubicBezTo>
                  <a:cubicBezTo>
                    <a:pt x="1042178" y="542413"/>
                    <a:pt x="1022934" y="542026"/>
                    <a:pt x="1003690" y="541722"/>
                  </a:cubicBezTo>
                  <a:cubicBezTo>
                    <a:pt x="978837" y="541372"/>
                    <a:pt x="953966" y="541270"/>
                    <a:pt x="929095" y="540976"/>
                  </a:cubicBezTo>
                  <a:cubicBezTo>
                    <a:pt x="919343" y="540856"/>
                    <a:pt x="909592" y="540644"/>
                    <a:pt x="899850" y="540229"/>
                  </a:cubicBezTo>
                  <a:cubicBezTo>
                    <a:pt x="884001" y="539565"/>
                    <a:pt x="868162" y="538644"/>
                    <a:pt x="852312" y="537833"/>
                  </a:cubicBezTo>
                  <a:cubicBezTo>
                    <a:pt x="843650" y="537390"/>
                    <a:pt x="834997" y="536939"/>
                    <a:pt x="826352" y="536478"/>
                  </a:cubicBezTo>
                  <a:cubicBezTo>
                    <a:pt x="807852" y="535473"/>
                    <a:pt x="789357" y="534450"/>
                    <a:pt x="770866" y="533418"/>
                  </a:cubicBezTo>
                  <a:cubicBezTo>
                    <a:pt x="758218" y="532763"/>
                    <a:pt x="745576" y="532100"/>
                    <a:pt x="732927" y="531445"/>
                  </a:cubicBezTo>
                  <a:cubicBezTo>
                    <a:pt x="714564" y="530441"/>
                    <a:pt x="696201" y="529418"/>
                    <a:pt x="677838" y="528376"/>
                  </a:cubicBezTo>
                  <a:cubicBezTo>
                    <a:pt x="665591" y="527713"/>
                    <a:pt x="653345" y="527095"/>
                    <a:pt x="641105" y="526394"/>
                  </a:cubicBezTo>
                  <a:cubicBezTo>
                    <a:pt x="624482" y="525418"/>
                    <a:pt x="607865" y="524358"/>
                    <a:pt x="591256" y="523344"/>
                  </a:cubicBezTo>
                  <a:lnTo>
                    <a:pt x="558959" y="521371"/>
                  </a:lnTo>
                  <a:cubicBezTo>
                    <a:pt x="542481" y="520357"/>
                    <a:pt x="526003" y="519307"/>
                    <a:pt x="509524" y="518330"/>
                  </a:cubicBezTo>
                  <a:cubicBezTo>
                    <a:pt x="497661" y="517620"/>
                    <a:pt x="485836" y="517012"/>
                    <a:pt x="474011" y="516302"/>
                  </a:cubicBezTo>
                  <a:cubicBezTo>
                    <a:pt x="458456" y="515344"/>
                    <a:pt x="442907" y="514293"/>
                    <a:pt x="427358" y="513343"/>
                  </a:cubicBezTo>
                  <a:cubicBezTo>
                    <a:pt x="415494" y="512606"/>
                    <a:pt x="403630" y="512145"/>
                    <a:pt x="391838" y="511260"/>
                  </a:cubicBezTo>
                  <a:cubicBezTo>
                    <a:pt x="371676" y="509767"/>
                    <a:pt x="351507" y="508237"/>
                    <a:pt x="331397" y="506330"/>
                  </a:cubicBezTo>
                  <a:cubicBezTo>
                    <a:pt x="315538" y="504836"/>
                    <a:pt x="299666" y="503131"/>
                    <a:pt x="283986" y="500790"/>
                  </a:cubicBezTo>
                  <a:cubicBezTo>
                    <a:pt x="264640" y="497269"/>
                    <a:pt x="244984" y="495721"/>
                    <a:pt x="225324" y="496182"/>
                  </a:cubicBezTo>
                  <a:cubicBezTo>
                    <a:pt x="219604" y="496486"/>
                    <a:pt x="213817" y="496348"/>
                    <a:pt x="208068" y="496182"/>
                  </a:cubicBezTo>
                  <a:cubicBezTo>
                    <a:pt x="202875" y="496191"/>
                    <a:pt x="197687" y="495850"/>
                    <a:pt x="192539" y="495168"/>
                  </a:cubicBezTo>
                  <a:cubicBezTo>
                    <a:pt x="181994" y="493454"/>
                    <a:pt x="171540" y="491389"/>
                    <a:pt x="161112" y="489242"/>
                  </a:cubicBezTo>
                  <a:cubicBezTo>
                    <a:pt x="146434" y="486228"/>
                    <a:pt x="131492" y="483711"/>
                    <a:pt x="117281" y="479674"/>
                  </a:cubicBezTo>
                  <a:cubicBezTo>
                    <a:pt x="105210" y="476043"/>
                    <a:pt x="93411" y="471573"/>
                    <a:pt x="81972" y="466282"/>
                  </a:cubicBezTo>
                  <a:cubicBezTo>
                    <a:pt x="63154" y="457950"/>
                    <a:pt x="44778" y="449010"/>
                    <a:pt x="26243" y="440254"/>
                  </a:cubicBezTo>
                  <a:cubicBezTo>
                    <a:pt x="24368" y="439332"/>
                    <a:pt x="22599" y="438208"/>
                    <a:pt x="20970" y="436890"/>
                  </a:cubicBezTo>
                  <a:cubicBezTo>
                    <a:pt x="12685" y="430447"/>
                    <a:pt x="4315" y="424005"/>
                    <a:pt x="2119" y="414401"/>
                  </a:cubicBezTo>
                  <a:cubicBezTo>
                    <a:pt x="1236" y="410834"/>
                    <a:pt x="676" y="407212"/>
                    <a:pt x="-9" y="403590"/>
                  </a:cubicBezTo>
                  <a:close/>
                </a:path>
              </a:pathLst>
            </a:custGeom>
            <a:solidFill>
              <a:srgbClr val="ADD0F0"/>
            </a:solidFill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Text Placeholder">
              <a:extLst>
                <a:ext uri="{FF2B5EF4-FFF2-40B4-BE49-F238E27FC236}">
                  <a16:creationId xmlns:a16="http://schemas.microsoft.com/office/drawing/2014/main" id="{429096D4-7A00-987C-B2FA-BC97F2B89A0A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6027409" y="-117551"/>
              <a:ext cx="2623878" cy="843531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Playing inside?</a:t>
              </a:r>
            </a:p>
          </p:txBody>
        </p:sp>
      </p:grpSp>
      <p:grpSp>
        <p:nvGrpSpPr>
          <p:cNvPr id="10" name="Washi" descr="Washi tape">
            <a:extLst>
              <a:ext uri="{FF2B5EF4-FFF2-40B4-BE49-F238E27FC236}">
                <a16:creationId xmlns:a16="http://schemas.microsoft.com/office/drawing/2014/main" id="{BD8E0BAD-A84C-8860-F640-36E912A9DF59}"/>
              </a:ext>
            </a:extLst>
          </p:cNvPr>
          <p:cNvGrpSpPr/>
          <p:nvPr/>
        </p:nvGrpSpPr>
        <p:grpSpPr>
          <a:xfrm>
            <a:off x="4543622" y="2055724"/>
            <a:ext cx="2889853" cy="1240152"/>
            <a:chOff x="9585564" y="559408"/>
            <a:chExt cx="2889853" cy="1240152"/>
          </a:xfrm>
        </p:grpSpPr>
        <p:sp>
          <p:nvSpPr>
            <p:cNvPr id="11" name="Washi">
              <a:extLst>
                <a:ext uri="{FF2B5EF4-FFF2-40B4-BE49-F238E27FC236}">
                  <a16:creationId xmlns:a16="http://schemas.microsoft.com/office/drawing/2014/main" id="{66CEDD6E-22CB-A853-6D8C-526431914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10032361" y="788007"/>
              <a:ext cx="1876039" cy="859392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12" name="Text Placeholder">
              <a:extLst>
                <a:ext uri="{FF2B5EF4-FFF2-40B4-BE49-F238E27FC236}">
                  <a16:creationId xmlns:a16="http://schemas.microsoft.com/office/drawing/2014/main" id="{E3FAA639-6DA6-C39A-6333-045800AF513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9585564" y="559408"/>
              <a:ext cx="2889853" cy="1240152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Crying?</a:t>
              </a:r>
            </a:p>
          </p:txBody>
        </p:sp>
      </p:grpSp>
      <p:grpSp>
        <p:nvGrpSpPr>
          <p:cNvPr id="13" name="Washi" descr="Washi tape">
            <a:extLst>
              <a:ext uri="{FF2B5EF4-FFF2-40B4-BE49-F238E27FC236}">
                <a16:creationId xmlns:a16="http://schemas.microsoft.com/office/drawing/2014/main" id="{236E0BAB-2650-04E8-FAE1-AC05512E17A6}"/>
              </a:ext>
            </a:extLst>
          </p:cNvPr>
          <p:cNvGrpSpPr/>
          <p:nvPr/>
        </p:nvGrpSpPr>
        <p:grpSpPr>
          <a:xfrm>
            <a:off x="7330124" y="2218078"/>
            <a:ext cx="3782234" cy="830997"/>
            <a:chOff x="8524948" y="2086733"/>
            <a:chExt cx="3782234" cy="83099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3196E0-D030-EDB7-CF63-8EA53BFE7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24948" y="2086733"/>
              <a:ext cx="3782234" cy="830997"/>
            </a:xfrm>
            <a:prstGeom prst="rect">
              <a:avLst/>
            </a:prstGeom>
          </p:spPr>
        </p:pic>
        <p:sp>
          <p:nvSpPr>
            <p:cNvPr id="15" name="Text Placeholder">
              <a:extLst>
                <a:ext uri="{FF2B5EF4-FFF2-40B4-BE49-F238E27FC236}">
                  <a16:creationId xmlns:a16="http://schemas.microsoft.com/office/drawing/2014/main" id="{F1802986-37B9-13E5-DAF5-DEF2A23B5687}"/>
                </a:ext>
              </a:extLst>
            </p:cNvPr>
            <p:cNvSpPr txBox="1">
              <a:spLocks/>
            </p:cNvSpPr>
            <p:nvPr/>
          </p:nvSpPr>
          <p:spPr>
            <a:xfrm>
              <a:off x="8695650" y="2164633"/>
              <a:ext cx="3489648" cy="753097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Playing in the garden?</a:t>
              </a:r>
            </a:p>
          </p:txBody>
        </p:sp>
      </p:grpSp>
      <p:grpSp>
        <p:nvGrpSpPr>
          <p:cNvPr id="7" name="Washi" descr="Washi tape">
            <a:extLst>
              <a:ext uri="{FF2B5EF4-FFF2-40B4-BE49-F238E27FC236}">
                <a16:creationId xmlns:a16="http://schemas.microsoft.com/office/drawing/2014/main" id="{FA5FA181-E7F4-8998-825A-596A1481F9C4}"/>
              </a:ext>
            </a:extLst>
          </p:cNvPr>
          <p:cNvGrpSpPr/>
          <p:nvPr/>
        </p:nvGrpSpPr>
        <p:grpSpPr>
          <a:xfrm>
            <a:off x="1128085" y="3808235"/>
            <a:ext cx="3291577" cy="948384"/>
            <a:chOff x="6003505" y="1287144"/>
            <a:chExt cx="3291577" cy="948384"/>
          </a:xfrm>
        </p:grpSpPr>
        <p:sp>
          <p:nvSpPr>
            <p:cNvPr id="8" name="Picture 9">
              <a:extLst>
                <a:ext uri="{FF2B5EF4-FFF2-40B4-BE49-F238E27FC236}">
                  <a16:creationId xmlns:a16="http://schemas.microsoft.com/office/drawing/2014/main" id="{5D6DF878-D256-4BBC-EF4E-CE3B9644B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03505" y="1404530"/>
              <a:ext cx="3291577" cy="830997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rgbClr val="F5B6CD"/>
            </a:solidFill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Text Placeholder">
              <a:extLst>
                <a:ext uri="{FF2B5EF4-FFF2-40B4-BE49-F238E27FC236}">
                  <a16:creationId xmlns:a16="http://schemas.microsoft.com/office/drawing/2014/main" id="{B33F54FA-B703-F683-4EDA-ED484E09D1D9}"/>
                </a:ext>
              </a:extLst>
            </p:cNvPr>
            <p:cNvSpPr txBox="1">
              <a:spLocks/>
            </p:cNvSpPr>
            <p:nvPr/>
          </p:nvSpPr>
          <p:spPr>
            <a:xfrm>
              <a:off x="6003506" y="1287144"/>
              <a:ext cx="3167622" cy="948384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Having a tantrum!</a:t>
              </a:r>
              <a:endPara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Washi" descr="Washi tape">
            <a:extLst>
              <a:ext uri="{FF2B5EF4-FFF2-40B4-BE49-F238E27FC236}">
                <a16:creationId xmlns:a16="http://schemas.microsoft.com/office/drawing/2014/main" id="{E70EF8A7-E2CD-3CF1-2F83-8B2F59C30C8D}"/>
              </a:ext>
            </a:extLst>
          </p:cNvPr>
          <p:cNvGrpSpPr/>
          <p:nvPr/>
        </p:nvGrpSpPr>
        <p:grpSpPr>
          <a:xfrm>
            <a:off x="4967853" y="3570959"/>
            <a:ext cx="2158177" cy="948385"/>
            <a:chOff x="6548482" y="2378114"/>
            <a:chExt cx="2158177" cy="948385"/>
          </a:xfrm>
        </p:grpSpPr>
        <p:pic>
          <p:nvPicPr>
            <p:cNvPr id="18" name="Washi">
              <a:extLst>
                <a:ext uri="{FF2B5EF4-FFF2-40B4-BE49-F238E27FC236}">
                  <a16:creationId xmlns:a16="http://schemas.microsoft.com/office/drawing/2014/main" id="{0EB26BC2-F73C-A5AB-5D73-7223E1DF9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482" y="2378114"/>
              <a:ext cx="2158177" cy="948385"/>
            </a:xfrm>
            <a:prstGeom prst="rect">
              <a:avLst/>
            </a:prstGeom>
          </p:spPr>
        </p:pic>
        <p:sp>
          <p:nvSpPr>
            <p:cNvPr id="19" name="Text Placeholder">
              <a:extLst>
                <a:ext uri="{FF2B5EF4-FFF2-40B4-BE49-F238E27FC236}">
                  <a16:creationId xmlns:a16="http://schemas.microsoft.com/office/drawing/2014/main" id="{BCA23E95-BA4D-17D1-6FAB-F9840F3B3E73}"/>
                </a:ext>
              </a:extLst>
            </p:cNvPr>
            <p:cNvSpPr txBox="1">
              <a:spLocks/>
            </p:cNvSpPr>
            <p:nvPr/>
          </p:nvSpPr>
          <p:spPr>
            <a:xfrm>
              <a:off x="6780441" y="2644983"/>
              <a:ext cx="1761963" cy="49101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b="1" dirty="0"/>
                <a:t>Worrying?</a:t>
              </a:r>
              <a:endParaRPr lang="en-GB" sz="1400" b="1" dirty="0"/>
            </a:p>
          </p:txBody>
        </p:sp>
      </p:grpSp>
      <p:sp>
        <p:nvSpPr>
          <p:cNvPr id="26" name="Picture Placeholder 35">
            <a:extLst>
              <a:ext uri="{FF2B5EF4-FFF2-40B4-BE49-F238E27FC236}">
                <a16:creationId xmlns:a16="http://schemas.microsoft.com/office/drawing/2014/main" id="{A1130F4E-588C-D618-C79D-CBE4FD8AD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159274" y="4880679"/>
            <a:ext cx="3075634" cy="1746250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12" r="-412"/>
            </a:stretch>
          </a:blipFill>
        </p:spPr>
        <p:txBody>
          <a:bodyPr lIns="108000" tIns="468000" rIns="108000" bIns="144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510F28-26AD-7D71-A5E0-548F23FEC708}"/>
              </a:ext>
            </a:extLst>
          </p:cNvPr>
          <p:cNvSpPr txBox="1"/>
          <p:nvPr/>
        </p:nvSpPr>
        <p:spPr>
          <a:xfrm>
            <a:off x="3234976" y="5140776"/>
            <a:ext cx="30756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use speech or thought bubbles to help explain your picture.</a:t>
            </a:r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1BE22A85-3617-D0D3-C005-50259ED0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6217533" y="5126700"/>
            <a:ext cx="2706967" cy="1571625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412" r="-412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b="1" dirty="0"/>
          </a:p>
        </p:txBody>
      </p:sp>
      <p:grpSp>
        <p:nvGrpSpPr>
          <p:cNvPr id="20" name="Draw-Char">
            <a:extLst>
              <a:ext uri="{FF2B5EF4-FFF2-40B4-BE49-F238E27FC236}">
                <a16:creationId xmlns:a16="http://schemas.microsoft.com/office/drawing/2014/main" id="{10A6BC53-184E-EE26-6390-C76DEC794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57094" y="3981325"/>
            <a:ext cx="2543364" cy="2876675"/>
            <a:chOff x="7522001" y="3749657"/>
            <a:chExt cx="2543364" cy="2876675"/>
          </a:xfrm>
        </p:grpSpPr>
        <p:sp>
          <p:nvSpPr>
            <p:cNvPr id="21" name="Deco-washi">
              <a:extLst>
                <a:ext uri="{FF2B5EF4-FFF2-40B4-BE49-F238E27FC236}">
                  <a16:creationId xmlns:a16="http://schemas.microsoft.com/office/drawing/2014/main" id="{552CB6CC-7449-1292-DBDD-57C576873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7825242" y="3749657"/>
              <a:ext cx="1769427" cy="681038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22" name="Text Placeholder">
              <a:extLst>
                <a:ext uri="{FF2B5EF4-FFF2-40B4-BE49-F238E27FC236}">
                  <a16:creationId xmlns:a16="http://schemas.microsoft.com/office/drawing/2014/main" id="{84FFC809-9FA3-E2B0-7376-9AE7D703C087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7982032" y="3874087"/>
              <a:ext cx="1455846" cy="414338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/>
                <a:t>Draw</a:t>
              </a:r>
            </a:p>
          </p:txBody>
        </p:sp>
        <p:pic>
          <p:nvPicPr>
            <p:cNvPr id="23" name="Draw-icon" descr="Draw character icon">
              <a:extLst>
                <a:ext uri="{FF2B5EF4-FFF2-40B4-BE49-F238E27FC236}">
                  <a16:creationId xmlns:a16="http://schemas.microsoft.com/office/drawing/2014/main" id="{D6F15F31-1A24-B45E-A7EE-A6E824FE4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22001" y="4492817"/>
              <a:ext cx="2543364" cy="2133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586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C733-CB78-5BA2-CAAB-57047920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latin typeface="Arial"/>
                <a:ea typeface="Arial"/>
                <a:cs typeface="Arial"/>
              </a:rPr>
              <a:t>What do you think happened just before this</a:t>
            </a:r>
            <a:r>
              <a:rPr lang="en-US" dirty="0">
                <a:latin typeface="Arial"/>
                <a:ea typeface="Arial"/>
                <a:cs typeface="Arial"/>
              </a:rPr>
              <a:t> photo was taken?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794D1-0D89-B757-5BB0-2BB1E93FE873}"/>
              </a:ext>
            </a:extLst>
          </p:cNvPr>
          <p:cNvSpPr txBox="1"/>
          <p:nvPr/>
        </p:nvSpPr>
        <p:spPr>
          <a:xfrm>
            <a:off x="354957" y="1300223"/>
            <a:ext cx="1099980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Try and imagine what might have been happening </a:t>
            </a:r>
            <a:r>
              <a:rPr lang="en-US" sz="1600" b="1" dirty="0"/>
              <a:t>just before</a:t>
            </a:r>
            <a:r>
              <a:rPr lang="en-US" sz="1600" dirty="0"/>
              <a:t> this photograph was taken.  </a:t>
            </a:r>
            <a:endParaRPr lang="en-US"/>
          </a:p>
          <a:p>
            <a:r>
              <a:rPr lang="en-US" sz="1600" dirty="0"/>
              <a:t>Draw what you think happened in the empty box.  You can use speech or thought bubbles to help explain your picture.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96BCD9-1113-D5B5-69FB-061FAC244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6218" y="2212930"/>
            <a:ext cx="6501905" cy="443622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white photograph of a Victorian young boy wearing a sailor suit and hat. He is posing for a photo with a frown on his face. He is outside in a garden and holding a long stick. ">
            <a:extLst>
              <a:ext uri="{FF2B5EF4-FFF2-40B4-BE49-F238E27FC236}">
                <a16:creationId xmlns:a16="http://schemas.microsoft.com/office/drawing/2014/main" id="{501DD336-2C04-15EC-6F14-0D00879D702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85" y="1911020"/>
            <a:ext cx="3778247" cy="47772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12474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orative shape">
            <a:extLst>
              <a:ext uri="{FF2B5EF4-FFF2-40B4-BE49-F238E27FC236}">
                <a16:creationId xmlns:a16="http://schemas.microsoft.com/office/drawing/2014/main" id="{47DCEEB1-E5D2-73FC-26A2-A8EE62660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345862" y="-559837"/>
            <a:ext cx="8261429" cy="7619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A71ECF-8C92-BF54-762E-A4F7B6DB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84" y="2809746"/>
            <a:ext cx="4998584" cy="791870"/>
          </a:xfrm>
        </p:spPr>
        <p:txBody>
          <a:bodyPr/>
          <a:lstStyle/>
          <a:p>
            <a:r>
              <a:rPr lang="en-US" dirty="0"/>
              <a:t>Extension / Further Work</a:t>
            </a:r>
          </a:p>
        </p:txBody>
      </p:sp>
    </p:spTree>
    <p:extLst>
      <p:ext uri="{BB962C8B-B14F-4D97-AF65-F5344CB8AC3E}">
        <p14:creationId xmlns:p14="http://schemas.microsoft.com/office/powerpoint/2010/main" val="3868064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istoricEngland-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5B9E3"/>
      </a:accent1>
      <a:accent2>
        <a:srgbClr val="F192B3"/>
      </a:accent2>
      <a:accent3>
        <a:srgbClr val="7FB5A9"/>
      </a:accent3>
      <a:accent4>
        <a:srgbClr val="F5C946"/>
      </a:accent4>
      <a:accent5>
        <a:srgbClr val="A761FF"/>
      </a:accent5>
      <a:accent6>
        <a:srgbClr val="F18C5C"/>
      </a:accent6>
      <a:hlink>
        <a:srgbClr val="32A2D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cb168fb-557d-4aff-aaa1-591c64e5f6f0">
      <UserInfo>
        <DisplayName>Horsley, Daisy</DisplayName>
        <AccountId>21</AccountId>
        <AccountType/>
      </UserInfo>
      <UserInfo>
        <DisplayName>Angel, Victoria</DisplayName>
        <AccountId>24</AccountId>
        <AccountType/>
      </UserInfo>
    </SharedWithUsers>
    <_activity xmlns="be30f734-6a04-496a-ba73-5e5e8d7e44d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6E8938743425438F2EDCFC960B8DB1" ma:contentTypeVersion="15" ma:contentTypeDescription="Create a new document." ma:contentTypeScope="" ma:versionID="b874dd9b998a3b814aeccda84769c1ef">
  <xsd:schema xmlns:xsd="http://www.w3.org/2001/XMLSchema" xmlns:xs="http://www.w3.org/2001/XMLSchema" xmlns:p="http://schemas.microsoft.com/office/2006/metadata/properties" xmlns:ns3="3cb168fb-557d-4aff-aaa1-591c64e5f6f0" xmlns:ns4="be30f734-6a04-496a-ba73-5e5e8d7e44d2" targetNamespace="http://schemas.microsoft.com/office/2006/metadata/properties" ma:root="true" ma:fieldsID="bc6165daa2a6fe768080225ad7a2e212" ns3:_="" ns4:_="">
    <xsd:import namespace="3cb168fb-557d-4aff-aaa1-591c64e5f6f0"/>
    <xsd:import namespace="be30f734-6a04-496a-ba73-5e5e8d7e44d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168fb-557d-4aff-aaa1-591c64e5f6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0f734-6a04-496a-ba73-5e5e8d7e44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21F565-DE58-4D2E-B103-5CB618AE7B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6D2E43-4F90-40BF-B410-9AF81C15F411}">
  <ds:schemaRefs>
    <ds:schemaRef ds:uri="3cb168fb-557d-4aff-aaa1-591c64e5f6f0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e30f734-6a04-496a-ba73-5e5e8d7e44d2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904DFA7-9813-4078-BFF1-CD3E0309C0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b168fb-557d-4aff-aaa1-591c64e5f6f0"/>
    <ds:schemaRef ds:uri="be30f734-6a04-496a-ba73-5e5e8d7e4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588</Words>
  <Application>Microsoft Office PowerPoint</Application>
  <PresentationFormat>Widescreen</PresentationFormat>
  <Paragraphs>73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articulat-cf</vt:lpstr>
      <vt:lpstr>Calibri</vt:lpstr>
      <vt:lpstr>Source Sans Pro</vt:lpstr>
      <vt:lpstr>Source Sans Pro Bold</vt:lpstr>
      <vt:lpstr>Source Sans Pro Light</vt:lpstr>
      <vt:lpstr>Office Theme</vt:lpstr>
      <vt:lpstr>What do you think happened just before this photograph was taken?</vt:lpstr>
      <vt:lpstr>What do you think happened just before this photograph was taken? 1</vt:lpstr>
      <vt:lpstr>Exploring Photos</vt:lpstr>
      <vt:lpstr>Print out photo of little boy</vt:lpstr>
      <vt:lpstr>How does the little boy feel? </vt:lpstr>
      <vt:lpstr>Before you decide for sure, did you know…..</vt:lpstr>
      <vt:lpstr>ACTIVITY</vt:lpstr>
      <vt:lpstr>What do you think happened just before this photo was taken?</vt:lpstr>
      <vt:lpstr>Extension / Further Work</vt:lpstr>
      <vt:lpstr>QUESTION: Why was he having his photo taken? Why do we take photos?</vt:lpstr>
      <vt:lpstr>Why did Victorians take photos? </vt:lpstr>
      <vt:lpstr>…celebrate boys wearing trousers!!!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Cheese, Emily-Ann</dc:creator>
  <cp:lastModifiedBy>McHarg, Catherine</cp:lastModifiedBy>
  <cp:revision>39</cp:revision>
  <dcterms:created xsi:type="dcterms:W3CDTF">2022-11-29T11:24:41Z</dcterms:created>
  <dcterms:modified xsi:type="dcterms:W3CDTF">2025-01-31T12:02:47Z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0x010100AE6E8938743425438F2EDCFC960B8DB1</vt:lpwstr>
  </property>
  <property fmtid="{D5CDD505-2E9C-101B-9397-08002B2CF9AE}" pid="3" name="MediaServiceImageTags">
    <vt:lpwstr/>
  </property>
</Properties>
</file>